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449" r:id="rId2"/>
    <p:sldId id="450" r:id="rId3"/>
    <p:sldId id="452" r:id="rId4"/>
    <p:sldId id="451" r:id="rId5"/>
    <p:sldId id="453" r:id="rId6"/>
    <p:sldId id="466" r:id="rId7"/>
    <p:sldId id="454" r:id="rId8"/>
    <p:sldId id="463" r:id="rId9"/>
    <p:sldId id="455" r:id="rId10"/>
    <p:sldId id="464" r:id="rId11"/>
    <p:sldId id="465" r:id="rId12"/>
    <p:sldId id="458" r:id="rId13"/>
    <p:sldId id="456" r:id="rId14"/>
    <p:sldId id="457" r:id="rId15"/>
    <p:sldId id="472" r:id="rId16"/>
    <p:sldId id="459" r:id="rId17"/>
    <p:sldId id="468" r:id="rId18"/>
    <p:sldId id="471" r:id="rId19"/>
    <p:sldId id="470" r:id="rId20"/>
    <p:sldId id="469" r:id="rId21"/>
    <p:sldId id="460" r:id="rId22"/>
    <p:sldId id="461" r:id="rId23"/>
    <p:sldId id="421" r:id="rId24"/>
    <p:sldId id="310" r:id="rId2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9D45"/>
    <a:srgbClr val="00A410"/>
    <a:srgbClr val="1AC604"/>
    <a:srgbClr val="666666"/>
    <a:srgbClr val="434544"/>
    <a:srgbClr val="FF00FF"/>
    <a:srgbClr val="000000"/>
    <a:srgbClr val="E4E4E4"/>
    <a:srgbClr val="6817FF"/>
    <a:srgbClr val="95959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84" autoAdjust="0"/>
    <p:restoredTop sz="99224" autoAdjust="0"/>
  </p:normalViewPr>
  <p:slideViewPr>
    <p:cSldViewPr snapToGrid="0" snapToObjects="1">
      <p:cViewPr>
        <p:scale>
          <a:sx n="75" d="100"/>
          <a:sy n="75" d="100"/>
        </p:scale>
        <p:origin x="-888" y="-26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0" d="100"/>
          <a:sy n="50" d="100"/>
        </p:scale>
        <p:origin x="-2688" y="-6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2CADAC5-DAAE-FB47-AB3D-841C8668DA04}" type="datetimeFigureOut">
              <a:rPr lang="en-US" smtClean="0"/>
              <a:pPr/>
              <a:t>4/24/2018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DE15AA3-D93E-DF4A-B7F7-0DDA540E349A}" type="slidenum">
              <a:rPr lang="en-US" smtClean="0"/>
              <a:pPr/>
              <a:t>‹#›</a:t>
            </a:fld>
            <a:endParaRPr lang="en-US"/>
          </a:p>
        </p:txBody>
      </p:sp>
    </p:spTree>
    <p:extLst>
      <p:ext uri="{BB962C8B-B14F-4D97-AF65-F5344CB8AC3E}">
        <p14:creationId xmlns="" xmlns:p14="http://schemas.microsoft.com/office/powerpoint/2010/main" val="40619326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E1D445-6659-474A-8325-AED606E3ECAD}" type="datetimeFigureOut">
              <a:rPr lang="en-US" smtClean="0"/>
              <a:pPr/>
              <a:t>4/24/2018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F66A2B-D7AF-264F-A544-E504C8B3BF53}" type="slidenum">
              <a:rPr lang="en-US" smtClean="0"/>
              <a:pPr/>
              <a:t>‹#›</a:t>
            </a:fld>
            <a:endParaRPr lang="en-US"/>
          </a:p>
        </p:txBody>
      </p:sp>
    </p:spTree>
    <p:extLst>
      <p:ext uri="{BB962C8B-B14F-4D97-AF65-F5344CB8AC3E}">
        <p14:creationId xmlns="" xmlns:p14="http://schemas.microsoft.com/office/powerpoint/2010/main" val="40852504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Key points:</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We provide data and analytics, using the best balance of technology, judgment and long-term experience.</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Thirty years of bibliometric expertise and 50 years of citation analysis serve as the backbone of a full range of data, tools and technology in one, integrated, ever-evolving resource.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Web of Science documents the most influential research as directly judged by researchers themselves, providing the basis for assessing and benchmarking the research performance of individuals, institutions, nations, and regions.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It</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the only resource that provides consistent controlled indexing for all authors, addresses, funding acknowledgements, and cited references, providing users with a complete view of the scholarly record.</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Provides the foundation for finding, tracking and evaluating research.</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Provides the data, analytics and tools to connect the global research community.</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Additional speaker’s notes: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Our authoritative content has been painstakingly built by expert curators, passionate about their discipline:</a:t>
            </a:r>
          </a:p>
          <a:p>
            <a:r>
              <a:rPr lang="en-US"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ZR founded in 1864 by Zoological Society of London &amp; British Museum; ZR also serves as the world’s unofficial register of scientific names in zoology</a:t>
            </a:r>
          </a:p>
          <a:p>
            <a:pPr marL="171450" lvl="0" indent="-171450">
              <a:buFont typeface="Arial" panose="020B0604020202020204" pitchFamily="34" charset="0"/>
              <a:buChar char="•"/>
            </a:pPr>
            <a:r>
              <a:rPr lang="en-US" sz="1200" kern="1200" dirty="0" err="1" smtClean="0">
                <a:solidFill>
                  <a:schemeClr val="tx1"/>
                </a:solidFill>
                <a:effectLst/>
                <a:latin typeface="+mn-lt"/>
                <a:ea typeface="+mn-ea"/>
                <a:cs typeface="+mn-cs"/>
              </a:rPr>
              <a:t>Biosis</a:t>
            </a:r>
            <a:r>
              <a:rPr lang="en-US" sz="1200" kern="1200" dirty="0" smtClean="0">
                <a:solidFill>
                  <a:schemeClr val="tx1"/>
                </a:solidFill>
                <a:effectLst/>
                <a:latin typeface="+mn-lt"/>
                <a:ea typeface="+mn-ea"/>
                <a:cs typeface="+mn-cs"/>
              </a:rPr>
              <a:t> founded in 1926 by two American Societies; combined, they represent the authority of animal biology &amp; life science literature.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 1963 research scientist, Monty </a:t>
            </a:r>
            <a:r>
              <a:rPr lang="en-US" sz="1200" kern="1200" dirty="0" err="1" smtClean="0">
                <a:solidFill>
                  <a:schemeClr val="tx1"/>
                </a:solidFill>
                <a:effectLst/>
                <a:latin typeface="+mn-lt"/>
                <a:ea typeface="+mn-ea"/>
                <a:cs typeface="+mn-cs"/>
              </a:rPr>
              <a:t>Hyams</a:t>
            </a:r>
            <a:r>
              <a:rPr lang="en-US" sz="1200" kern="1200" dirty="0" smtClean="0">
                <a:solidFill>
                  <a:schemeClr val="tx1"/>
                </a:solidFill>
                <a:effectLst/>
                <a:latin typeface="+mn-lt"/>
                <a:ea typeface="+mn-ea"/>
                <a:cs typeface="+mn-cs"/>
              </a:rPr>
              <a:t>, began selling weekly patent bulletins from his home in London – named “Derwent”; Derwent is now the world’s most comprehensive collection of global patent data. Its unique abstracting, indexing and coding make Derwent authoritative - used by all major patent authorities.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ISI was founded by Eugene Garfield in late 1950’s. In 1960, ISI introduced the first citation index for papers published in academic journals. ISI was acquired by TR in 1992.</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Web of Science and Journal Impact Factor metric is widely accepted as most influential measure of </a:t>
            </a:r>
            <a:r>
              <a:rPr lang="en-GB" sz="1200" kern="1200" dirty="0" smtClean="0">
                <a:solidFill>
                  <a:schemeClr val="tx1"/>
                </a:solidFill>
                <a:effectLst/>
                <a:latin typeface="+mn-lt"/>
                <a:ea typeface="+mn-ea"/>
                <a:cs typeface="+mn-cs"/>
              </a:rPr>
              <a:t>success in Science</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err="1" smtClean="0">
                <a:solidFill>
                  <a:schemeClr val="tx1"/>
                </a:solidFill>
                <a:effectLst/>
                <a:latin typeface="+mn-lt"/>
                <a:ea typeface="+mn-ea"/>
                <a:cs typeface="+mn-cs"/>
              </a:rPr>
              <a:t>MarkMonitor</a:t>
            </a:r>
            <a:r>
              <a:rPr lang="en-US" sz="1200" kern="1200" dirty="0" smtClean="0">
                <a:solidFill>
                  <a:schemeClr val="tx1"/>
                </a:solidFill>
                <a:effectLst/>
                <a:latin typeface="+mn-lt"/>
                <a:ea typeface="+mn-ea"/>
                <a:cs typeface="+mn-cs"/>
              </a:rPr>
              <a:t> was founded in 1999 by a serial entrepreneur, Faisal Shah. It protects brands from online counterfeiting and piracy, and assists with organization domain management. It protects domains for Internet giants such as Apple, Google, Intel, Yahoo and eBay.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Cortellis Integrity was a family-run business based in Barcelona, set up by eminent Spanish scientist </a:t>
            </a:r>
            <a:r>
              <a:rPr lang="en-US" sz="1200" kern="1200" dirty="0" err="1" smtClean="0">
                <a:solidFill>
                  <a:schemeClr val="tx1"/>
                </a:solidFill>
                <a:effectLst/>
                <a:latin typeface="+mn-lt"/>
                <a:ea typeface="+mn-ea"/>
                <a:cs typeface="+mn-cs"/>
              </a:rPr>
              <a:t>Josep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Prous</a:t>
            </a:r>
            <a:r>
              <a:rPr lang="en-US" sz="1200" kern="1200" dirty="0" smtClean="0">
                <a:solidFill>
                  <a:schemeClr val="tx1"/>
                </a:solidFill>
                <a:effectLst/>
                <a:latin typeface="+mn-lt"/>
                <a:ea typeface="+mn-ea"/>
                <a:cs typeface="+mn-cs"/>
              </a:rPr>
              <a:t>. It provides researchers with detailed scientific data across multiple disciplines to support development of new drugs, which increasingly relies on data intensive techniques.</a:t>
            </a:r>
          </a:p>
          <a:p>
            <a:r>
              <a:rPr lang="en-US" sz="1200" kern="1200" dirty="0" smtClean="0">
                <a:solidFill>
                  <a:schemeClr val="tx1"/>
                </a:solidFill>
                <a:effectLst/>
                <a:latin typeface="+mn-lt"/>
                <a:ea typeface="+mn-ea"/>
                <a:cs typeface="+mn-cs"/>
              </a:rPr>
              <a:t> </a:t>
            </a:r>
          </a:p>
          <a:p>
            <a:r>
              <a:rPr lang="en-US" sz="1200" b="0" kern="1200" dirty="0" smtClean="0">
                <a:solidFill>
                  <a:schemeClr val="tx1"/>
                </a:solidFill>
                <a:effectLst/>
                <a:latin typeface="+mn-lt"/>
                <a:ea typeface="+mn-ea"/>
                <a:cs typeface="+mn-cs"/>
              </a:rPr>
              <a:t>Web of Science: The first web-based citation indexing resource of research and professional journals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Building on Dr. Eugene Garfield’s revolutionary concept of citation indexing and development of the Science Citation Index in 1961, we launched the </a:t>
            </a:r>
            <a:r>
              <a:rPr lang="en-US" sz="1200" i="1" kern="1200" dirty="0" smtClean="0">
                <a:solidFill>
                  <a:schemeClr val="tx1"/>
                </a:solidFill>
                <a:effectLst/>
                <a:latin typeface="+mn-lt"/>
                <a:ea typeface="+mn-ea"/>
                <a:cs typeface="+mn-cs"/>
              </a:rPr>
              <a:t>Web of Science </a:t>
            </a:r>
            <a:r>
              <a:rPr lang="en-US" sz="1200" kern="1200" dirty="0" smtClean="0">
                <a:solidFill>
                  <a:schemeClr val="tx1"/>
                </a:solidFill>
                <a:effectLst/>
                <a:latin typeface="+mn-lt"/>
                <a:ea typeface="+mn-ea"/>
                <a:cs typeface="+mn-cs"/>
              </a:rPr>
              <a:t>in 1997. The Web of Science's body of citation statistics, documenting the most influential research in any given field as directly judged by researchers themselves, provides the basis for assessing and benchmarking the research performance of individuals, institutions, nations, and regions. Thirty years of bibliometric expertise and 50 years of citation analysis serve as the backbone of a full range of data, tools and technology in one, integrated, ever-evolving resource.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Clarivate Analytics was also the first to market with analysis and bibliometric tools. </a:t>
            </a:r>
            <a:r>
              <a:rPr lang="en-US" sz="1200" i="1" kern="1200" dirty="0" smtClean="0">
                <a:solidFill>
                  <a:schemeClr val="tx1"/>
                </a:solidFill>
                <a:effectLst/>
                <a:latin typeface="+mn-lt"/>
                <a:ea typeface="+mn-ea"/>
                <a:cs typeface="+mn-cs"/>
              </a:rPr>
              <a:t>Journal Citation Reports </a:t>
            </a:r>
            <a:r>
              <a:rPr lang="en-US" sz="1200" kern="1200" dirty="0" smtClean="0">
                <a:solidFill>
                  <a:schemeClr val="tx1"/>
                </a:solidFill>
                <a:effectLst/>
                <a:latin typeface="+mn-lt"/>
                <a:ea typeface="+mn-ea"/>
                <a:cs typeface="+mn-cs"/>
              </a:rPr>
              <a:t>was the first tool for in-depth analyses and ranking of research and professional journals. </a:t>
            </a:r>
            <a:r>
              <a:rPr lang="en-US" sz="1200" i="1" kern="1200" dirty="0" err="1" smtClean="0">
                <a:solidFill>
                  <a:schemeClr val="tx1"/>
                </a:solidFill>
                <a:effectLst/>
                <a:latin typeface="+mn-lt"/>
                <a:ea typeface="+mn-ea"/>
                <a:cs typeface="+mn-cs"/>
              </a:rPr>
              <a:t>InCites</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was the first-ever research evaluation tool on the Web, allowing the most comprehensive citation-based analysis of institutional research. </a:t>
            </a:r>
          </a:p>
          <a:p>
            <a:endParaRPr lang="en-US" dirty="0"/>
          </a:p>
        </p:txBody>
      </p:sp>
      <p:sp>
        <p:nvSpPr>
          <p:cNvPr id="4" name="Slide Number Placeholder 3"/>
          <p:cNvSpPr>
            <a:spLocks noGrp="1"/>
          </p:cNvSpPr>
          <p:nvPr>
            <p:ph type="sldNum" sz="quarter" idx="10"/>
          </p:nvPr>
        </p:nvSpPr>
        <p:spPr/>
        <p:txBody>
          <a:bodyPr/>
          <a:lstStyle/>
          <a:p>
            <a:fld id="{63F5C23E-F59C-4F74-BA69-04280425C31A}" type="slidenum">
              <a:rPr lang="en-US" smtClean="0"/>
              <a:pPr/>
              <a:t>3</a:t>
            </a:fld>
            <a:endParaRPr lang="en-US"/>
          </a:p>
        </p:txBody>
      </p:sp>
    </p:spTree>
    <p:extLst>
      <p:ext uri="{BB962C8B-B14F-4D97-AF65-F5344CB8AC3E}">
        <p14:creationId xmlns="" xmlns:p14="http://schemas.microsoft.com/office/powerpoint/2010/main" val="3372836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6258" name="Shape 564"/>
          <p:cNvSpPr>
            <a:spLocks noGrp="1" noRot="1" noChangeAspect="1" noTextEdit="1"/>
          </p:cNvSpPr>
          <p:nvPr>
            <p:ph type="sldImg" idx="2"/>
          </p:nvPr>
        </p:nvSpPr>
        <p:spPr bwMode="auto">
          <a:custGeom>
            <a:avLst/>
            <a:gdLst>
              <a:gd name="T0" fmla="*/ 0 w 120000"/>
              <a:gd name="T1" fmla="*/ 0 h 120000"/>
              <a:gd name="T2" fmla="*/ 120000 w 120000"/>
              <a:gd name="T3" fmla="*/ 120000 h 120000"/>
            </a:gdLst>
            <a:ahLst/>
            <a:cxnLst>
              <a:cxn ang="0">
                <a:pos x="0" y="0"/>
              </a:cxn>
              <a:cxn ang="0">
                <a:pos x="120000" y="0"/>
              </a:cxn>
              <a:cxn ang="0">
                <a:pos x="120000" y="120000"/>
              </a:cxn>
              <a:cxn ang="0">
                <a:pos x="0" y="120000"/>
              </a:cxn>
            </a:cxnLst>
            <a:rect l="T0" t="T1" r="T2" b="T3"/>
            <a:pathLst>
              <a:path w="120000" h="120000" extrusionOk="0">
                <a:moveTo>
                  <a:pt x="0" y="0"/>
                </a:moveTo>
                <a:lnTo>
                  <a:pt x="120000" y="0"/>
                </a:lnTo>
                <a:lnTo>
                  <a:pt x="120000" y="120000"/>
                </a:lnTo>
                <a:lnTo>
                  <a:pt x="0" y="120000"/>
                </a:lnTo>
                <a:close/>
              </a:path>
            </a:pathLst>
          </a:custGeom>
          <a:noFill/>
          <a:ln w="9525" cap="flat">
            <a:solidFill>
              <a:srgbClr val="000000"/>
            </a:solidFill>
            <a:round/>
            <a:headEnd type="none" w="med" len="med"/>
            <a:tailEnd type="none" w="med" len="med"/>
          </a:ln>
        </p:spPr>
      </p:sp>
      <p:sp>
        <p:nvSpPr>
          <p:cNvPr id="96259" name="Shape 565"/>
          <p:cNvSpPr txBox="1">
            <a:spLocks noGrp="1"/>
          </p:cNvSpPr>
          <p:nvPr>
            <p:ph type="body" idx="1"/>
          </p:nvPr>
        </p:nvSpPr>
        <p:spPr bwMode="auto">
          <a:noFill/>
        </p:spPr>
        <p:txBody>
          <a:bodyPr wrap="square" lIns="91425" tIns="91425" rIns="91425" bIns="91425" numCol="1" anchor="t" anchorCtr="0" compatLnSpc="1">
            <a:prstTxWarp prst="textNoShape">
              <a:avLst/>
            </a:prstTxWarp>
          </a:bodyPr>
          <a:lstStyle/>
          <a:p>
            <a:pPr>
              <a:spcBef>
                <a:spcPct val="0"/>
              </a:spcBef>
              <a:buSzPct val="25000"/>
            </a:pPr>
            <a:endParaRPr lang="en-US" sz="11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lvl="0" indent="0" rtl="0">
              <a:spcBef>
                <a:spcPts val="0"/>
              </a:spcBef>
              <a:buNone/>
            </a:pPr>
            <a:endParaRPr/>
          </a:p>
        </p:txBody>
      </p:sp>
    </p:spTree>
    <p:extLst>
      <p:ext uri="{BB962C8B-B14F-4D97-AF65-F5344CB8AC3E}">
        <p14:creationId xmlns:p14="http://schemas.microsoft.com/office/powerpoint/2010/main" xmlns="" val="11963670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over-Page-No_Image_Black">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 xmlns:a14="http://schemas.microsoft.com/office/drawing/2010/main"/>
              </a:ext>
            </a:extLst>
          </a:blip>
          <a:srcRect/>
          <a:stretch/>
        </p:blipFill>
        <p:spPr>
          <a:xfrm>
            <a:off x="1" y="0"/>
            <a:ext cx="9144000" cy="5143502"/>
          </a:xfrm>
          <a:prstGeom prst="rect">
            <a:avLst/>
          </a:prstGeom>
        </p:spPr>
      </p:pic>
      <p:sp>
        <p:nvSpPr>
          <p:cNvPr id="5" name="Text Placeholder 4"/>
          <p:cNvSpPr>
            <a:spLocks noGrp="1"/>
          </p:cNvSpPr>
          <p:nvPr>
            <p:ph type="body" sz="quarter" idx="11" hasCustomPrompt="1"/>
          </p:nvPr>
        </p:nvSpPr>
        <p:spPr>
          <a:xfrm>
            <a:off x="420162" y="383704"/>
            <a:ext cx="4155766" cy="849313"/>
          </a:xfrm>
          <a:prstGeom prst="rect">
            <a:avLst/>
          </a:prstGeom>
        </p:spPr>
        <p:txBody>
          <a:bodyPr vert="horz" lIns="0" tIns="0" rIns="0" bIns="0"/>
          <a:lstStyle>
            <a:lvl1pPr marL="0" indent="0">
              <a:buNone/>
              <a:defRPr sz="2800" b="1" i="0">
                <a:solidFill>
                  <a:schemeClr val="bg1"/>
                </a:solidFill>
                <a:latin typeface="Arial"/>
                <a:cs typeface="Arial"/>
              </a:defRPr>
            </a:lvl1pPr>
          </a:lstStyle>
          <a:p>
            <a:pPr lvl="0"/>
            <a:r>
              <a:rPr lang="en-US" dirty="0" smtClean="0"/>
              <a:t>Main title can be long longer longest</a:t>
            </a:r>
            <a:endParaRPr lang="en-US" dirty="0"/>
          </a:p>
        </p:txBody>
      </p:sp>
      <p:sp>
        <p:nvSpPr>
          <p:cNvPr id="19" name="Text Placeholder 18"/>
          <p:cNvSpPr>
            <a:spLocks noGrp="1"/>
          </p:cNvSpPr>
          <p:nvPr>
            <p:ph type="body" sz="quarter" idx="12" hasCustomPrompt="1"/>
          </p:nvPr>
        </p:nvSpPr>
        <p:spPr>
          <a:xfrm>
            <a:off x="420162" y="2023582"/>
            <a:ext cx="2727325" cy="231775"/>
          </a:xfrm>
          <a:prstGeom prst="rect">
            <a:avLst/>
          </a:prstGeom>
        </p:spPr>
        <p:txBody>
          <a:bodyPr vert="horz" lIns="0" tIns="0" rIns="0" bIns="0"/>
          <a:lstStyle>
            <a:lvl1pPr marL="0" indent="0">
              <a:buNone/>
              <a:defRPr sz="900" b="0" i="0">
                <a:solidFill>
                  <a:schemeClr val="bg1">
                    <a:lumMod val="65000"/>
                  </a:schemeClr>
                </a:solidFill>
                <a:latin typeface="Arial"/>
                <a:cs typeface="Arial"/>
              </a:defRPr>
            </a:lvl1pPr>
            <a:lvl2pPr marL="457200" indent="0">
              <a:buNone/>
              <a:defRPr sz="800" b="0" i="0">
                <a:latin typeface="Arial"/>
                <a:cs typeface="Arial"/>
              </a:defRPr>
            </a:lvl2pPr>
            <a:lvl3pPr marL="914400" indent="0">
              <a:buNone/>
              <a:defRPr sz="800" b="0" i="0">
                <a:latin typeface="Arial"/>
                <a:cs typeface="Arial"/>
              </a:defRPr>
            </a:lvl3pPr>
            <a:lvl4pPr marL="1371600" indent="0">
              <a:buNone/>
              <a:defRPr sz="800" b="0" i="0">
                <a:latin typeface="Arial"/>
                <a:cs typeface="Arial"/>
              </a:defRPr>
            </a:lvl4pPr>
            <a:lvl5pPr marL="1828800" indent="0">
              <a:buNone/>
              <a:defRPr sz="800" b="0" i="0">
                <a:latin typeface="Arial"/>
                <a:cs typeface="Arial"/>
              </a:defRPr>
            </a:lvl5pPr>
          </a:lstStyle>
          <a:p>
            <a:pPr lvl="0"/>
            <a:r>
              <a:rPr lang="en-US" dirty="0" smtClean="0"/>
              <a:t>December 2016</a:t>
            </a:r>
          </a:p>
        </p:txBody>
      </p:sp>
      <p:sp>
        <p:nvSpPr>
          <p:cNvPr id="9" name="Title 19"/>
          <p:cNvSpPr>
            <a:spLocks noGrp="1"/>
          </p:cNvSpPr>
          <p:nvPr>
            <p:ph type="title" hasCustomPrompt="1"/>
          </p:nvPr>
        </p:nvSpPr>
        <p:spPr>
          <a:xfrm>
            <a:off x="420162" y="1365836"/>
            <a:ext cx="4155766" cy="657746"/>
          </a:xfrm>
          <a:prstGeom prst="rect">
            <a:avLst/>
          </a:prstGeom>
        </p:spPr>
        <p:txBody>
          <a:bodyPr vert="horz" lIns="0" tIns="0" rIns="0" bIns="0"/>
          <a:lstStyle>
            <a:lvl1pPr algn="l">
              <a:defRPr sz="1400" b="0" i="0" cap="none" baseline="0">
                <a:solidFill>
                  <a:srgbClr val="BFBFBF"/>
                </a:solidFill>
                <a:latin typeface="Arial"/>
                <a:cs typeface="Arial"/>
              </a:defRPr>
            </a:lvl1pPr>
          </a:lstStyle>
          <a:p>
            <a:r>
              <a:rPr lang="en-US" dirty="0" smtClean="0"/>
              <a:t>Optional subtitle goes here and can go on multiple lines as needed for your presentation</a:t>
            </a:r>
            <a:endParaRPr lang="en-US" dirty="0"/>
          </a:p>
        </p:txBody>
      </p:sp>
      <p:pic>
        <p:nvPicPr>
          <p:cNvPr id="14" name="Picture 13"/>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7445099" y="4387606"/>
            <a:ext cx="1505379" cy="679418"/>
          </a:xfrm>
          <a:prstGeom prst="rect">
            <a:avLst/>
          </a:prstGeom>
        </p:spPr>
      </p:pic>
    </p:spTree>
    <p:extLst>
      <p:ext uri="{BB962C8B-B14F-4D97-AF65-F5344CB8AC3E}">
        <p14:creationId xmlns="" xmlns:p14="http://schemas.microsoft.com/office/powerpoint/2010/main" val="1638171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Full-bleed-Image_With-Quote">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gradFill flip="none" rotWithShape="1">
            <a:gsLst>
              <a:gs pos="27000">
                <a:schemeClr val="bg1">
                  <a:alpha val="0"/>
                </a:schemeClr>
              </a:gs>
              <a:gs pos="100000">
                <a:schemeClr val="bg1">
                  <a:alpha val="35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1"/>
          <p:cNvSpPr txBox="1">
            <a:spLocks/>
          </p:cNvSpPr>
          <p:nvPr userDrawn="1"/>
        </p:nvSpPr>
        <p:spPr>
          <a:xfrm>
            <a:off x="8600074" y="109709"/>
            <a:ext cx="220324" cy="165551"/>
          </a:xfrm>
          <a:prstGeom prst="rect">
            <a:avLst/>
          </a:prstGeom>
          <a:ln/>
        </p:spPr>
        <p:txBody>
          <a:bodyPr lIns="0" tIns="0" rIns="0" bIns="0"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A7081D8-B099-416F-9582-802BDA6BDEA2}" type="slidenum">
              <a:rPr lang="en-US" sz="600" smtClean="0">
                <a:solidFill>
                  <a:srgbClr val="444444"/>
                </a:solidFill>
                <a:latin typeface="+mj-lt"/>
              </a:rPr>
              <a:pPr algn="r"/>
              <a:t>‹#›</a:t>
            </a:fld>
            <a:endParaRPr lang="en-US" sz="900" dirty="0">
              <a:solidFill>
                <a:srgbClr val="444444"/>
              </a:solidFill>
              <a:latin typeface="+mj-lt"/>
            </a:endParaRPr>
          </a:p>
        </p:txBody>
      </p:sp>
      <p:sp>
        <p:nvSpPr>
          <p:cNvPr id="7" name="Text Placeholder 2"/>
          <p:cNvSpPr>
            <a:spLocks noGrp="1"/>
          </p:cNvSpPr>
          <p:nvPr>
            <p:ph type="body" sz="quarter" idx="13" hasCustomPrompt="1"/>
          </p:nvPr>
        </p:nvSpPr>
        <p:spPr>
          <a:xfrm>
            <a:off x="5764012" y="182927"/>
            <a:ext cx="2697516" cy="92333"/>
          </a:xfrm>
          <a:prstGeom prst="rect">
            <a:avLst/>
          </a:prstGeom>
        </p:spPr>
        <p:txBody>
          <a:bodyPr vert="horz" wrap="square" lIns="0" tIns="0" rIns="0" bIns="0" anchor="b" anchorCtr="0">
            <a:spAutoFit/>
          </a:bodyPr>
          <a:lstStyle>
            <a:lvl1pPr marL="0" indent="0" algn="r" defTabSz="457200" rtl="0" eaLnBrk="1" latinLnBrk="0" hangingPunct="1">
              <a:buNone/>
              <a:defRPr lang="en-GB" sz="600" kern="1200" dirty="0" smtClean="0">
                <a:solidFill>
                  <a:srgbClr val="444444"/>
                </a:solidFill>
                <a:latin typeface="+mj-lt"/>
                <a:ea typeface="+mn-ea"/>
                <a:cs typeface="+mn-cs"/>
              </a:defRPr>
            </a:lvl1pPr>
            <a:lvl2pPr marL="0" indent="0" algn="r" defTabSz="457200" rtl="0" eaLnBrk="1" latinLnBrk="0" hangingPunct="1">
              <a:buNone/>
              <a:defRPr lang="en-GB" sz="600" kern="1200" dirty="0" smtClean="0">
                <a:solidFill>
                  <a:srgbClr val="444444"/>
                </a:solidFill>
                <a:latin typeface="+mj-lt"/>
                <a:ea typeface="+mn-ea"/>
                <a:cs typeface="+mn-cs"/>
              </a:defRPr>
            </a:lvl2pPr>
            <a:lvl3pPr marL="0" indent="0" algn="r" defTabSz="457200" rtl="0" eaLnBrk="1" latinLnBrk="0" hangingPunct="1">
              <a:buNone/>
              <a:defRPr lang="en-GB" sz="600" kern="1200" dirty="0" smtClean="0">
                <a:solidFill>
                  <a:srgbClr val="444444"/>
                </a:solidFill>
                <a:latin typeface="+mj-lt"/>
                <a:ea typeface="+mn-ea"/>
                <a:cs typeface="+mn-cs"/>
              </a:defRPr>
            </a:lvl3pPr>
            <a:lvl4pPr marL="0" indent="0" algn="r" defTabSz="457200" rtl="0" eaLnBrk="1" latinLnBrk="0" hangingPunct="1">
              <a:buNone/>
              <a:defRPr lang="en-GB" sz="600" kern="1200" dirty="0" smtClean="0">
                <a:solidFill>
                  <a:srgbClr val="444444"/>
                </a:solidFill>
                <a:latin typeface="+mj-lt"/>
                <a:ea typeface="+mn-ea"/>
                <a:cs typeface="+mn-cs"/>
              </a:defRPr>
            </a:lvl4pPr>
            <a:lvl5pPr marL="0" indent="0" algn="r" defTabSz="457200" rtl="0" eaLnBrk="1" latinLnBrk="0" hangingPunct="1">
              <a:buNone/>
              <a:defRPr lang="en-US" sz="600" kern="1200" dirty="0">
                <a:solidFill>
                  <a:srgbClr val="444444"/>
                </a:solidFill>
                <a:latin typeface="+mj-lt"/>
                <a:ea typeface="+mn-ea"/>
                <a:cs typeface="+mn-cs"/>
              </a:defRPr>
            </a:lvl5pPr>
          </a:lstStyle>
          <a:p>
            <a:pPr lvl="0"/>
            <a:r>
              <a:rPr lang="en-GB" dirty="0" smtClean="0"/>
              <a:t>&lt;Insert Section Marker here if needed&gt;</a:t>
            </a:r>
            <a:endParaRPr lang="en-US" dirty="0"/>
          </a:p>
        </p:txBody>
      </p:sp>
      <p:pic>
        <p:nvPicPr>
          <p:cNvPr id="8" name="Picture 7" descr="crv_logo_rgb_pos.png"/>
          <p:cNvPicPr>
            <a:picLocks noChangeAspect="1"/>
          </p:cNvPicPr>
          <p:nvPr userDrawn="1"/>
        </p:nvPicPr>
        <p:blipFill>
          <a:blip r:embed="rId2" cstate="screen">
            <a:extLst>
              <a:ext uri="{28A0092B-C50C-407E-A947-70E740481C1C}">
                <a14:useLocalDpi xmlns="" xmlns:a14="http://schemas.microsoft.com/office/drawing/2010/main"/>
              </a:ext>
            </a:extLst>
          </a:blip>
          <a:stretch>
            <a:fillRect/>
          </a:stretch>
        </p:blipFill>
        <p:spPr>
          <a:xfrm>
            <a:off x="7445541" y="4387606"/>
            <a:ext cx="1505379" cy="679419"/>
          </a:xfrm>
          <a:prstGeom prst="rect">
            <a:avLst/>
          </a:prstGeom>
        </p:spPr>
      </p:pic>
    </p:spTree>
    <p:extLst>
      <p:ext uri="{BB962C8B-B14F-4D97-AF65-F5344CB8AC3E}">
        <p14:creationId xmlns="" xmlns:p14="http://schemas.microsoft.com/office/powerpoint/2010/main" val="2489760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Full-bleed-Image_With-Quote_Reverse">
    <p:spTree>
      <p:nvGrpSpPr>
        <p:cNvPr id="1" name=""/>
        <p:cNvGrpSpPr/>
        <p:nvPr/>
      </p:nvGrpSpPr>
      <p:grpSpPr>
        <a:xfrm>
          <a:off x="0" y="0"/>
          <a:ext cx="0" cy="0"/>
          <a:chOff x="0" y="0"/>
          <a:chExt cx="0" cy="0"/>
        </a:xfrm>
      </p:grpSpPr>
      <p:sp>
        <p:nvSpPr>
          <p:cNvPr id="6" name="Rectangle 5"/>
          <p:cNvSpPr/>
          <p:nvPr userDrawn="1"/>
        </p:nvSpPr>
        <p:spPr>
          <a:xfrm>
            <a:off x="0" y="0"/>
            <a:ext cx="9144000" cy="5143500"/>
          </a:xfrm>
          <a:prstGeom prst="rect">
            <a:avLst/>
          </a:prstGeom>
          <a:gradFill flip="none" rotWithShape="1">
            <a:gsLst>
              <a:gs pos="27000">
                <a:schemeClr val="bg1">
                  <a:alpha val="0"/>
                </a:schemeClr>
              </a:gs>
              <a:gs pos="100000">
                <a:schemeClr val="tx1">
                  <a:alpha val="35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1"/>
          <p:cNvSpPr txBox="1">
            <a:spLocks/>
          </p:cNvSpPr>
          <p:nvPr userDrawn="1"/>
        </p:nvSpPr>
        <p:spPr>
          <a:xfrm>
            <a:off x="8600074" y="109709"/>
            <a:ext cx="220324" cy="165551"/>
          </a:xfrm>
          <a:prstGeom prst="rect">
            <a:avLst/>
          </a:prstGeom>
          <a:ln/>
        </p:spPr>
        <p:txBody>
          <a:bodyPr lIns="0" tIns="0" rIns="0" bIns="0"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A7081D8-B099-416F-9582-802BDA6BDEA2}" type="slidenum">
              <a:rPr lang="en-US" sz="600" smtClean="0">
                <a:solidFill>
                  <a:schemeClr val="bg1">
                    <a:lumMod val="85000"/>
                  </a:schemeClr>
                </a:solidFill>
                <a:latin typeface="+mj-lt"/>
              </a:rPr>
              <a:pPr algn="r"/>
              <a:t>‹#›</a:t>
            </a:fld>
            <a:endParaRPr lang="en-US" sz="900" dirty="0">
              <a:solidFill>
                <a:schemeClr val="bg1">
                  <a:lumMod val="85000"/>
                </a:schemeClr>
              </a:solidFill>
              <a:latin typeface="+mj-lt"/>
            </a:endParaRPr>
          </a:p>
        </p:txBody>
      </p:sp>
      <p:sp>
        <p:nvSpPr>
          <p:cNvPr id="8" name="Text Placeholder 2"/>
          <p:cNvSpPr>
            <a:spLocks noGrp="1"/>
          </p:cNvSpPr>
          <p:nvPr>
            <p:ph type="body" sz="quarter" idx="13" hasCustomPrompt="1"/>
          </p:nvPr>
        </p:nvSpPr>
        <p:spPr>
          <a:xfrm>
            <a:off x="5764012" y="182927"/>
            <a:ext cx="2697516" cy="92333"/>
          </a:xfrm>
          <a:prstGeom prst="rect">
            <a:avLst/>
          </a:prstGeom>
        </p:spPr>
        <p:txBody>
          <a:bodyPr vert="horz" wrap="square" lIns="0" tIns="0" rIns="0" bIns="0" anchor="b" anchorCtr="0">
            <a:spAutoFit/>
          </a:bodyPr>
          <a:lstStyle>
            <a:lvl1pPr marL="0" indent="0" algn="r" defTabSz="457200" rtl="0" eaLnBrk="1" latinLnBrk="0" hangingPunct="1">
              <a:buNone/>
              <a:defRPr lang="en-GB" sz="600" kern="1200" dirty="0" smtClean="0">
                <a:solidFill>
                  <a:schemeClr val="bg1">
                    <a:lumMod val="85000"/>
                  </a:schemeClr>
                </a:solidFill>
                <a:latin typeface="+mj-lt"/>
                <a:ea typeface="+mn-ea"/>
                <a:cs typeface="+mn-cs"/>
              </a:defRPr>
            </a:lvl1pPr>
            <a:lvl2pPr marL="0" indent="0" algn="r" defTabSz="457200" rtl="0" eaLnBrk="1" latinLnBrk="0" hangingPunct="1">
              <a:buNone/>
              <a:defRPr lang="en-GB" sz="600" kern="1200" dirty="0" smtClean="0">
                <a:solidFill>
                  <a:srgbClr val="444444"/>
                </a:solidFill>
                <a:latin typeface="+mj-lt"/>
                <a:ea typeface="+mn-ea"/>
                <a:cs typeface="+mn-cs"/>
              </a:defRPr>
            </a:lvl2pPr>
            <a:lvl3pPr marL="0" indent="0" algn="r" defTabSz="457200" rtl="0" eaLnBrk="1" latinLnBrk="0" hangingPunct="1">
              <a:buNone/>
              <a:defRPr lang="en-GB" sz="600" kern="1200" dirty="0" smtClean="0">
                <a:solidFill>
                  <a:srgbClr val="444444"/>
                </a:solidFill>
                <a:latin typeface="+mj-lt"/>
                <a:ea typeface="+mn-ea"/>
                <a:cs typeface="+mn-cs"/>
              </a:defRPr>
            </a:lvl3pPr>
            <a:lvl4pPr marL="0" indent="0" algn="r" defTabSz="457200" rtl="0" eaLnBrk="1" latinLnBrk="0" hangingPunct="1">
              <a:buNone/>
              <a:defRPr lang="en-GB" sz="600" kern="1200" dirty="0" smtClean="0">
                <a:solidFill>
                  <a:srgbClr val="444444"/>
                </a:solidFill>
                <a:latin typeface="+mj-lt"/>
                <a:ea typeface="+mn-ea"/>
                <a:cs typeface="+mn-cs"/>
              </a:defRPr>
            </a:lvl4pPr>
            <a:lvl5pPr marL="0" indent="0" algn="r" defTabSz="457200" rtl="0" eaLnBrk="1" latinLnBrk="0" hangingPunct="1">
              <a:buNone/>
              <a:defRPr lang="en-US" sz="600" kern="1200" dirty="0">
                <a:solidFill>
                  <a:srgbClr val="444444"/>
                </a:solidFill>
                <a:latin typeface="+mj-lt"/>
                <a:ea typeface="+mn-ea"/>
                <a:cs typeface="+mn-cs"/>
              </a:defRPr>
            </a:lvl5pPr>
          </a:lstStyle>
          <a:p>
            <a:pPr lvl="0"/>
            <a:r>
              <a:rPr lang="en-GB" dirty="0" smtClean="0"/>
              <a:t>&lt;Insert Section Marker here if needed&gt;</a:t>
            </a:r>
            <a:endParaRPr lang="en-US" dirty="0"/>
          </a:p>
        </p:txBody>
      </p:sp>
      <p:pic>
        <p:nvPicPr>
          <p:cNvPr id="9" name="Picture 8"/>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7445541" y="4387606"/>
            <a:ext cx="1505379" cy="679418"/>
          </a:xfrm>
          <a:prstGeom prst="rect">
            <a:avLst/>
          </a:prstGeom>
        </p:spPr>
      </p:pic>
    </p:spTree>
    <p:extLst>
      <p:ext uri="{BB962C8B-B14F-4D97-AF65-F5344CB8AC3E}">
        <p14:creationId xmlns="" xmlns:p14="http://schemas.microsoft.com/office/powerpoint/2010/main" val="3068478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Image-with-picture-and-text">
    <p:spTree>
      <p:nvGrpSpPr>
        <p:cNvPr id="1" name=""/>
        <p:cNvGrpSpPr/>
        <p:nvPr/>
      </p:nvGrpSpPr>
      <p:grpSpPr>
        <a:xfrm>
          <a:off x="0" y="0"/>
          <a:ext cx="0" cy="0"/>
          <a:chOff x="0" y="0"/>
          <a:chExt cx="0" cy="0"/>
        </a:xfrm>
      </p:grpSpPr>
      <p:sp>
        <p:nvSpPr>
          <p:cNvPr id="9" name="Title 19"/>
          <p:cNvSpPr>
            <a:spLocks noGrp="1"/>
          </p:cNvSpPr>
          <p:nvPr>
            <p:ph type="title" hasCustomPrompt="1"/>
          </p:nvPr>
        </p:nvSpPr>
        <p:spPr>
          <a:xfrm>
            <a:off x="429569" y="385981"/>
            <a:ext cx="8102477" cy="322139"/>
          </a:xfrm>
          <a:prstGeom prst="rect">
            <a:avLst/>
          </a:prstGeom>
        </p:spPr>
        <p:txBody>
          <a:bodyPr vert="horz" lIns="0" tIns="0" rIns="0" bIns="0"/>
          <a:lstStyle>
            <a:lvl1pPr algn="l">
              <a:defRPr sz="1500" b="1" i="0" cap="none">
                <a:solidFill>
                  <a:srgbClr val="6817FF"/>
                </a:solidFill>
                <a:latin typeface="Arial"/>
                <a:cs typeface="Arial"/>
              </a:defRPr>
            </a:lvl1pPr>
          </a:lstStyle>
          <a:p>
            <a:r>
              <a:rPr lang="en-US" dirty="0" smtClean="0"/>
              <a:t>Main take-away or heading goes here</a:t>
            </a:r>
            <a:endParaRPr lang="en-US" dirty="0"/>
          </a:p>
        </p:txBody>
      </p:sp>
      <p:sp>
        <p:nvSpPr>
          <p:cNvPr id="10" name="Text Placeholder 10"/>
          <p:cNvSpPr>
            <a:spLocks noGrp="1"/>
          </p:cNvSpPr>
          <p:nvPr>
            <p:ph type="body" sz="quarter" idx="10" hasCustomPrompt="1"/>
          </p:nvPr>
        </p:nvSpPr>
        <p:spPr>
          <a:xfrm>
            <a:off x="5098815" y="985068"/>
            <a:ext cx="3484397" cy="1414364"/>
          </a:xfrm>
          <a:prstGeom prst="rect">
            <a:avLst/>
          </a:prstGeom>
        </p:spPr>
        <p:txBody>
          <a:bodyPr vert="horz" lIns="0" tIns="0" rIns="0" bIns="0"/>
          <a:lstStyle>
            <a:lvl1pPr marL="0" indent="0">
              <a:buClr>
                <a:srgbClr val="666666"/>
              </a:buClr>
              <a:buSzPct val="60000"/>
              <a:buFont typeface="Courier New"/>
              <a:buNone/>
              <a:defRPr sz="1500" b="0" i="0" baseline="0">
                <a:solidFill>
                  <a:srgbClr val="000000"/>
                </a:solidFill>
                <a:latin typeface="Arial"/>
                <a:cs typeface="Arial"/>
              </a:defRPr>
            </a:lvl1pPr>
            <a:lvl2pPr marL="457200" indent="0">
              <a:buSzPct val="40000"/>
              <a:buFont typeface="Wingdings" charset="2"/>
              <a:buNone/>
              <a:defRPr sz="1800" b="0" i="0" baseline="0">
                <a:latin typeface="Arial"/>
                <a:cs typeface="Arial"/>
              </a:defRPr>
            </a:lvl2pPr>
            <a:lvl3pPr marL="914400" indent="0">
              <a:buNone/>
              <a:defRPr sz="1800" b="0" i="0" baseline="0">
                <a:latin typeface="Arial"/>
                <a:cs typeface="Arial"/>
              </a:defRPr>
            </a:lvl3pPr>
            <a:lvl4pPr>
              <a:defRPr sz="1400"/>
            </a:lvl4pPr>
            <a:lvl5pPr marL="2057400" indent="-228600">
              <a:buFont typeface="Wingdings" charset="2"/>
              <a:buChar char="ü"/>
              <a:defRPr sz="1400"/>
            </a:lvl5pPr>
          </a:lstStyle>
          <a:p>
            <a:pPr lvl="0"/>
            <a:r>
              <a:rPr lang="en-US" dirty="0" smtClean="0"/>
              <a:t>Enter description here</a:t>
            </a:r>
            <a:endParaRPr lang="en-US" dirty="0"/>
          </a:p>
        </p:txBody>
      </p:sp>
      <p:sp>
        <p:nvSpPr>
          <p:cNvPr id="11" name="Picture Placeholder 10"/>
          <p:cNvSpPr>
            <a:spLocks noGrp="1"/>
          </p:cNvSpPr>
          <p:nvPr>
            <p:ph type="pic" sz="quarter" idx="11" hasCustomPrompt="1"/>
          </p:nvPr>
        </p:nvSpPr>
        <p:spPr>
          <a:xfrm>
            <a:off x="429569" y="985068"/>
            <a:ext cx="4226309" cy="2647559"/>
          </a:xfrm>
          <a:prstGeom prst="rect">
            <a:avLst/>
          </a:prstGeom>
        </p:spPr>
        <p:txBody>
          <a:bodyPr vert="horz" lIns="0" tIns="0" rIns="0" bIns="0"/>
          <a:lstStyle>
            <a:lvl1pPr marL="0" indent="0">
              <a:buNone/>
              <a:defRPr sz="1500" b="0" i="0" baseline="0">
                <a:latin typeface="Arial"/>
                <a:cs typeface="Arial"/>
              </a:defRPr>
            </a:lvl1pPr>
          </a:lstStyle>
          <a:p>
            <a:r>
              <a:rPr lang="en-US" b="0" i="0" dirty="0" smtClean="0">
                <a:latin typeface="Arial"/>
                <a:cs typeface="Arial"/>
              </a:rPr>
              <a:t>Insert image here</a:t>
            </a:r>
            <a:endParaRPr lang="en-US" dirty="0"/>
          </a:p>
        </p:txBody>
      </p:sp>
      <p:sp>
        <p:nvSpPr>
          <p:cNvPr id="15" name="Rectangle 14"/>
          <p:cNvSpPr/>
          <p:nvPr userDrawn="1"/>
        </p:nvSpPr>
        <p:spPr>
          <a:xfrm>
            <a:off x="429827" y="3735239"/>
            <a:ext cx="4574656" cy="123111"/>
          </a:xfrm>
          <a:prstGeom prst="rect">
            <a:avLst/>
          </a:prstGeom>
        </p:spPr>
        <p:txBody>
          <a:bodyPr wrap="square" lIns="0" tIns="0" rIns="0" bIns="0">
            <a:spAutoFit/>
          </a:bodyPr>
          <a:lstStyle/>
          <a:p>
            <a:pPr lvl="0">
              <a:buClr>
                <a:srgbClr val="FF6600"/>
              </a:buClr>
              <a:buSzPct val="75000"/>
            </a:pPr>
            <a:endParaRPr lang="en-US" sz="800" dirty="0">
              <a:latin typeface="Arial"/>
              <a:cs typeface="Arial"/>
            </a:endParaRPr>
          </a:p>
        </p:txBody>
      </p:sp>
      <p:sp>
        <p:nvSpPr>
          <p:cNvPr id="17" name="Text Placeholder 16"/>
          <p:cNvSpPr>
            <a:spLocks noGrp="1"/>
          </p:cNvSpPr>
          <p:nvPr>
            <p:ph type="body" sz="quarter" idx="12" hasCustomPrompt="1"/>
          </p:nvPr>
        </p:nvSpPr>
        <p:spPr>
          <a:xfrm>
            <a:off x="429569" y="3735388"/>
            <a:ext cx="4242184" cy="297824"/>
          </a:xfrm>
          <a:prstGeom prst="rect">
            <a:avLst/>
          </a:prstGeom>
        </p:spPr>
        <p:txBody>
          <a:bodyPr vert="horz" lIns="0" tIns="0" rIns="0" bIns="0"/>
          <a:lstStyle>
            <a:lvl1pPr marL="0" indent="0">
              <a:buNone/>
              <a:defRPr sz="750" b="0" i="0">
                <a:solidFill>
                  <a:srgbClr val="000000"/>
                </a:solidFill>
                <a:latin typeface="Arial"/>
                <a:cs typeface="Arial"/>
              </a:defRPr>
            </a:lvl1pPr>
            <a:lvl2pPr marL="457200" indent="0">
              <a:buNone/>
              <a:defRPr sz="800" b="0" i="0">
                <a:solidFill>
                  <a:srgbClr val="000000"/>
                </a:solidFill>
                <a:latin typeface="Arial"/>
                <a:cs typeface="Arial"/>
              </a:defRPr>
            </a:lvl2pPr>
            <a:lvl3pPr marL="914400" indent="0">
              <a:buNone/>
              <a:defRPr sz="800" b="0" i="0">
                <a:solidFill>
                  <a:srgbClr val="000000"/>
                </a:solidFill>
                <a:latin typeface="Arial"/>
                <a:cs typeface="Arial"/>
              </a:defRPr>
            </a:lvl3pPr>
            <a:lvl4pPr marL="1371600" indent="0">
              <a:buNone/>
              <a:defRPr sz="800" b="0" i="0">
                <a:solidFill>
                  <a:srgbClr val="000000"/>
                </a:solidFill>
                <a:latin typeface="Arial"/>
                <a:cs typeface="Arial"/>
              </a:defRPr>
            </a:lvl4pPr>
            <a:lvl5pPr marL="1828800" indent="0">
              <a:buNone/>
              <a:defRPr sz="800" b="0" i="0">
                <a:solidFill>
                  <a:srgbClr val="000000"/>
                </a:solidFill>
                <a:latin typeface="Arial"/>
                <a:cs typeface="Arial"/>
              </a:defRPr>
            </a:lvl5pPr>
          </a:lstStyle>
          <a:p>
            <a:pPr lvl="0"/>
            <a:r>
              <a:rPr lang="en-US" dirty="0" smtClean="0"/>
              <a:t>Caption: You can add a caption here if needed. If not, delete this text box.</a:t>
            </a:r>
          </a:p>
        </p:txBody>
      </p:sp>
      <p:sp>
        <p:nvSpPr>
          <p:cNvPr id="14" name="Slide Number Placeholder 1"/>
          <p:cNvSpPr txBox="1">
            <a:spLocks/>
          </p:cNvSpPr>
          <p:nvPr userDrawn="1"/>
        </p:nvSpPr>
        <p:spPr>
          <a:xfrm>
            <a:off x="8600074" y="109709"/>
            <a:ext cx="220324" cy="165551"/>
          </a:xfrm>
          <a:prstGeom prst="rect">
            <a:avLst/>
          </a:prstGeom>
          <a:ln/>
        </p:spPr>
        <p:txBody>
          <a:bodyPr lIns="0" tIns="0" rIns="0" bIns="0"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A7081D8-B099-416F-9582-802BDA6BDEA2}" type="slidenum">
              <a:rPr lang="en-US" sz="600" smtClean="0">
                <a:solidFill>
                  <a:srgbClr val="444444"/>
                </a:solidFill>
                <a:latin typeface="+mj-lt"/>
              </a:rPr>
              <a:pPr algn="r"/>
              <a:t>‹#›</a:t>
            </a:fld>
            <a:endParaRPr lang="en-US" sz="900" dirty="0">
              <a:solidFill>
                <a:srgbClr val="444444"/>
              </a:solidFill>
              <a:latin typeface="+mj-lt"/>
            </a:endParaRPr>
          </a:p>
        </p:txBody>
      </p:sp>
      <p:sp>
        <p:nvSpPr>
          <p:cNvPr id="16" name="Text Placeholder 2"/>
          <p:cNvSpPr>
            <a:spLocks noGrp="1"/>
          </p:cNvSpPr>
          <p:nvPr>
            <p:ph type="body" sz="quarter" idx="13" hasCustomPrompt="1"/>
          </p:nvPr>
        </p:nvSpPr>
        <p:spPr>
          <a:xfrm>
            <a:off x="5764012" y="182927"/>
            <a:ext cx="2697516" cy="92333"/>
          </a:xfrm>
          <a:prstGeom prst="rect">
            <a:avLst/>
          </a:prstGeom>
        </p:spPr>
        <p:txBody>
          <a:bodyPr vert="horz" wrap="square" lIns="0" tIns="0" rIns="0" bIns="0" anchor="b" anchorCtr="0">
            <a:spAutoFit/>
          </a:bodyPr>
          <a:lstStyle>
            <a:lvl1pPr marL="0" indent="0" algn="r" defTabSz="457200" rtl="0" eaLnBrk="1" latinLnBrk="0" hangingPunct="1">
              <a:buNone/>
              <a:defRPr lang="en-GB" sz="600" kern="1200" dirty="0" smtClean="0">
                <a:solidFill>
                  <a:srgbClr val="444444"/>
                </a:solidFill>
                <a:latin typeface="+mj-lt"/>
                <a:ea typeface="+mn-ea"/>
                <a:cs typeface="+mn-cs"/>
              </a:defRPr>
            </a:lvl1pPr>
            <a:lvl2pPr marL="0" indent="0" algn="r" defTabSz="457200" rtl="0" eaLnBrk="1" latinLnBrk="0" hangingPunct="1">
              <a:buNone/>
              <a:defRPr lang="en-GB" sz="600" kern="1200" dirty="0" smtClean="0">
                <a:solidFill>
                  <a:srgbClr val="444444"/>
                </a:solidFill>
                <a:latin typeface="+mj-lt"/>
                <a:ea typeface="+mn-ea"/>
                <a:cs typeface="+mn-cs"/>
              </a:defRPr>
            </a:lvl2pPr>
            <a:lvl3pPr marL="0" indent="0" algn="r" defTabSz="457200" rtl="0" eaLnBrk="1" latinLnBrk="0" hangingPunct="1">
              <a:buNone/>
              <a:defRPr lang="en-GB" sz="600" kern="1200" dirty="0" smtClean="0">
                <a:solidFill>
                  <a:srgbClr val="444444"/>
                </a:solidFill>
                <a:latin typeface="+mj-lt"/>
                <a:ea typeface="+mn-ea"/>
                <a:cs typeface="+mn-cs"/>
              </a:defRPr>
            </a:lvl3pPr>
            <a:lvl4pPr marL="0" indent="0" algn="r" defTabSz="457200" rtl="0" eaLnBrk="1" latinLnBrk="0" hangingPunct="1">
              <a:buNone/>
              <a:defRPr lang="en-GB" sz="600" kern="1200" dirty="0" smtClean="0">
                <a:solidFill>
                  <a:srgbClr val="444444"/>
                </a:solidFill>
                <a:latin typeface="+mj-lt"/>
                <a:ea typeface="+mn-ea"/>
                <a:cs typeface="+mn-cs"/>
              </a:defRPr>
            </a:lvl4pPr>
            <a:lvl5pPr marL="0" indent="0" algn="r" defTabSz="457200" rtl="0" eaLnBrk="1" latinLnBrk="0" hangingPunct="1">
              <a:buNone/>
              <a:defRPr lang="en-US" sz="600" kern="1200" dirty="0">
                <a:solidFill>
                  <a:srgbClr val="444444"/>
                </a:solidFill>
                <a:latin typeface="+mj-lt"/>
                <a:ea typeface="+mn-ea"/>
                <a:cs typeface="+mn-cs"/>
              </a:defRPr>
            </a:lvl5pPr>
          </a:lstStyle>
          <a:p>
            <a:pPr lvl="0"/>
            <a:r>
              <a:rPr lang="en-GB" dirty="0" smtClean="0"/>
              <a:t>&lt;Insert Section Marker here if needed&gt;</a:t>
            </a:r>
            <a:endParaRPr lang="en-US" dirty="0"/>
          </a:p>
        </p:txBody>
      </p:sp>
      <p:pic>
        <p:nvPicPr>
          <p:cNvPr id="18" name="Picture 17" descr="crv_logo_rgb_pos.png"/>
          <p:cNvPicPr>
            <a:picLocks noChangeAspect="1"/>
          </p:cNvPicPr>
          <p:nvPr userDrawn="1"/>
        </p:nvPicPr>
        <p:blipFill>
          <a:blip r:embed="rId2" cstate="screen">
            <a:extLst>
              <a:ext uri="{28A0092B-C50C-407E-A947-70E740481C1C}">
                <a14:useLocalDpi xmlns="" xmlns:a14="http://schemas.microsoft.com/office/drawing/2010/main"/>
              </a:ext>
            </a:extLst>
          </a:blip>
          <a:stretch>
            <a:fillRect/>
          </a:stretch>
        </p:blipFill>
        <p:spPr>
          <a:xfrm>
            <a:off x="7445541" y="4387606"/>
            <a:ext cx="1505379" cy="679419"/>
          </a:xfrm>
          <a:prstGeom prst="rect">
            <a:avLst/>
          </a:prstGeom>
        </p:spPr>
      </p:pic>
    </p:spTree>
    <p:extLst>
      <p:ext uri="{BB962C8B-B14F-4D97-AF65-F5344CB8AC3E}">
        <p14:creationId xmlns="" xmlns:p14="http://schemas.microsoft.com/office/powerpoint/2010/main" val="4191035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Blocks">
    <p:spTree>
      <p:nvGrpSpPr>
        <p:cNvPr id="1" name=""/>
        <p:cNvGrpSpPr/>
        <p:nvPr/>
      </p:nvGrpSpPr>
      <p:grpSpPr>
        <a:xfrm>
          <a:off x="0" y="0"/>
          <a:ext cx="0" cy="0"/>
          <a:chOff x="0" y="0"/>
          <a:chExt cx="0" cy="0"/>
        </a:xfrm>
      </p:grpSpPr>
      <p:sp>
        <p:nvSpPr>
          <p:cNvPr id="23" name="Title 19"/>
          <p:cNvSpPr>
            <a:spLocks noGrp="1"/>
          </p:cNvSpPr>
          <p:nvPr>
            <p:ph type="title" hasCustomPrompt="1"/>
          </p:nvPr>
        </p:nvSpPr>
        <p:spPr>
          <a:xfrm>
            <a:off x="429570" y="385981"/>
            <a:ext cx="7739640" cy="299483"/>
          </a:xfrm>
          <a:prstGeom prst="rect">
            <a:avLst/>
          </a:prstGeom>
        </p:spPr>
        <p:txBody>
          <a:bodyPr vert="horz" lIns="0" tIns="0" rIns="0" bIns="0"/>
          <a:lstStyle>
            <a:lvl1pPr algn="l">
              <a:defRPr sz="1500" b="1" i="0" cap="none">
                <a:solidFill>
                  <a:srgbClr val="6817FF"/>
                </a:solidFill>
                <a:latin typeface="Arial"/>
                <a:cs typeface="Arial"/>
              </a:defRPr>
            </a:lvl1pPr>
          </a:lstStyle>
          <a:p>
            <a:r>
              <a:rPr lang="en-US" dirty="0" smtClean="0"/>
              <a:t>Main take-away or heading goes here</a:t>
            </a:r>
            <a:endParaRPr lang="en-US" dirty="0"/>
          </a:p>
        </p:txBody>
      </p:sp>
      <p:sp>
        <p:nvSpPr>
          <p:cNvPr id="27" name="Text Placeholder 10"/>
          <p:cNvSpPr>
            <a:spLocks noGrp="1"/>
          </p:cNvSpPr>
          <p:nvPr>
            <p:ph type="body" sz="quarter" idx="12" hasCustomPrompt="1"/>
          </p:nvPr>
        </p:nvSpPr>
        <p:spPr>
          <a:xfrm>
            <a:off x="429571" y="1010583"/>
            <a:ext cx="1459740" cy="485195"/>
          </a:xfrm>
          <a:prstGeom prst="rect">
            <a:avLst/>
          </a:prstGeom>
        </p:spPr>
        <p:txBody>
          <a:bodyPr vert="horz" lIns="0" tIns="0" rIns="0" bIns="0"/>
          <a:lstStyle>
            <a:lvl1pPr marL="0" marR="0" indent="0" algn="l" defTabSz="457200" rtl="0" eaLnBrk="1" fontAlgn="auto" latinLnBrk="0" hangingPunct="1">
              <a:lnSpc>
                <a:spcPct val="100000"/>
              </a:lnSpc>
              <a:spcBef>
                <a:spcPts val="0"/>
              </a:spcBef>
              <a:spcAft>
                <a:spcPts val="1200"/>
              </a:spcAft>
              <a:buClr>
                <a:srgbClr val="FF6600"/>
              </a:buClr>
              <a:buSzPct val="75000"/>
              <a:buFontTx/>
              <a:buNone/>
              <a:tabLst/>
              <a:defRPr sz="1500" b="0" i="0" baseline="0">
                <a:solidFill>
                  <a:srgbClr val="1AC604"/>
                </a:solidFill>
                <a:latin typeface="Arial"/>
                <a:cs typeface="Arial"/>
              </a:defRPr>
            </a:lvl1pPr>
            <a:lvl2pPr marL="742950" indent="-285750">
              <a:buFont typeface="Courier New"/>
              <a:buChar char="o"/>
              <a:defRPr sz="1800"/>
            </a:lvl2pPr>
            <a:lvl3pPr>
              <a:defRPr sz="1600"/>
            </a:lvl3pPr>
            <a:lvl4pPr>
              <a:defRPr sz="1400"/>
            </a:lvl4pPr>
            <a:lvl5pPr marL="2057400" indent="-228600">
              <a:buFont typeface="Wingdings" charset="2"/>
              <a:buChar char="ü"/>
              <a:defRPr sz="1400"/>
            </a:lvl5pPr>
          </a:lstStyle>
          <a:p>
            <a:pPr lvl="0"/>
            <a:r>
              <a:rPr lang="en-US" dirty="0" smtClean="0"/>
              <a:t>Block title can go on two lines</a:t>
            </a:r>
          </a:p>
        </p:txBody>
      </p:sp>
      <p:sp>
        <p:nvSpPr>
          <p:cNvPr id="8" name="Text Placeholder 10"/>
          <p:cNvSpPr>
            <a:spLocks noGrp="1"/>
          </p:cNvSpPr>
          <p:nvPr>
            <p:ph type="body" sz="quarter" idx="14" hasCustomPrompt="1"/>
          </p:nvPr>
        </p:nvSpPr>
        <p:spPr>
          <a:xfrm>
            <a:off x="2522870" y="1010583"/>
            <a:ext cx="1459740" cy="485195"/>
          </a:xfrm>
          <a:prstGeom prst="rect">
            <a:avLst/>
          </a:prstGeom>
        </p:spPr>
        <p:txBody>
          <a:bodyPr vert="horz" lIns="0" tIns="0" rIns="0" bIns="0"/>
          <a:lstStyle>
            <a:lvl1pPr marL="0" marR="0" indent="0" algn="l" defTabSz="457200" rtl="0" eaLnBrk="1" fontAlgn="auto" latinLnBrk="0" hangingPunct="1">
              <a:lnSpc>
                <a:spcPct val="100000"/>
              </a:lnSpc>
              <a:spcBef>
                <a:spcPts val="0"/>
              </a:spcBef>
              <a:spcAft>
                <a:spcPts val="1200"/>
              </a:spcAft>
              <a:buClr>
                <a:srgbClr val="FF6600"/>
              </a:buClr>
              <a:buSzPct val="75000"/>
              <a:buFontTx/>
              <a:buNone/>
              <a:tabLst/>
              <a:defRPr sz="1500" b="0" i="0" baseline="0">
                <a:solidFill>
                  <a:srgbClr val="666666"/>
                </a:solidFill>
                <a:latin typeface="Arial"/>
                <a:cs typeface="Arial"/>
              </a:defRPr>
            </a:lvl1pPr>
            <a:lvl2pPr marL="742950" indent="-285750">
              <a:buFont typeface="Courier New"/>
              <a:buChar char="o"/>
              <a:defRPr sz="1800"/>
            </a:lvl2pPr>
            <a:lvl3pPr>
              <a:defRPr sz="1600"/>
            </a:lvl3pPr>
            <a:lvl4pPr>
              <a:defRPr sz="1400"/>
            </a:lvl4pPr>
            <a:lvl5pPr marL="2057400" indent="-228600">
              <a:buFont typeface="Wingdings" charset="2"/>
              <a:buChar char="ü"/>
              <a:defRPr sz="1400"/>
            </a:lvl5pPr>
          </a:lstStyle>
          <a:p>
            <a:pPr lvl="0"/>
            <a:r>
              <a:rPr lang="en-US" dirty="0" smtClean="0"/>
              <a:t>Block can go on two lines</a:t>
            </a:r>
          </a:p>
        </p:txBody>
      </p:sp>
      <p:sp>
        <p:nvSpPr>
          <p:cNvPr id="10" name="Text Placeholder 10"/>
          <p:cNvSpPr>
            <a:spLocks noGrp="1"/>
          </p:cNvSpPr>
          <p:nvPr>
            <p:ph type="body" sz="quarter" idx="16" hasCustomPrompt="1"/>
          </p:nvPr>
        </p:nvSpPr>
        <p:spPr>
          <a:xfrm>
            <a:off x="4616169" y="1010583"/>
            <a:ext cx="1459740" cy="485195"/>
          </a:xfrm>
          <a:prstGeom prst="rect">
            <a:avLst/>
          </a:prstGeom>
        </p:spPr>
        <p:txBody>
          <a:bodyPr vert="horz" lIns="0" tIns="0" rIns="0" bIns="0"/>
          <a:lstStyle>
            <a:lvl1pPr marL="0" marR="0" indent="0" algn="l" defTabSz="457200" rtl="0" eaLnBrk="1" fontAlgn="auto" latinLnBrk="0" hangingPunct="1">
              <a:lnSpc>
                <a:spcPct val="100000"/>
              </a:lnSpc>
              <a:spcBef>
                <a:spcPts val="0"/>
              </a:spcBef>
              <a:spcAft>
                <a:spcPts val="1200"/>
              </a:spcAft>
              <a:buClr>
                <a:srgbClr val="FF6600"/>
              </a:buClr>
              <a:buSzPct val="75000"/>
              <a:buFontTx/>
              <a:buNone/>
              <a:tabLst/>
              <a:defRPr sz="1500" b="0" i="0" baseline="0">
                <a:solidFill>
                  <a:srgbClr val="6817FF"/>
                </a:solidFill>
                <a:latin typeface="Arial"/>
                <a:cs typeface="Arial"/>
              </a:defRPr>
            </a:lvl1pPr>
            <a:lvl2pPr marL="742950" indent="-285750">
              <a:buFont typeface="Courier New"/>
              <a:buChar char="o"/>
              <a:defRPr sz="1800"/>
            </a:lvl2pPr>
            <a:lvl3pPr>
              <a:defRPr sz="1600"/>
            </a:lvl3pPr>
            <a:lvl4pPr>
              <a:defRPr sz="1400"/>
            </a:lvl4pPr>
            <a:lvl5pPr marL="2057400" indent="-228600">
              <a:buFont typeface="Wingdings" charset="2"/>
              <a:buChar char="ü"/>
              <a:defRPr sz="1400"/>
            </a:lvl5pPr>
          </a:lstStyle>
          <a:p>
            <a:pPr lvl="0"/>
            <a:r>
              <a:rPr lang="en-US" dirty="0" smtClean="0"/>
              <a:t>Block title can go on two lines </a:t>
            </a:r>
          </a:p>
        </p:txBody>
      </p:sp>
      <p:sp>
        <p:nvSpPr>
          <p:cNvPr id="12" name="Text Placeholder 10"/>
          <p:cNvSpPr>
            <a:spLocks noGrp="1"/>
          </p:cNvSpPr>
          <p:nvPr>
            <p:ph type="body" sz="quarter" idx="18" hasCustomPrompt="1"/>
          </p:nvPr>
        </p:nvSpPr>
        <p:spPr>
          <a:xfrm>
            <a:off x="6709469" y="1010583"/>
            <a:ext cx="1459740" cy="485195"/>
          </a:xfrm>
          <a:prstGeom prst="rect">
            <a:avLst/>
          </a:prstGeom>
        </p:spPr>
        <p:txBody>
          <a:bodyPr vert="horz" lIns="0" tIns="0" rIns="0" bIns="0"/>
          <a:lstStyle>
            <a:lvl1pPr marL="0" marR="0" indent="0" algn="l" defTabSz="457200" rtl="0" eaLnBrk="1" fontAlgn="auto" latinLnBrk="0" hangingPunct="1">
              <a:lnSpc>
                <a:spcPct val="100000"/>
              </a:lnSpc>
              <a:spcBef>
                <a:spcPts val="0"/>
              </a:spcBef>
              <a:spcAft>
                <a:spcPts val="1200"/>
              </a:spcAft>
              <a:buClr>
                <a:srgbClr val="FF6600"/>
              </a:buClr>
              <a:buSzPct val="75000"/>
              <a:buFontTx/>
              <a:buNone/>
              <a:tabLst/>
              <a:defRPr sz="1500" b="0" i="0" baseline="0">
                <a:solidFill>
                  <a:srgbClr val="000000"/>
                </a:solidFill>
                <a:latin typeface="Arial"/>
                <a:cs typeface="Arial"/>
              </a:defRPr>
            </a:lvl1pPr>
            <a:lvl2pPr marL="742950" indent="-285750">
              <a:buFont typeface="Courier New"/>
              <a:buChar char="o"/>
              <a:defRPr sz="1800"/>
            </a:lvl2pPr>
            <a:lvl3pPr>
              <a:defRPr sz="1600"/>
            </a:lvl3pPr>
            <a:lvl4pPr>
              <a:defRPr sz="1400"/>
            </a:lvl4pPr>
            <a:lvl5pPr marL="2057400" indent="-228600">
              <a:buFont typeface="Wingdings" charset="2"/>
              <a:buChar char="ü"/>
              <a:defRPr sz="1400"/>
            </a:lvl5pPr>
          </a:lstStyle>
          <a:p>
            <a:pPr lvl="0"/>
            <a:r>
              <a:rPr lang="en-US" dirty="0" smtClean="0"/>
              <a:t>Block title can go on two lines</a:t>
            </a:r>
          </a:p>
        </p:txBody>
      </p:sp>
      <p:sp>
        <p:nvSpPr>
          <p:cNvPr id="3" name="Text Placeholder 2"/>
          <p:cNvSpPr>
            <a:spLocks noGrp="1"/>
          </p:cNvSpPr>
          <p:nvPr>
            <p:ph type="body" sz="quarter" idx="20" hasCustomPrompt="1"/>
          </p:nvPr>
        </p:nvSpPr>
        <p:spPr>
          <a:xfrm>
            <a:off x="429571" y="1719263"/>
            <a:ext cx="1823506" cy="2118959"/>
          </a:xfrm>
          <a:prstGeom prst="rect">
            <a:avLst/>
          </a:prstGeom>
          <a:solidFill>
            <a:srgbClr val="E4E4E4"/>
          </a:solidFill>
          <a:ln>
            <a:noFill/>
          </a:ln>
          <a:effectLst/>
        </p:spPr>
        <p:txBody>
          <a:bodyPr vert="horz" lIns="0" tIns="91440" rIns="91440" bIns="91440"/>
          <a:lstStyle>
            <a:lvl1pPr marL="256032" indent="-164592">
              <a:buClr>
                <a:srgbClr val="666666"/>
              </a:buClr>
              <a:buSzPct val="60000"/>
              <a:buFont typeface="Courier New"/>
              <a:buChar char="o"/>
              <a:defRPr sz="1100" b="0" i="0" baseline="0">
                <a:latin typeface="Arial"/>
                <a:cs typeface="Arial"/>
              </a:defRPr>
            </a:lvl1pPr>
            <a:lvl2pPr>
              <a:buClr>
                <a:srgbClr val="666666"/>
              </a:buClr>
              <a:buSzPct val="60000"/>
              <a:defRPr sz="1100" b="0" i="0">
                <a:latin typeface="Arial"/>
                <a:cs typeface="Arial"/>
              </a:defRPr>
            </a:lvl2pPr>
            <a:lvl3pPr marL="1143000" indent="-228600">
              <a:buClr>
                <a:srgbClr val="666666"/>
              </a:buClr>
              <a:buSzPct val="60000"/>
              <a:buFont typeface="Arial"/>
              <a:buChar char="•"/>
              <a:defRPr sz="1100" b="0" i="0">
                <a:latin typeface="Arial"/>
                <a:cs typeface="Arial"/>
              </a:defRPr>
            </a:lvl3pPr>
            <a:lvl4pPr>
              <a:defRPr sz="1100" b="0" i="0">
                <a:latin typeface="Arial"/>
                <a:cs typeface="Arial"/>
              </a:defRPr>
            </a:lvl4pPr>
            <a:lvl5pPr>
              <a:defRPr sz="1100" b="0" i="0">
                <a:latin typeface="Arial"/>
                <a:cs typeface="Arial"/>
              </a:defRPr>
            </a:lvl5pPr>
          </a:lstStyle>
          <a:p>
            <a:pPr lvl="0"/>
            <a:r>
              <a:rPr lang="en-US" dirty="0" smtClean="0"/>
              <a:t>Content can be in a list</a:t>
            </a:r>
          </a:p>
        </p:txBody>
      </p:sp>
      <p:sp>
        <p:nvSpPr>
          <p:cNvPr id="13" name="Text Placeholder 2"/>
          <p:cNvSpPr>
            <a:spLocks noGrp="1"/>
          </p:cNvSpPr>
          <p:nvPr>
            <p:ph type="body" sz="quarter" idx="24" hasCustomPrompt="1"/>
          </p:nvPr>
        </p:nvSpPr>
        <p:spPr>
          <a:xfrm>
            <a:off x="2522870" y="1719263"/>
            <a:ext cx="1823506" cy="2118959"/>
          </a:xfrm>
          <a:prstGeom prst="rect">
            <a:avLst/>
          </a:prstGeom>
          <a:solidFill>
            <a:srgbClr val="E4E4E4"/>
          </a:solidFill>
          <a:ln>
            <a:noFill/>
          </a:ln>
          <a:effectLst/>
        </p:spPr>
        <p:txBody>
          <a:bodyPr vert="horz" lIns="0" tIns="91440" rIns="91440" bIns="91440"/>
          <a:lstStyle>
            <a:lvl1pPr marL="256032" indent="-164592">
              <a:buClr>
                <a:srgbClr val="666666"/>
              </a:buClr>
              <a:buSzPct val="60000"/>
              <a:buFont typeface="Courier New"/>
              <a:buChar char="o"/>
              <a:defRPr sz="1100" b="0" i="0">
                <a:latin typeface="Arial"/>
                <a:cs typeface="Arial"/>
              </a:defRPr>
            </a:lvl1pPr>
            <a:lvl2pPr>
              <a:buClr>
                <a:srgbClr val="666666"/>
              </a:buClr>
              <a:buSzPct val="60000"/>
              <a:defRPr sz="1100" b="0" i="0">
                <a:latin typeface="Arial"/>
                <a:cs typeface="Arial"/>
              </a:defRPr>
            </a:lvl2pPr>
            <a:lvl3pPr marL="1143000" indent="-228600">
              <a:buClr>
                <a:srgbClr val="666666"/>
              </a:buClr>
              <a:buSzPct val="60000"/>
              <a:buFont typeface="Arial"/>
              <a:buChar char="•"/>
              <a:defRPr sz="1100" b="0" i="0">
                <a:latin typeface="Arial"/>
                <a:cs typeface="Arial"/>
              </a:defRPr>
            </a:lvl3pPr>
            <a:lvl4pPr>
              <a:defRPr sz="1100" b="0" i="0">
                <a:latin typeface="Arial"/>
                <a:cs typeface="Arial"/>
              </a:defRPr>
            </a:lvl4pPr>
            <a:lvl5pPr>
              <a:defRPr sz="1100" b="0" i="0">
                <a:latin typeface="Arial"/>
                <a:cs typeface="Arial"/>
              </a:defRPr>
            </a:lvl5pPr>
          </a:lstStyle>
          <a:p>
            <a:pPr lvl="0"/>
            <a:r>
              <a:rPr lang="en-US" dirty="0" smtClean="0"/>
              <a:t>Content can be in a list</a:t>
            </a:r>
          </a:p>
        </p:txBody>
      </p:sp>
      <p:sp>
        <p:nvSpPr>
          <p:cNvPr id="14" name="Text Placeholder 2"/>
          <p:cNvSpPr>
            <a:spLocks noGrp="1"/>
          </p:cNvSpPr>
          <p:nvPr>
            <p:ph type="body" sz="quarter" idx="25" hasCustomPrompt="1"/>
          </p:nvPr>
        </p:nvSpPr>
        <p:spPr>
          <a:xfrm>
            <a:off x="4616169" y="1719263"/>
            <a:ext cx="1823506" cy="2118959"/>
          </a:xfrm>
          <a:prstGeom prst="rect">
            <a:avLst/>
          </a:prstGeom>
          <a:solidFill>
            <a:srgbClr val="E4E4E4"/>
          </a:solidFill>
          <a:ln>
            <a:noFill/>
          </a:ln>
          <a:effectLst/>
        </p:spPr>
        <p:txBody>
          <a:bodyPr vert="horz" lIns="0" tIns="91440" rIns="91440" bIns="91440"/>
          <a:lstStyle>
            <a:lvl1pPr marL="256032" indent="-164592">
              <a:buClr>
                <a:srgbClr val="666666"/>
              </a:buClr>
              <a:buSzPct val="60000"/>
              <a:buFont typeface="Courier New"/>
              <a:buChar char="o"/>
              <a:defRPr sz="1100" b="0" i="0" baseline="0">
                <a:latin typeface="Arial"/>
                <a:cs typeface="Arial"/>
              </a:defRPr>
            </a:lvl1pPr>
            <a:lvl2pPr>
              <a:buClr>
                <a:srgbClr val="666666"/>
              </a:buClr>
              <a:buSzPct val="60000"/>
              <a:defRPr sz="1100" b="0" i="0">
                <a:latin typeface="Arial"/>
                <a:cs typeface="Arial"/>
              </a:defRPr>
            </a:lvl2pPr>
            <a:lvl3pPr marL="1143000" indent="-228600">
              <a:buClr>
                <a:srgbClr val="666666"/>
              </a:buClr>
              <a:buSzPct val="60000"/>
              <a:buFont typeface="Arial"/>
              <a:buChar char="•"/>
              <a:defRPr sz="1100" b="0" i="0">
                <a:latin typeface="Arial"/>
                <a:cs typeface="Arial"/>
              </a:defRPr>
            </a:lvl3pPr>
            <a:lvl4pPr>
              <a:defRPr sz="1100" b="0" i="0">
                <a:latin typeface="Arial"/>
                <a:cs typeface="Arial"/>
              </a:defRPr>
            </a:lvl4pPr>
            <a:lvl5pPr>
              <a:defRPr sz="1100" b="0" i="0">
                <a:latin typeface="Arial"/>
                <a:cs typeface="Arial"/>
              </a:defRPr>
            </a:lvl5pPr>
          </a:lstStyle>
          <a:p>
            <a:pPr lvl="0"/>
            <a:r>
              <a:rPr lang="en-US" dirty="0" smtClean="0"/>
              <a:t>Content can be in a list</a:t>
            </a:r>
          </a:p>
        </p:txBody>
      </p:sp>
      <p:sp>
        <p:nvSpPr>
          <p:cNvPr id="15" name="Text Placeholder 2"/>
          <p:cNvSpPr>
            <a:spLocks noGrp="1"/>
          </p:cNvSpPr>
          <p:nvPr>
            <p:ph type="body" sz="quarter" idx="26" hasCustomPrompt="1"/>
          </p:nvPr>
        </p:nvSpPr>
        <p:spPr>
          <a:xfrm>
            <a:off x="6709469" y="1719263"/>
            <a:ext cx="1823506" cy="2118959"/>
          </a:xfrm>
          <a:prstGeom prst="rect">
            <a:avLst/>
          </a:prstGeom>
          <a:solidFill>
            <a:srgbClr val="E4E4E4"/>
          </a:solidFill>
          <a:ln>
            <a:noFill/>
          </a:ln>
          <a:effectLst/>
        </p:spPr>
        <p:txBody>
          <a:bodyPr vert="horz" lIns="0" tIns="91440" rIns="91440" bIns="91440"/>
          <a:lstStyle>
            <a:lvl1pPr marL="256032" indent="-164592">
              <a:buClr>
                <a:srgbClr val="666666"/>
              </a:buClr>
              <a:buSzPct val="60000"/>
              <a:buFont typeface="Courier New"/>
              <a:buChar char="o"/>
              <a:defRPr sz="1100" b="0" i="0">
                <a:latin typeface="Arial"/>
                <a:cs typeface="Arial"/>
              </a:defRPr>
            </a:lvl1pPr>
            <a:lvl2pPr>
              <a:buClr>
                <a:srgbClr val="666666"/>
              </a:buClr>
              <a:buSzPct val="60000"/>
              <a:defRPr sz="1100" b="0" i="0">
                <a:latin typeface="Arial"/>
                <a:cs typeface="Arial"/>
              </a:defRPr>
            </a:lvl2pPr>
            <a:lvl3pPr marL="1143000" indent="-228600">
              <a:buClr>
                <a:srgbClr val="666666"/>
              </a:buClr>
              <a:buSzPct val="60000"/>
              <a:buFont typeface="Arial"/>
              <a:buChar char="•"/>
              <a:defRPr sz="1100" b="0" i="0">
                <a:latin typeface="Arial"/>
                <a:cs typeface="Arial"/>
              </a:defRPr>
            </a:lvl3pPr>
            <a:lvl4pPr>
              <a:defRPr sz="1100" b="0" i="0">
                <a:latin typeface="Arial"/>
                <a:cs typeface="Arial"/>
              </a:defRPr>
            </a:lvl4pPr>
            <a:lvl5pPr>
              <a:defRPr sz="1100" b="0" i="0">
                <a:latin typeface="Arial"/>
                <a:cs typeface="Arial"/>
              </a:defRPr>
            </a:lvl5pPr>
          </a:lstStyle>
          <a:p>
            <a:pPr lvl="0"/>
            <a:r>
              <a:rPr lang="en-US" dirty="0" smtClean="0"/>
              <a:t>Content can be in a list</a:t>
            </a:r>
          </a:p>
        </p:txBody>
      </p:sp>
      <p:sp>
        <p:nvSpPr>
          <p:cNvPr id="18" name="Slide Number Placeholder 1"/>
          <p:cNvSpPr txBox="1">
            <a:spLocks/>
          </p:cNvSpPr>
          <p:nvPr userDrawn="1"/>
        </p:nvSpPr>
        <p:spPr>
          <a:xfrm>
            <a:off x="8600074" y="109709"/>
            <a:ext cx="220324" cy="165551"/>
          </a:xfrm>
          <a:prstGeom prst="rect">
            <a:avLst/>
          </a:prstGeom>
          <a:ln/>
        </p:spPr>
        <p:txBody>
          <a:bodyPr lIns="0" tIns="0" rIns="0" bIns="0"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A7081D8-B099-416F-9582-802BDA6BDEA2}" type="slidenum">
              <a:rPr lang="en-US" sz="600" smtClean="0">
                <a:solidFill>
                  <a:srgbClr val="444444"/>
                </a:solidFill>
                <a:latin typeface="+mj-lt"/>
              </a:rPr>
              <a:pPr algn="r"/>
              <a:t>‹#›</a:t>
            </a:fld>
            <a:endParaRPr lang="en-US" sz="900" dirty="0">
              <a:solidFill>
                <a:srgbClr val="444444"/>
              </a:solidFill>
              <a:latin typeface="+mj-lt"/>
            </a:endParaRPr>
          </a:p>
        </p:txBody>
      </p:sp>
      <p:sp>
        <p:nvSpPr>
          <p:cNvPr id="19" name="Text Placeholder 2"/>
          <p:cNvSpPr>
            <a:spLocks noGrp="1"/>
          </p:cNvSpPr>
          <p:nvPr>
            <p:ph type="body" sz="quarter" idx="13" hasCustomPrompt="1"/>
          </p:nvPr>
        </p:nvSpPr>
        <p:spPr>
          <a:xfrm>
            <a:off x="5764012" y="182927"/>
            <a:ext cx="2697516" cy="92333"/>
          </a:xfrm>
          <a:prstGeom prst="rect">
            <a:avLst/>
          </a:prstGeom>
        </p:spPr>
        <p:txBody>
          <a:bodyPr vert="horz" wrap="square" lIns="0" tIns="0" rIns="0" bIns="0" anchor="b" anchorCtr="0">
            <a:spAutoFit/>
          </a:bodyPr>
          <a:lstStyle>
            <a:lvl1pPr marL="0" indent="0" algn="r" defTabSz="457200" rtl="0" eaLnBrk="1" latinLnBrk="0" hangingPunct="1">
              <a:buNone/>
              <a:defRPr lang="en-GB" sz="600" kern="1200" dirty="0" smtClean="0">
                <a:solidFill>
                  <a:srgbClr val="444444"/>
                </a:solidFill>
                <a:latin typeface="+mj-lt"/>
                <a:ea typeface="+mn-ea"/>
                <a:cs typeface="+mn-cs"/>
              </a:defRPr>
            </a:lvl1pPr>
            <a:lvl2pPr marL="0" indent="0" algn="r" defTabSz="457200" rtl="0" eaLnBrk="1" latinLnBrk="0" hangingPunct="1">
              <a:buNone/>
              <a:defRPr lang="en-GB" sz="600" kern="1200" dirty="0" smtClean="0">
                <a:solidFill>
                  <a:srgbClr val="444444"/>
                </a:solidFill>
                <a:latin typeface="+mj-lt"/>
                <a:ea typeface="+mn-ea"/>
                <a:cs typeface="+mn-cs"/>
              </a:defRPr>
            </a:lvl2pPr>
            <a:lvl3pPr marL="0" indent="0" algn="r" defTabSz="457200" rtl="0" eaLnBrk="1" latinLnBrk="0" hangingPunct="1">
              <a:buNone/>
              <a:defRPr lang="en-GB" sz="600" kern="1200" dirty="0" smtClean="0">
                <a:solidFill>
                  <a:srgbClr val="444444"/>
                </a:solidFill>
                <a:latin typeface="+mj-lt"/>
                <a:ea typeface="+mn-ea"/>
                <a:cs typeface="+mn-cs"/>
              </a:defRPr>
            </a:lvl3pPr>
            <a:lvl4pPr marL="0" indent="0" algn="r" defTabSz="457200" rtl="0" eaLnBrk="1" latinLnBrk="0" hangingPunct="1">
              <a:buNone/>
              <a:defRPr lang="en-GB" sz="600" kern="1200" dirty="0" smtClean="0">
                <a:solidFill>
                  <a:srgbClr val="444444"/>
                </a:solidFill>
                <a:latin typeface="+mj-lt"/>
                <a:ea typeface="+mn-ea"/>
                <a:cs typeface="+mn-cs"/>
              </a:defRPr>
            </a:lvl4pPr>
            <a:lvl5pPr marL="0" indent="0" algn="r" defTabSz="457200" rtl="0" eaLnBrk="1" latinLnBrk="0" hangingPunct="1">
              <a:buNone/>
              <a:defRPr lang="en-US" sz="600" kern="1200" dirty="0">
                <a:solidFill>
                  <a:srgbClr val="444444"/>
                </a:solidFill>
                <a:latin typeface="+mj-lt"/>
                <a:ea typeface="+mn-ea"/>
                <a:cs typeface="+mn-cs"/>
              </a:defRPr>
            </a:lvl5pPr>
          </a:lstStyle>
          <a:p>
            <a:pPr lvl="0"/>
            <a:r>
              <a:rPr lang="en-GB" dirty="0" smtClean="0"/>
              <a:t>&lt;Insert Section Marker here if needed&gt;</a:t>
            </a:r>
            <a:endParaRPr lang="en-US" dirty="0"/>
          </a:p>
        </p:txBody>
      </p:sp>
      <p:pic>
        <p:nvPicPr>
          <p:cNvPr id="20" name="Picture 19" descr="crv_logo_rgb_pos.png"/>
          <p:cNvPicPr>
            <a:picLocks noChangeAspect="1"/>
          </p:cNvPicPr>
          <p:nvPr userDrawn="1"/>
        </p:nvPicPr>
        <p:blipFill>
          <a:blip r:embed="rId2" cstate="screen">
            <a:extLst>
              <a:ext uri="{28A0092B-C50C-407E-A947-70E740481C1C}">
                <a14:useLocalDpi xmlns="" xmlns:a14="http://schemas.microsoft.com/office/drawing/2010/main"/>
              </a:ext>
            </a:extLst>
          </a:blip>
          <a:stretch>
            <a:fillRect/>
          </a:stretch>
        </p:blipFill>
        <p:spPr>
          <a:xfrm>
            <a:off x="7445541" y="4387606"/>
            <a:ext cx="1505379" cy="679419"/>
          </a:xfrm>
          <a:prstGeom prst="rect">
            <a:avLst/>
          </a:prstGeom>
        </p:spPr>
      </p:pic>
    </p:spTree>
    <p:extLst>
      <p:ext uri="{BB962C8B-B14F-4D97-AF65-F5344CB8AC3E}">
        <p14:creationId xmlns="" xmlns:p14="http://schemas.microsoft.com/office/powerpoint/2010/main" val="165391015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Closing-Slide-Contact-Info">
    <p:bg>
      <p:bgPr>
        <a:solidFill>
          <a:schemeClr val="tx1"/>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1076332" y="3894666"/>
            <a:ext cx="7004631" cy="908919"/>
          </a:xfrm>
          <a:prstGeom prst="rect">
            <a:avLst/>
          </a:prstGeom>
        </p:spPr>
        <p:txBody>
          <a:bodyPr vert="horz" wrap="square" lIns="0" tIns="0" bIns="0" anchor="b" anchorCtr="0">
            <a:noAutofit/>
          </a:bodyPr>
          <a:lstStyle>
            <a:lvl1pPr marL="0" indent="0" algn="ctr">
              <a:spcBef>
                <a:spcPts val="200"/>
              </a:spcBef>
              <a:buNone/>
              <a:defRPr sz="950" baseline="0">
                <a:solidFill>
                  <a:srgbClr val="D9D9D9"/>
                </a:solidFill>
              </a:defRPr>
            </a:lvl1pPr>
            <a:lvl2pPr marL="457200" indent="0">
              <a:buNone/>
              <a:defRPr sz="1100">
                <a:solidFill>
                  <a:schemeClr val="bg1">
                    <a:lumMod val="85000"/>
                  </a:schemeClr>
                </a:solidFill>
              </a:defRPr>
            </a:lvl2pPr>
            <a:lvl3pPr marL="914400" indent="0">
              <a:buNone/>
              <a:defRPr sz="1100">
                <a:solidFill>
                  <a:schemeClr val="bg1">
                    <a:lumMod val="85000"/>
                  </a:schemeClr>
                </a:solidFill>
              </a:defRPr>
            </a:lvl3pPr>
            <a:lvl4pPr marL="1371600" indent="0">
              <a:buNone/>
              <a:defRPr sz="1100">
                <a:solidFill>
                  <a:schemeClr val="bg1">
                    <a:lumMod val="85000"/>
                  </a:schemeClr>
                </a:solidFill>
              </a:defRPr>
            </a:lvl4pPr>
            <a:lvl5pPr marL="1828800" indent="0">
              <a:buNone/>
              <a:defRPr sz="1100">
                <a:solidFill>
                  <a:schemeClr val="bg1">
                    <a:lumMod val="85000"/>
                  </a:schemeClr>
                </a:solidFill>
              </a:defRPr>
            </a:lvl5pPr>
          </a:lstStyle>
          <a:p>
            <a:pPr lvl="0"/>
            <a:r>
              <a:rPr lang="en-GB" dirty="0" smtClean="0"/>
              <a:t>Presenter’s Name, Presenter’s Title  |  Presenter’s Phone number  |  </a:t>
            </a:r>
            <a:r>
              <a:rPr lang="en-GB" dirty="0" err="1" smtClean="0"/>
              <a:t>Email.address@clarivate.com</a:t>
            </a:r>
            <a:r>
              <a:rPr lang="en-GB" dirty="0" smtClean="0"/>
              <a:t>  |  </a:t>
            </a:r>
            <a:r>
              <a:rPr lang="en-GB" dirty="0" err="1" smtClean="0"/>
              <a:t>clarivate.com</a:t>
            </a:r>
            <a:endParaRPr lang="en-GB" dirty="0" smtClean="0"/>
          </a:p>
        </p:txBody>
      </p:sp>
      <p:pic>
        <p:nvPicPr>
          <p:cNvPr id="4" name="Picture 1"/>
          <p:cNvPicPr>
            <a:picLocks noChangeAspect="1"/>
          </p:cNvPicPr>
          <p:nvPr userDrawn="1"/>
        </p:nvPicPr>
        <p:blipFill>
          <a:blip r:embed="rId2"/>
          <a:srcRect/>
          <a:stretch>
            <a:fillRect/>
          </a:stretch>
        </p:blipFill>
        <p:spPr bwMode="auto">
          <a:xfrm>
            <a:off x="3460750" y="1549400"/>
            <a:ext cx="2235200" cy="1012825"/>
          </a:xfrm>
          <a:prstGeom prst="rect">
            <a:avLst/>
          </a:prstGeom>
          <a:noFill/>
          <a:ln w="9525">
            <a:noFill/>
            <a:miter lim="800000"/>
            <a:headEnd/>
            <a:tailEnd/>
          </a:ln>
        </p:spPr>
      </p:pic>
    </p:spTree>
    <p:extLst>
      <p:ext uri="{BB962C8B-B14F-4D97-AF65-F5344CB8AC3E}">
        <p14:creationId xmlns="" xmlns:p14="http://schemas.microsoft.com/office/powerpoint/2010/main" val="2478564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Cover-Page-With_Image">
    <p:bg>
      <p:bgPr>
        <a:solidFill>
          <a:schemeClr val="bg1"/>
        </a:solidFill>
        <a:effectLst/>
      </p:bgPr>
    </p:bg>
    <p:spTree>
      <p:nvGrpSpPr>
        <p:cNvPr id="1" name=""/>
        <p:cNvGrpSpPr/>
        <p:nvPr/>
      </p:nvGrpSpPr>
      <p:grpSpPr>
        <a:xfrm>
          <a:off x="0" y="0"/>
          <a:ext cx="0" cy="0"/>
          <a:chOff x="0" y="0"/>
          <a:chExt cx="0" cy="0"/>
        </a:xfrm>
      </p:grpSpPr>
      <p:sp>
        <p:nvSpPr>
          <p:cNvPr id="29" name="Picture Placeholder 28"/>
          <p:cNvSpPr>
            <a:spLocks noGrp="1"/>
          </p:cNvSpPr>
          <p:nvPr>
            <p:ph type="pic" sz="quarter" idx="13"/>
          </p:nvPr>
        </p:nvSpPr>
        <p:spPr>
          <a:xfrm>
            <a:off x="4966942" y="0"/>
            <a:ext cx="4177058" cy="5143500"/>
          </a:xfrm>
          <a:custGeom>
            <a:avLst/>
            <a:gdLst/>
            <a:ahLst/>
            <a:cxnLst/>
            <a:rect l="l" t="t" r="r" b="b"/>
            <a:pathLst>
              <a:path w="4177058" h="5143500">
                <a:moveTo>
                  <a:pt x="359624" y="0"/>
                </a:moveTo>
                <a:lnTo>
                  <a:pt x="4177058" y="0"/>
                </a:lnTo>
                <a:lnTo>
                  <a:pt x="4177058" y="5143500"/>
                </a:lnTo>
                <a:lnTo>
                  <a:pt x="744958" y="5143500"/>
                </a:lnTo>
                <a:lnTo>
                  <a:pt x="638627" y="4935892"/>
                </a:lnTo>
                <a:cubicBezTo>
                  <a:pt x="229356" y="4086516"/>
                  <a:pt x="0" y="3134130"/>
                  <a:pt x="0" y="2128176"/>
                </a:cubicBezTo>
                <a:cubicBezTo>
                  <a:pt x="0" y="1457540"/>
                  <a:pt x="101936" y="810712"/>
                  <a:pt x="291159" y="202342"/>
                </a:cubicBezTo>
                <a:close/>
              </a:path>
            </a:pathLst>
          </a:custGeom>
        </p:spPr>
        <p:txBody>
          <a:bodyPr vert="horz" lIns="457200" tIns="457200" rIns="457200" anchor="t"/>
          <a:lstStyle>
            <a:lvl1pPr marL="0" indent="0" algn="r">
              <a:buNone/>
              <a:defRPr sz="1200" b="0" i="0">
                <a:latin typeface="+mj-lt"/>
                <a:cs typeface="Arial"/>
              </a:defRPr>
            </a:lvl1pPr>
          </a:lstStyle>
          <a:p>
            <a:r>
              <a:rPr lang="en-US" smtClean="0"/>
              <a:t>Click icon to add picture</a:t>
            </a:r>
            <a:endParaRPr lang="en-US" dirty="0"/>
          </a:p>
        </p:txBody>
      </p:sp>
      <p:sp>
        <p:nvSpPr>
          <p:cNvPr id="10" name="Text Placeholder 4"/>
          <p:cNvSpPr>
            <a:spLocks noGrp="1"/>
          </p:cNvSpPr>
          <p:nvPr>
            <p:ph type="body" sz="quarter" idx="11" hasCustomPrompt="1"/>
          </p:nvPr>
        </p:nvSpPr>
        <p:spPr>
          <a:xfrm>
            <a:off x="420162" y="383705"/>
            <a:ext cx="4155766" cy="849313"/>
          </a:xfrm>
          <a:prstGeom prst="rect">
            <a:avLst/>
          </a:prstGeom>
        </p:spPr>
        <p:txBody>
          <a:bodyPr vert="horz" lIns="0" tIns="0" rIns="0" bIns="0"/>
          <a:lstStyle>
            <a:lvl1pPr marL="0" indent="0">
              <a:buNone/>
              <a:defRPr sz="2100" b="1" i="0">
                <a:solidFill>
                  <a:schemeClr val="tx1"/>
                </a:solidFill>
                <a:latin typeface="+mj-lt"/>
                <a:cs typeface="Arial"/>
              </a:defRPr>
            </a:lvl1pPr>
          </a:lstStyle>
          <a:p>
            <a:pPr lvl="0"/>
            <a:r>
              <a:rPr lang="en-US" dirty="0" smtClean="0"/>
              <a:t>Main title can be long longer longest</a:t>
            </a:r>
            <a:endParaRPr lang="en-US" dirty="0"/>
          </a:p>
        </p:txBody>
      </p:sp>
      <p:sp>
        <p:nvSpPr>
          <p:cNvPr id="11" name="Text Placeholder 18"/>
          <p:cNvSpPr>
            <a:spLocks noGrp="1"/>
          </p:cNvSpPr>
          <p:nvPr>
            <p:ph type="body" sz="quarter" idx="12" hasCustomPrompt="1"/>
          </p:nvPr>
        </p:nvSpPr>
        <p:spPr>
          <a:xfrm>
            <a:off x="420164" y="2023583"/>
            <a:ext cx="2727325" cy="231775"/>
          </a:xfrm>
          <a:prstGeom prst="rect">
            <a:avLst/>
          </a:prstGeom>
        </p:spPr>
        <p:txBody>
          <a:bodyPr vert="horz" lIns="0" tIns="0" rIns="0" bIns="0"/>
          <a:lstStyle>
            <a:lvl1pPr marL="0" indent="0">
              <a:buNone/>
              <a:defRPr sz="675" b="0" i="0">
                <a:solidFill>
                  <a:schemeClr val="tx1">
                    <a:lumMod val="65000"/>
                    <a:lumOff val="35000"/>
                  </a:schemeClr>
                </a:solidFill>
                <a:latin typeface="+mj-lt"/>
                <a:cs typeface="Arial"/>
              </a:defRPr>
            </a:lvl1pPr>
            <a:lvl2pPr marL="342900" indent="0">
              <a:buNone/>
              <a:defRPr sz="600" b="0" i="0">
                <a:latin typeface="Arial"/>
                <a:cs typeface="Arial"/>
              </a:defRPr>
            </a:lvl2pPr>
            <a:lvl3pPr marL="685800" indent="0">
              <a:buNone/>
              <a:defRPr sz="600" b="0" i="0">
                <a:latin typeface="Arial"/>
                <a:cs typeface="Arial"/>
              </a:defRPr>
            </a:lvl3pPr>
            <a:lvl4pPr marL="1028700" indent="0">
              <a:buNone/>
              <a:defRPr sz="600" b="0" i="0">
                <a:latin typeface="Arial"/>
                <a:cs typeface="Arial"/>
              </a:defRPr>
            </a:lvl4pPr>
            <a:lvl5pPr marL="1371600" indent="0">
              <a:buNone/>
              <a:defRPr sz="600" b="0" i="0">
                <a:latin typeface="Arial"/>
                <a:cs typeface="Arial"/>
              </a:defRPr>
            </a:lvl5pPr>
          </a:lstStyle>
          <a:p>
            <a:pPr lvl="0"/>
            <a:r>
              <a:rPr lang="en-US" dirty="0" smtClean="0"/>
              <a:t>December 2016</a:t>
            </a:r>
          </a:p>
        </p:txBody>
      </p:sp>
      <p:sp>
        <p:nvSpPr>
          <p:cNvPr id="12" name="Title 19"/>
          <p:cNvSpPr>
            <a:spLocks noGrp="1"/>
          </p:cNvSpPr>
          <p:nvPr>
            <p:ph type="title" hasCustomPrompt="1"/>
          </p:nvPr>
        </p:nvSpPr>
        <p:spPr>
          <a:xfrm>
            <a:off x="420162" y="1365837"/>
            <a:ext cx="4155766" cy="657746"/>
          </a:xfrm>
          <a:prstGeom prst="rect">
            <a:avLst/>
          </a:prstGeom>
        </p:spPr>
        <p:txBody>
          <a:bodyPr vert="horz" lIns="0" tIns="0" rIns="0" bIns="0"/>
          <a:lstStyle>
            <a:lvl1pPr algn="l">
              <a:defRPr sz="1050" b="0" i="0" cap="none" baseline="0">
                <a:solidFill>
                  <a:schemeClr val="tx1">
                    <a:lumMod val="65000"/>
                    <a:lumOff val="35000"/>
                  </a:schemeClr>
                </a:solidFill>
                <a:latin typeface="+mj-lt"/>
                <a:cs typeface="Arial"/>
              </a:defRPr>
            </a:lvl1pPr>
          </a:lstStyle>
          <a:p>
            <a:r>
              <a:rPr lang="en-US" dirty="0" smtClean="0"/>
              <a:t>Optional subtitle goes here and can go on multiple lines as needed for your presentation</a:t>
            </a:r>
            <a:endParaRPr lang="en-US" dirty="0"/>
          </a:p>
        </p:txBody>
      </p:sp>
      <p:pic>
        <p:nvPicPr>
          <p:cNvPr id="9" name="Picture 8"/>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310359" y="4387606"/>
            <a:ext cx="1500696" cy="679419"/>
          </a:xfrm>
          <a:prstGeom prst="rect">
            <a:avLst/>
          </a:prstGeom>
        </p:spPr>
      </p:pic>
    </p:spTree>
    <p:extLst>
      <p:ext uri="{BB962C8B-B14F-4D97-AF65-F5344CB8AC3E}">
        <p14:creationId xmlns="" xmlns:p14="http://schemas.microsoft.com/office/powerpoint/2010/main" val="1367468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Cover-Page-With_Image">
    <p:bg>
      <p:bgPr>
        <a:solidFill>
          <a:schemeClr val="bg1"/>
        </a:solidFill>
        <a:effectLst/>
      </p:bgPr>
    </p:bg>
    <p:spTree>
      <p:nvGrpSpPr>
        <p:cNvPr id="1" name=""/>
        <p:cNvGrpSpPr/>
        <p:nvPr/>
      </p:nvGrpSpPr>
      <p:grpSpPr>
        <a:xfrm>
          <a:off x="0" y="0"/>
          <a:ext cx="0" cy="0"/>
          <a:chOff x="0" y="0"/>
          <a:chExt cx="0" cy="0"/>
        </a:xfrm>
      </p:grpSpPr>
      <p:sp>
        <p:nvSpPr>
          <p:cNvPr id="29" name="Picture Placeholder 28"/>
          <p:cNvSpPr>
            <a:spLocks noGrp="1"/>
          </p:cNvSpPr>
          <p:nvPr>
            <p:ph type="pic" sz="quarter" idx="13"/>
          </p:nvPr>
        </p:nvSpPr>
        <p:spPr>
          <a:xfrm>
            <a:off x="4966942" y="0"/>
            <a:ext cx="4177058" cy="5143500"/>
          </a:xfrm>
          <a:custGeom>
            <a:avLst/>
            <a:gdLst/>
            <a:ahLst/>
            <a:cxnLst/>
            <a:rect l="l" t="t" r="r" b="b"/>
            <a:pathLst>
              <a:path w="4177058" h="5143500">
                <a:moveTo>
                  <a:pt x="359624" y="0"/>
                </a:moveTo>
                <a:lnTo>
                  <a:pt x="4177058" y="0"/>
                </a:lnTo>
                <a:lnTo>
                  <a:pt x="4177058" y="5143500"/>
                </a:lnTo>
                <a:lnTo>
                  <a:pt x="744958" y="5143500"/>
                </a:lnTo>
                <a:lnTo>
                  <a:pt x="638627" y="4935892"/>
                </a:lnTo>
                <a:cubicBezTo>
                  <a:pt x="229356" y="4086516"/>
                  <a:pt x="0" y="3134130"/>
                  <a:pt x="0" y="2128176"/>
                </a:cubicBezTo>
                <a:cubicBezTo>
                  <a:pt x="0" y="1457540"/>
                  <a:pt x="101936" y="810712"/>
                  <a:pt x="291159" y="202342"/>
                </a:cubicBezTo>
                <a:close/>
              </a:path>
            </a:pathLst>
          </a:custGeom>
        </p:spPr>
        <p:txBody>
          <a:bodyPr vert="horz" lIns="457200" tIns="457200" rIns="457200" anchor="t"/>
          <a:lstStyle>
            <a:lvl1pPr marL="0" indent="0" algn="r">
              <a:buNone/>
              <a:defRPr sz="1600" b="0" i="0">
                <a:latin typeface="+mj-lt"/>
                <a:cs typeface="Arial"/>
              </a:defRPr>
            </a:lvl1pPr>
          </a:lstStyle>
          <a:p>
            <a:r>
              <a:rPr lang="en-US" smtClean="0"/>
              <a:t>Click icon to add picture</a:t>
            </a:r>
            <a:endParaRPr lang="en-US" dirty="0"/>
          </a:p>
        </p:txBody>
      </p:sp>
      <p:sp>
        <p:nvSpPr>
          <p:cNvPr id="10" name="Text Placeholder 4"/>
          <p:cNvSpPr>
            <a:spLocks noGrp="1"/>
          </p:cNvSpPr>
          <p:nvPr>
            <p:ph type="body" sz="quarter" idx="11" hasCustomPrompt="1"/>
          </p:nvPr>
        </p:nvSpPr>
        <p:spPr>
          <a:xfrm>
            <a:off x="420162" y="383704"/>
            <a:ext cx="4155766" cy="849313"/>
          </a:xfrm>
          <a:prstGeom prst="rect">
            <a:avLst/>
          </a:prstGeom>
        </p:spPr>
        <p:txBody>
          <a:bodyPr vert="horz" lIns="0" tIns="0" rIns="0" bIns="0"/>
          <a:lstStyle>
            <a:lvl1pPr marL="0" indent="0">
              <a:buNone/>
              <a:defRPr sz="2800" b="1" i="0">
                <a:solidFill>
                  <a:schemeClr val="tx1"/>
                </a:solidFill>
                <a:latin typeface="+mj-lt"/>
                <a:cs typeface="Arial"/>
              </a:defRPr>
            </a:lvl1pPr>
          </a:lstStyle>
          <a:p>
            <a:pPr lvl="0"/>
            <a:r>
              <a:rPr lang="en-US" dirty="0" smtClean="0"/>
              <a:t>Main title can be long longer longest</a:t>
            </a:r>
            <a:endParaRPr lang="en-US" dirty="0"/>
          </a:p>
        </p:txBody>
      </p:sp>
      <p:sp>
        <p:nvSpPr>
          <p:cNvPr id="11" name="Text Placeholder 18"/>
          <p:cNvSpPr>
            <a:spLocks noGrp="1"/>
          </p:cNvSpPr>
          <p:nvPr>
            <p:ph type="body" sz="quarter" idx="12" hasCustomPrompt="1"/>
          </p:nvPr>
        </p:nvSpPr>
        <p:spPr>
          <a:xfrm>
            <a:off x="420162" y="2023582"/>
            <a:ext cx="2727325" cy="231775"/>
          </a:xfrm>
          <a:prstGeom prst="rect">
            <a:avLst/>
          </a:prstGeom>
        </p:spPr>
        <p:txBody>
          <a:bodyPr vert="horz" lIns="0" tIns="0" rIns="0" bIns="0"/>
          <a:lstStyle>
            <a:lvl1pPr marL="0" indent="0">
              <a:buNone/>
              <a:defRPr sz="900" b="0" i="0">
                <a:solidFill>
                  <a:schemeClr val="tx1">
                    <a:lumMod val="65000"/>
                    <a:lumOff val="35000"/>
                  </a:schemeClr>
                </a:solidFill>
                <a:latin typeface="+mj-lt"/>
                <a:cs typeface="Arial"/>
              </a:defRPr>
            </a:lvl1pPr>
            <a:lvl2pPr marL="457200" indent="0">
              <a:buNone/>
              <a:defRPr sz="800" b="0" i="0">
                <a:latin typeface="Arial"/>
                <a:cs typeface="Arial"/>
              </a:defRPr>
            </a:lvl2pPr>
            <a:lvl3pPr marL="914400" indent="0">
              <a:buNone/>
              <a:defRPr sz="800" b="0" i="0">
                <a:latin typeface="Arial"/>
                <a:cs typeface="Arial"/>
              </a:defRPr>
            </a:lvl3pPr>
            <a:lvl4pPr marL="1371600" indent="0">
              <a:buNone/>
              <a:defRPr sz="800" b="0" i="0">
                <a:latin typeface="Arial"/>
                <a:cs typeface="Arial"/>
              </a:defRPr>
            </a:lvl4pPr>
            <a:lvl5pPr marL="1828800" indent="0">
              <a:buNone/>
              <a:defRPr sz="800" b="0" i="0">
                <a:latin typeface="Arial"/>
                <a:cs typeface="Arial"/>
              </a:defRPr>
            </a:lvl5pPr>
          </a:lstStyle>
          <a:p>
            <a:pPr lvl="0"/>
            <a:r>
              <a:rPr lang="en-US" dirty="0" smtClean="0"/>
              <a:t>December 2016</a:t>
            </a:r>
          </a:p>
        </p:txBody>
      </p:sp>
      <p:sp>
        <p:nvSpPr>
          <p:cNvPr id="12" name="Title 19"/>
          <p:cNvSpPr>
            <a:spLocks noGrp="1"/>
          </p:cNvSpPr>
          <p:nvPr>
            <p:ph type="title" hasCustomPrompt="1"/>
          </p:nvPr>
        </p:nvSpPr>
        <p:spPr>
          <a:xfrm>
            <a:off x="420162" y="1365836"/>
            <a:ext cx="4155766" cy="657746"/>
          </a:xfrm>
          <a:prstGeom prst="rect">
            <a:avLst/>
          </a:prstGeom>
        </p:spPr>
        <p:txBody>
          <a:bodyPr vert="horz" lIns="0" tIns="0" rIns="0" bIns="0"/>
          <a:lstStyle>
            <a:lvl1pPr algn="l">
              <a:defRPr sz="1400" b="0" i="0" cap="none" baseline="0">
                <a:solidFill>
                  <a:schemeClr val="tx1">
                    <a:lumMod val="65000"/>
                    <a:lumOff val="35000"/>
                  </a:schemeClr>
                </a:solidFill>
                <a:latin typeface="+mj-lt"/>
                <a:cs typeface="Arial"/>
              </a:defRPr>
            </a:lvl1pPr>
          </a:lstStyle>
          <a:p>
            <a:r>
              <a:rPr lang="en-US" dirty="0" smtClean="0"/>
              <a:t>Optional subtitle goes here and can go on multiple lines as needed for your presentation</a:t>
            </a:r>
            <a:endParaRPr lang="en-US" dirty="0"/>
          </a:p>
        </p:txBody>
      </p:sp>
      <p:pic>
        <p:nvPicPr>
          <p:cNvPr id="19" name="Picture 18"/>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304662" y="4406331"/>
            <a:ext cx="1500696" cy="679419"/>
          </a:xfrm>
          <a:prstGeom prst="rect">
            <a:avLst/>
          </a:prstGeom>
        </p:spPr>
      </p:pic>
    </p:spTree>
    <p:extLst>
      <p:ext uri="{BB962C8B-B14F-4D97-AF65-F5344CB8AC3E}">
        <p14:creationId xmlns="" xmlns:p14="http://schemas.microsoft.com/office/powerpoint/2010/main" val="31955136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376925"/>
            <a:ext cx="8229600" cy="5289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rgbClr val="336699"/>
              </a:buClr>
              <a:buSzPts val="3000"/>
              <a:buFont typeface="Roboto"/>
              <a:buNone/>
              <a:defRPr sz="3000" b="0" i="0" u="none" strike="noStrike" cap="none">
                <a:solidFill>
                  <a:srgbClr val="336699"/>
                </a:solidFill>
                <a:latin typeface="Roboto"/>
                <a:ea typeface="Roboto"/>
                <a:cs typeface="Roboto"/>
                <a:sym typeface="Roboto"/>
              </a:defRPr>
            </a:lvl1pPr>
            <a:lvl2pPr lvl="1" indent="0" rtl="0">
              <a:spcBef>
                <a:spcPts val="0"/>
              </a:spcBef>
              <a:buClr>
                <a:schemeClr val="dk1"/>
              </a:buClr>
              <a:buSzPts val="1400"/>
              <a:buFont typeface="Arial"/>
              <a:buNone/>
              <a:defRPr sz="3600" b="1">
                <a:solidFill>
                  <a:schemeClr val="dk1"/>
                </a:solidFill>
              </a:defRPr>
            </a:lvl2pPr>
            <a:lvl3pPr lvl="2" indent="0" rtl="0">
              <a:spcBef>
                <a:spcPts val="0"/>
              </a:spcBef>
              <a:buClr>
                <a:schemeClr val="dk1"/>
              </a:buClr>
              <a:buSzPts val="1400"/>
              <a:buFont typeface="Arial"/>
              <a:buNone/>
              <a:defRPr sz="3600" b="1">
                <a:solidFill>
                  <a:schemeClr val="dk1"/>
                </a:solidFill>
              </a:defRPr>
            </a:lvl3pPr>
            <a:lvl4pPr lvl="3" indent="0" rtl="0">
              <a:spcBef>
                <a:spcPts val="0"/>
              </a:spcBef>
              <a:buClr>
                <a:schemeClr val="dk1"/>
              </a:buClr>
              <a:buSzPts val="1400"/>
              <a:buFont typeface="Arial"/>
              <a:buNone/>
              <a:defRPr sz="3600" b="1">
                <a:solidFill>
                  <a:schemeClr val="dk1"/>
                </a:solidFill>
              </a:defRPr>
            </a:lvl4pPr>
            <a:lvl5pPr lvl="4" indent="0" rtl="0">
              <a:spcBef>
                <a:spcPts val="0"/>
              </a:spcBef>
              <a:buClr>
                <a:schemeClr val="dk1"/>
              </a:buClr>
              <a:buSzPts val="1400"/>
              <a:buFont typeface="Arial"/>
              <a:buNone/>
              <a:defRPr sz="3600" b="1">
                <a:solidFill>
                  <a:schemeClr val="dk1"/>
                </a:solidFill>
              </a:defRPr>
            </a:lvl5pPr>
            <a:lvl6pPr lvl="5" indent="0" rtl="0">
              <a:spcBef>
                <a:spcPts val="0"/>
              </a:spcBef>
              <a:buClr>
                <a:schemeClr val="dk1"/>
              </a:buClr>
              <a:buSzPts val="1400"/>
              <a:buFont typeface="Arial"/>
              <a:buNone/>
              <a:defRPr sz="3600" b="1">
                <a:solidFill>
                  <a:schemeClr val="dk1"/>
                </a:solidFill>
              </a:defRPr>
            </a:lvl6pPr>
            <a:lvl7pPr lvl="6" indent="0" rtl="0">
              <a:spcBef>
                <a:spcPts val="0"/>
              </a:spcBef>
              <a:buClr>
                <a:schemeClr val="dk1"/>
              </a:buClr>
              <a:buSzPts val="1400"/>
              <a:buFont typeface="Arial"/>
              <a:buNone/>
              <a:defRPr sz="3600" b="1">
                <a:solidFill>
                  <a:schemeClr val="dk1"/>
                </a:solidFill>
              </a:defRPr>
            </a:lvl7pPr>
            <a:lvl8pPr lvl="7" indent="0" rtl="0">
              <a:spcBef>
                <a:spcPts val="0"/>
              </a:spcBef>
              <a:buClr>
                <a:schemeClr val="dk1"/>
              </a:buClr>
              <a:buSzPts val="1400"/>
              <a:buFont typeface="Arial"/>
              <a:buNone/>
              <a:defRPr sz="3600" b="1">
                <a:solidFill>
                  <a:schemeClr val="dk1"/>
                </a:solidFill>
              </a:defRPr>
            </a:lvl8pPr>
            <a:lvl9pPr lvl="8" indent="0" rtl="0">
              <a:spcBef>
                <a:spcPts val="0"/>
              </a:spcBef>
              <a:buClr>
                <a:schemeClr val="dk1"/>
              </a:buClr>
              <a:buSzPts val="1400"/>
              <a:buFont typeface="Arial"/>
              <a:buNone/>
              <a:defRPr sz="3600" b="1">
                <a:solidFill>
                  <a:schemeClr val="dk1"/>
                </a:solidFill>
              </a:defRPr>
            </a:lvl9pPr>
          </a:lstStyle>
          <a:p>
            <a:endParaRPr/>
          </a:p>
        </p:txBody>
      </p:sp>
      <p:sp>
        <p:nvSpPr>
          <p:cNvPr id="30" name="Shape 30"/>
          <p:cNvSpPr txBox="1">
            <a:spLocks noGrp="1"/>
          </p:cNvSpPr>
          <p:nvPr>
            <p:ph type="body" idx="1"/>
          </p:nvPr>
        </p:nvSpPr>
        <p:spPr>
          <a:xfrm>
            <a:off x="457200" y="900300"/>
            <a:ext cx="8229600" cy="3489300"/>
          </a:xfrm>
          <a:prstGeom prst="rect">
            <a:avLst/>
          </a:prstGeom>
          <a:noFill/>
          <a:ln>
            <a:noFill/>
          </a:ln>
        </p:spPr>
        <p:txBody>
          <a:bodyPr wrap="square" lIns="91425" tIns="91425" rIns="91425" bIns="91425" anchor="t" anchorCtr="0"/>
          <a:lstStyle>
            <a:lvl1pPr marL="0" marR="0" lvl="0" indent="0" algn="l" rtl="0">
              <a:lnSpc>
                <a:spcPct val="115000"/>
              </a:lnSpc>
              <a:spcBef>
                <a:spcPts val="0"/>
              </a:spcBef>
              <a:spcAft>
                <a:spcPts val="1000"/>
              </a:spcAft>
              <a:buClr>
                <a:srgbClr val="111111"/>
              </a:buClr>
              <a:buSzPts val="1400"/>
              <a:buFont typeface="Roboto"/>
              <a:buNone/>
              <a:defRPr sz="1400" i="0" u="none" strike="noStrike" cap="none">
                <a:solidFill>
                  <a:srgbClr val="111111"/>
                </a:solidFill>
                <a:latin typeface="Roboto"/>
                <a:ea typeface="Roboto"/>
                <a:cs typeface="Roboto"/>
                <a:sym typeface="Roboto"/>
              </a:defRPr>
            </a:lvl1pPr>
            <a:lvl2pPr marL="457200" marR="0" lvl="1" indent="0" algn="l" rtl="0">
              <a:lnSpc>
                <a:spcPct val="115000"/>
              </a:lnSpc>
              <a:spcBef>
                <a:spcPts val="0"/>
              </a:spcBef>
              <a:spcAft>
                <a:spcPts val="0"/>
              </a:spcAft>
              <a:buClr>
                <a:srgbClr val="111111"/>
              </a:buClr>
              <a:buSzPts val="1400"/>
              <a:buFont typeface="Roboto"/>
              <a:buNone/>
              <a:defRPr sz="1200" i="0" u="none" strike="noStrike" cap="none">
                <a:solidFill>
                  <a:srgbClr val="111111"/>
                </a:solidFill>
                <a:latin typeface="Roboto"/>
                <a:ea typeface="Roboto"/>
                <a:cs typeface="Roboto"/>
                <a:sym typeface="Roboto"/>
              </a:defRPr>
            </a:lvl2pPr>
            <a:lvl3pPr marL="914400" marR="0" lvl="2" indent="0" algn="l" rtl="0">
              <a:lnSpc>
                <a:spcPct val="115000"/>
              </a:lnSpc>
              <a:spcBef>
                <a:spcPts val="0"/>
              </a:spcBef>
              <a:spcAft>
                <a:spcPts val="0"/>
              </a:spcAft>
              <a:buClr>
                <a:srgbClr val="111111"/>
              </a:buClr>
              <a:buSzPts val="1400"/>
              <a:buFont typeface="Roboto"/>
              <a:buNone/>
              <a:defRPr sz="1200" i="0" u="none" strike="noStrike" cap="none">
                <a:solidFill>
                  <a:srgbClr val="111111"/>
                </a:solidFill>
                <a:latin typeface="Roboto"/>
                <a:ea typeface="Roboto"/>
                <a:cs typeface="Roboto"/>
                <a:sym typeface="Roboto"/>
              </a:defRPr>
            </a:lvl3pPr>
            <a:lvl4pPr marL="1371600" marR="0" lvl="3" indent="0" algn="l" rtl="0">
              <a:lnSpc>
                <a:spcPct val="115000"/>
              </a:lnSpc>
              <a:spcBef>
                <a:spcPts val="0"/>
              </a:spcBef>
              <a:spcAft>
                <a:spcPts val="0"/>
              </a:spcAft>
              <a:buClr>
                <a:srgbClr val="111111"/>
              </a:buClr>
              <a:buSzPts val="1400"/>
              <a:buFont typeface="Roboto"/>
              <a:buNone/>
              <a:defRPr sz="1200" i="0" u="none" strike="noStrike" cap="none">
                <a:solidFill>
                  <a:srgbClr val="111111"/>
                </a:solidFill>
                <a:latin typeface="Roboto"/>
                <a:ea typeface="Roboto"/>
                <a:cs typeface="Roboto"/>
                <a:sym typeface="Roboto"/>
              </a:defRPr>
            </a:lvl4pPr>
            <a:lvl5pPr marL="1828800" marR="0" lvl="4" indent="0" algn="l" rtl="0">
              <a:lnSpc>
                <a:spcPct val="115000"/>
              </a:lnSpc>
              <a:spcBef>
                <a:spcPts val="0"/>
              </a:spcBef>
              <a:spcAft>
                <a:spcPts val="0"/>
              </a:spcAft>
              <a:buClr>
                <a:srgbClr val="111111"/>
              </a:buClr>
              <a:buSzPts val="1400"/>
              <a:buFont typeface="Roboto"/>
              <a:buNone/>
              <a:defRPr sz="1100" i="0" u="none" strike="noStrike" cap="none">
                <a:solidFill>
                  <a:srgbClr val="111111"/>
                </a:solidFill>
                <a:latin typeface="Roboto"/>
                <a:ea typeface="Roboto"/>
                <a:cs typeface="Roboto"/>
                <a:sym typeface="Roboto"/>
              </a:defRPr>
            </a:lvl5pPr>
            <a:lvl6pPr marL="2286000" marR="0" lvl="5" indent="0" algn="l" rtl="0">
              <a:lnSpc>
                <a:spcPct val="115000"/>
              </a:lnSpc>
              <a:spcBef>
                <a:spcPts val="0"/>
              </a:spcBef>
              <a:spcAft>
                <a:spcPts val="0"/>
              </a:spcAft>
              <a:buClr>
                <a:srgbClr val="111111"/>
              </a:buClr>
              <a:buSzPts val="1400"/>
              <a:buFont typeface="Roboto"/>
              <a:buNone/>
              <a:defRPr sz="1100" i="0" u="none" strike="noStrike" cap="none">
                <a:solidFill>
                  <a:srgbClr val="111111"/>
                </a:solidFill>
                <a:latin typeface="Roboto"/>
                <a:ea typeface="Roboto"/>
                <a:cs typeface="Roboto"/>
                <a:sym typeface="Roboto"/>
              </a:defRPr>
            </a:lvl6pPr>
            <a:lvl7pPr marL="2743200" marR="0" lvl="6" indent="0" algn="l" rtl="0">
              <a:lnSpc>
                <a:spcPct val="115000"/>
              </a:lnSpc>
              <a:spcBef>
                <a:spcPts val="0"/>
              </a:spcBef>
              <a:spcAft>
                <a:spcPts val="0"/>
              </a:spcAft>
              <a:buClr>
                <a:srgbClr val="111111"/>
              </a:buClr>
              <a:buSzPts val="1400"/>
              <a:buFont typeface="Roboto"/>
              <a:buNone/>
              <a:defRPr sz="1100" i="0" u="none" strike="noStrike" cap="none">
                <a:solidFill>
                  <a:srgbClr val="111111"/>
                </a:solidFill>
                <a:latin typeface="Roboto"/>
                <a:ea typeface="Roboto"/>
                <a:cs typeface="Roboto"/>
                <a:sym typeface="Roboto"/>
              </a:defRPr>
            </a:lvl7pPr>
            <a:lvl8pPr marL="3200400" marR="0" lvl="7" indent="0" algn="l" rtl="0">
              <a:lnSpc>
                <a:spcPct val="115000"/>
              </a:lnSpc>
              <a:spcBef>
                <a:spcPts val="0"/>
              </a:spcBef>
              <a:spcAft>
                <a:spcPts val="0"/>
              </a:spcAft>
              <a:buClr>
                <a:srgbClr val="111111"/>
              </a:buClr>
              <a:buSzPts val="1400"/>
              <a:buFont typeface="Roboto"/>
              <a:buNone/>
              <a:defRPr sz="1100" i="0" u="none" strike="noStrike" cap="none">
                <a:solidFill>
                  <a:srgbClr val="111111"/>
                </a:solidFill>
                <a:latin typeface="Roboto"/>
                <a:ea typeface="Roboto"/>
                <a:cs typeface="Roboto"/>
                <a:sym typeface="Roboto"/>
              </a:defRPr>
            </a:lvl8pPr>
            <a:lvl9pPr marL="3657600" marR="0" lvl="8" indent="0" algn="l" rtl="0">
              <a:lnSpc>
                <a:spcPct val="115000"/>
              </a:lnSpc>
              <a:spcBef>
                <a:spcPts val="0"/>
              </a:spcBef>
              <a:spcAft>
                <a:spcPts val="0"/>
              </a:spcAft>
              <a:buClr>
                <a:srgbClr val="111111"/>
              </a:buClr>
              <a:buSzPts val="1400"/>
              <a:buFont typeface="Roboto"/>
              <a:buNone/>
              <a:defRPr sz="1100" i="0" u="none" strike="noStrike" cap="none">
                <a:solidFill>
                  <a:srgbClr val="111111"/>
                </a:solidFill>
                <a:latin typeface="Roboto"/>
                <a:ea typeface="Roboto"/>
                <a:cs typeface="Roboto"/>
                <a:sym typeface="Roboto"/>
              </a:defRPr>
            </a:lvl9pPr>
          </a:lstStyle>
          <a:p>
            <a:endParaRPr/>
          </a:p>
        </p:txBody>
      </p:sp>
      <p:sp>
        <p:nvSpPr>
          <p:cNvPr id="31" name="Shape 31"/>
          <p:cNvSpPr txBox="1"/>
          <p:nvPr/>
        </p:nvSpPr>
        <p:spPr>
          <a:xfrm>
            <a:off x="0" y="4703100"/>
            <a:ext cx="9144000" cy="440400"/>
          </a:xfrm>
          <a:prstGeom prst="rect">
            <a:avLst/>
          </a:prstGeom>
          <a:solidFill>
            <a:srgbClr val="2B639B"/>
          </a:solidFill>
          <a:ln>
            <a:noFill/>
          </a:ln>
        </p:spPr>
        <p:txBody>
          <a:bodyPr wrap="square" lIns="91425" tIns="91425" rIns="91425" bIns="91425" anchor="t" anchorCtr="0">
            <a:noAutofit/>
          </a:bodyPr>
          <a:lstStyle/>
          <a:p>
            <a:endParaRPr>
              <a:latin typeface="Roboto"/>
              <a:ea typeface="Roboto"/>
              <a:cs typeface="Roboto"/>
              <a:sym typeface="Roboto"/>
            </a:endParaRPr>
          </a:p>
        </p:txBody>
      </p:sp>
      <p:pic>
        <p:nvPicPr>
          <p:cNvPr id="32" name="Shape 32"/>
          <p:cNvPicPr preferRelativeResize="0"/>
          <p:nvPr/>
        </p:nvPicPr>
        <p:blipFill>
          <a:blip r:embed="rId2">
            <a:alphaModFix/>
          </a:blip>
          <a:stretch>
            <a:fillRect/>
          </a:stretch>
        </p:blipFill>
        <p:spPr>
          <a:xfrm>
            <a:off x="8741550" y="4725675"/>
            <a:ext cx="395275" cy="395275"/>
          </a:xfrm>
          <a:prstGeom prst="rect">
            <a:avLst/>
          </a:prstGeom>
          <a:noFill/>
          <a:ln>
            <a:noFill/>
          </a:ln>
        </p:spPr>
      </p:pic>
      <p:pic>
        <p:nvPicPr>
          <p:cNvPr id="33" name="Shape 33"/>
          <p:cNvPicPr preferRelativeResize="0"/>
          <p:nvPr/>
        </p:nvPicPr>
        <p:blipFill>
          <a:blip r:embed="rId3">
            <a:alphaModFix/>
          </a:blip>
          <a:stretch>
            <a:fillRect/>
          </a:stretch>
        </p:blipFill>
        <p:spPr>
          <a:xfrm>
            <a:off x="85700" y="4764650"/>
            <a:ext cx="893050" cy="309225"/>
          </a:xfrm>
          <a:prstGeom prst="rect">
            <a:avLst/>
          </a:prstGeom>
          <a:noFill/>
          <a:ln>
            <a:noFill/>
          </a:ln>
        </p:spPr>
      </p:pic>
    </p:spTree>
    <p:extLst>
      <p:ext uri="{BB962C8B-B14F-4D97-AF65-F5344CB8AC3E}">
        <p14:creationId xmlns:p14="http://schemas.microsoft.com/office/powerpoint/2010/main" xmlns="" val="247502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Page-No_Image_White">
    <p:bg>
      <p:bgPr>
        <a:solidFill>
          <a:schemeClr val="bg1"/>
        </a:solidFill>
        <a:effectLst/>
      </p:bgPr>
    </p:bg>
    <p:spTree>
      <p:nvGrpSpPr>
        <p:cNvPr id="1" name=""/>
        <p:cNvGrpSpPr/>
        <p:nvPr/>
      </p:nvGrpSpPr>
      <p:grpSpPr>
        <a:xfrm>
          <a:off x="0" y="0"/>
          <a:ext cx="0" cy="0"/>
          <a:chOff x="0" y="0"/>
          <a:chExt cx="0" cy="0"/>
        </a:xfrm>
      </p:grpSpPr>
      <p:pic>
        <p:nvPicPr>
          <p:cNvPr id="18" name="Picture 17" descr="crv_lfcl_grhc_rgb_pos.png"/>
          <p:cNvPicPr>
            <a:picLocks noChangeAspect="1"/>
          </p:cNvPicPr>
          <p:nvPr userDrawn="1"/>
        </p:nvPicPr>
        <p:blipFill rotWithShape="1">
          <a:blip r:embed="rId2" cstate="screen">
            <a:extLst>
              <a:ext uri="{28A0092B-C50C-407E-A947-70E740481C1C}">
                <a14:useLocalDpi xmlns="" xmlns:a14="http://schemas.microsoft.com/office/drawing/2010/main"/>
              </a:ext>
            </a:extLst>
          </a:blip>
          <a:srcRect/>
          <a:stretch/>
        </p:blipFill>
        <p:spPr>
          <a:xfrm>
            <a:off x="0" y="2"/>
            <a:ext cx="9144000" cy="5143499"/>
          </a:xfrm>
          <a:prstGeom prst="rect">
            <a:avLst/>
          </a:prstGeom>
        </p:spPr>
      </p:pic>
      <p:sp>
        <p:nvSpPr>
          <p:cNvPr id="12" name="Text Placeholder 4"/>
          <p:cNvSpPr>
            <a:spLocks noGrp="1"/>
          </p:cNvSpPr>
          <p:nvPr>
            <p:ph type="body" sz="quarter" idx="11" hasCustomPrompt="1"/>
          </p:nvPr>
        </p:nvSpPr>
        <p:spPr>
          <a:xfrm>
            <a:off x="420162" y="383704"/>
            <a:ext cx="4155766" cy="849313"/>
          </a:xfrm>
          <a:prstGeom prst="rect">
            <a:avLst/>
          </a:prstGeom>
        </p:spPr>
        <p:txBody>
          <a:bodyPr vert="horz" lIns="0" tIns="0" rIns="0" bIns="0"/>
          <a:lstStyle>
            <a:lvl1pPr marL="0" indent="0">
              <a:buNone/>
              <a:defRPr sz="2800" b="1" i="0">
                <a:solidFill>
                  <a:schemeClr val="tx1"/>
                </a:solidFill>
                <a:latin typeface="Arial"/>
                <a:cs typeface="Arial"/>
              </a:defRPr>
            </a:lvl1pPr>
          </a:lstStyle>
          <a:p>
            <a:pPr lvl="0"/>
            <a:r>
              <a:rPr lang="en-US" dirty="0" smtClean="0"/>
              <a:t>Main title can be long longer longest</a:t>
            </a:r>
            <a:endParaRPr lang="en-US" dirty="0"/>
          </a:p>
        </p:txBody>
      </p:sp>
      <p:sp>
        <p:nvSpPr>
          <p:cNvPr id="13" name="Text Placeholder 18"/>
          <p:cNvSpPr>
            <a:spLocks noGrp="1"/>
          </p:cNvSpPr>
          <p:nvPr>
            <p:ph type="body" sz="quarter" idx="12" hasCustomPrompt="1"/>
          </p:nvPr>
        </p:nvSpPr>
        <p:spPr>
          <a:xfrm>
            <a:off x="420162" y="2023582"/>
            <a:ext cx="2727325" cy="231775"/>
          </a:xfrm>
          <a:prstGeom prst="rect">
            <a:avLst/>
          </a:prstGeom>
        </p:spPr>
        <p:txBody>
          <a:bodyPr vert="horz" lIns="0" tIns="0" rIns="0" bIns="0"/>
          <a:lstStyle>
            <a:lvl1pPr marL="0" indent="0">
              <a:buNone/>
              <a:defRPr sz="900" b="0" i="0">
                <a:solidFill>
                  <a:schemeClr val="tx1">
                    <a:lumMod val="65000"/>
                    <a:lumOff val="35000"/>
                  </a:schemeClr>
                </a:solidFill>
                <a:latin typeface="Arial"/>
                <a:cs typeface="Arial"/>
              </a:defRPr>
            </a:lvl1pPr>
            <a:lvl2pPr marL="457200" indent="0">
              <a:buNone/>
              <a:defRPr sz="800" b="0" i="0">
                <a:latin typeface="Arial"/>
                <a:cs typeface="Arial"/>
              </a:defRPr>
            </a:lvl2pPr>
            <a:lvl3pPr marL="914400" indent="0">
              <a:buNone/>
              <a:defRPr sz="800" b="0" i="0">
                <a:latin typeface="Arial"/>
                <a:cs typeface="Arial"/>
              </a:defRPr>
            </a:lvl3pPr>
            <a:lvl4pPr marL="1371600" indent="0">
              <a:buNone/>
              <a:defRPr sz="800" b="0" i="0">
                <a:latin typeface="Arial"/>
                <a:cs typeface="Arial"/>
              </a:defRPr>
            </a:lvl4pPr>
            <a:lvl5pPr marL="1828800" indent="0">
              <a:buNone/>
              <a:defRPr sz="800" b="0" i="0">
                <a:latin typeface="Arial"/>
                <a:cs typeface="Arial"/>
              </a:defRPr>
            </a:lvl5pPr>
          </a:lstStyle>
          <a:p>
            <a:pPr lvl="0"/>
            <a:r>
              <a:rPr lang="en-US" dirty="0" smtClean="0"/>
              <a:t>December 2016</a:t>
            </a:r>
          </a:p>
        </p:txBody>
      </p:sp>
      <p:sp>
        <p:nvSpPr>
          <p:cNvPr id="14" name="Title 19"/>
          <p:cNvSpPr>
            <a:spLocks noGrp="1"/>
          </p:cNvSpPr>
          <p:nvPr>
            <p:ph type="title" hasCustomPrompt="1"/>
          </p:nvPr>
        </p:nvSpPr>
        <p:spPr>
          <a:xfrm>
            <a:off x="420162" y="1365836"/>
            <a:ext cx="4155766" cy="657746"/>
          </a:xfrm>
          <a:prstGeom prst="rect">
            <a:avLst/>
          </a:prstGeom>
        </p:spPr>
        <p:txBody>
          <a:bodyPr vert="horz" lIns="0" tIns="0" rIns="0" bIns="0"/>
          <a:lstStyle>
            <a:lvl1pPr algn="l">
              <a:defRPr sz="1400" b="0" i="0" cap="none" baseline="0">
                <a:solidFill>
                  <a:schemeClr val="tx1">
                    <a:lumMod val="65000"/>
                    <a:lumOff val="35000"/>
                  </a:schemeClr>
                </a:solidFill>
                <a:latin typeface="Arial"/>
                <a:cs typeface="Arial"/>
              </a:defRPr>
            </a:lvl1pPr>
          </a:lstStyle>
          <a:p>
            <a:r>
              <a:rPr lang="en-US" dirty="0" smtClean="0"/>
              <a:t>Optional subtitle goes here and can go on multiple lines as needed for your presentation</a:t>
            </a:r>
            <a:endParaRPr lang="en-US" dirty="0"/>
          </a:p>
        </p:txBody>
      </p:sp>
      <p:pic>
        <p:nvPicPr>
          <p:cNvPr id="7" name="Picture 6"/>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7668284" y="4464000"/>
            <a:ext cx="1365524" cy="618222"/>
          </a:xfrm>
          <a:prstGeom prst="rect">
            <a:avLst/>
          </a:prstGeom>
        </p:spPr>
      </p:pic>
    </p:spTree>
    <p:extLst>
      <p:ext uri="{BB962C8B-B14F-4D97-AF65-F5344CB8AC3E}">
        <p14:creationId xmlns="" xmlns:p14="http://schemas.microsoft.com/office/powerpoint/2010/main" val="102827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ver-Page-With_Image">
    <p:bg>
      <p:bgPr>
        <a:solidFill>
          <a:schemeClr val="bg1"/>
        </a:solidFill>
        <a:effectLst/>
      </p:bgPr>
    </p:bg>
    <p:spTree>
      <p:nvGrpSpPr>
        <p:cNvPr id="1" name=""/>
        <p:cNvGrpSpPr/>
        <p:nvPr/>
      </p:nvGrpSpPr>
      <p:grpSpPr>
        <a:xfrm>
          <a:off x="0" y="0"/>
          <a:ext cx="0" cy="0"/>
          <a:chOff x="0" y="0"/>
          <a:chExt cx="0" cy="0"/>
        </a:xfrm>
      </p:grpSpPr>
      <p:pic>
        <p:nvPicPr>
          <p:cNvPr id="22" name="Picture Placeholder 2" descr="shutterstock_336543782.jpg"/>
          <p:cNvPicPr>
            <a:picLocks noChangeAspect="1"/>
          </p:cNvPicPr>
          <p:nvPr userDrawn="1"/>
        </p:nvPicPr>
        <p:blipFill rotWithShape="1">
          <a:blip r:embed="rId2" cstate="print">
            <a:extLst>
              <a:ext uri="{28A0092B-C50C-407E-A947-70E740481C1C}">
                <a14:useLocalDpi xmlns="" xmlns:a14="http://schemas.microsoft.com/office/drawing/2010/main"/>
              </a:ext>
            </a:extLst>
          </a:blip>
          <a:srcRect/>
          <a:stretch/>
        </p:blipFill>
        <p:spPr>
          <a:xfrm>
            <a:off x="4966942" y="0"/>
            <a:ext cx="4177058" cy="5143500"/>
          </a:xfrm>
          <a:custGeom>
            <a:avLst/>
            <a:gdLst/>
            <a:ahLst/>
            <a:cxnLst/>
            <a:rect l="l" t="t" r="r" b="b"/>
            <a:pathLst>
              <a:path w="4177058" h="5143500">
                <a:moveTo>
                  <a:pt x="359624" y="0"/>
                </a:moveTo>
                <a:lnTo>
                  <a:pt x="4177058" y="0"/>
                </a:lnTo>
                <a:lnTo>
                  <a:pt x="4177058" y="5143500"/>
                </a:lnTo>
                <a:lnTo>
                  <a:pt x="744958" y="5143500"/>
                </a:lnTo>
                <a:lnTo>
                  <a:pt x="638627" y="4935892"/>
                </a:lnTo>
                <a:cubicBezTo>
                  <a:pt x="229356" y="4086516"/>
                  <a:pt x="0" y="3134130"/>
                  <a:pt x="0" y="2128176"/>
                </a:cubicBezTo>
                <a:cubicBezTo>
                  <a:pt x="0" y="1457540"/>
                  <a:pt x="101936" y="810712"/>
                  <a:pt x="291159" y="202342"/>
                </a:cubicBezTo>
                <a:close/>
              </a:path>
            </a:pathLst>
          </a:custGeom>
        </p:spPr>
      </p:pic>
      <p:sp>
        <p:nvSpPr>
          <p:cNvPr id="8" name="Rectangle 10"/>
          <p:cNvSpPr/>
          <p:nvPr userDrawn="1"/>
        </p:nvSpPr>
        <p:spPr>
          <a:xfrm>
            <a:off x="4966943" y="-32719"/>
            <a:ext cx="4187618" cy="5189221"/>
          </a:xfrm>
          <a:custGeom>
            <a:avLst/>
            <a:gdLst>
              <a:gd name="connsiteX0" fmla="*/ 0 w 4177058"/>
              <a:gd name="connsiteY0" fmla="*/ 0 h 5143500"/>
              <a:gd name="connsiteX1" fmla="*/ 4177058 w 4177058"/>
              <a:gd name="connsiteY1" fmla="*/ 0 h 5143500"/>
              <a:gd name="connsiteX2" fmla="*/ 4177058 w 4177058"/>
              <a:gd name="connsiteY2" fmla="*/ 5143500 h 5143500"/>
              <a:gd name="connsiteX3" fmla="*/ 0 w 4177058"/>
              <a:gd name="connsiteY3" fmla="*/ 5143500 h 5143500"/>
              <a:gd name="connsiteX4" fmla="*/ 0 w 4177058"/>
              <a:gd name="connsiteY4" fmla="*/ 0 h 5143500"/>
              <a:gd name="connsiteX0" fmla="*/ 205856 w 4382914"/>
              <a:gd name="connsiteY0" fmla="*/ 0 h 5143500"/>
              <a:gd name="connsiteX1" fmla="*/ 4382914 w 4382914"/>
              <a:gd name="connsiteY1" fmla="*/ 0 h 5143500"/>
              <a:gd name="connsiteX2" fmla="*/ 4382914 w 4382914"/>
              <a:gd name="connsiteY2" fmla="*/ 5143500 h 5143500"/>
              <a:gd name="connsiteX3" fmla="*/ 205856 w 4382914"/>
              <a:gd name="connsiteY3" fmla="*/ 5143500 h 5143500"/>
              <a:gd name="connsiteX4" fmla="*/ 205856 w 4382914"/>
              <a:gd name="connsiteY4" fmla="*/ 0 h 5143500"/>
              <a:gd name="connsiteX0" fmla="*/ 336743 w 4200036"/>
              <a:gd name="connsiteY0" fmla="*/ 14941 h 5143500"/>
              <a:gd name="connsiteX1" fmla="*/ 4200036 w 4200036"/>
              <a:gd name="connsiteY1" fmla="*/ 0 h 5143500"/>
              <a:gd name="connsiteX2" fmla="*/ 4200036 w 4200036"/>
              <a:gd name="connsiteY2" fmla="*/ 5143500 h 5143500"/>
              <a:gd name="connsiteX3" fmla="*/ 22978 w 4200036"/>
              <a:gd name="connsiteY3" fmla="*/ 5143500 h 5143500"/>
              <a:gd name="connsiteX4" fmla="*/ 336743 w 4200036"/>
              <a:gd name="connsiteY4" fmla="*/ 14941 h 5143500"/>
              <a:gd name="connsiteX0" fmla="*/ 386637 w 4249930"/>
              <a:gd name="connsiteY0" fmla="*/ 14941 h 5143500"/>
              <a:gd name="connsiteX1" fmla="*/ 4249930 w 4249930"/>
              <a:gd name="connsiteY1" fmla="*/ 0 h 5143500"/>
              <a:gd name="connsiteX2" fmla="*/ 4249930 w 4249930"/>
              <a:gd name="connsiteY2" fmla="*/ 5143500 h 5143500"/>
              <a:gd name="connsiteX3" fmla="*/ 72872 w 4249930"/>
              <a:gd name="connsiteY3" fmla="*/ 5143500 h 5143500"/>
              <a:gd name="connsiteX4" fmla="*/ 386637 w 4249930"/>
              <a:gd name="connsiteY4" fmla="*/ 14941 h 5143500"/>
              <a:gd name="connsiteX0" fmla="*/ 190495 w 4053788"/>
              <a:gd name="connsiteY0" fmla="*/ 14941 h 5143500"/>
              <a:gd name="connsiteX1" fmla="*/ 4053788 w 4053788"/>
              <a:gd name="connsiteY1" fmla="*/ 0 h 5143500"/>
              <a:gd name="connsiteX2" fmla="*/ 4053788 w 4053788"/>
              <a:gd name="connsiteY2" fmla="*/ 5143500 h 5143500"/>
              <a:gd name="connsiteX3" fmla="*/ 638730 w 4053788"/>
              <a:gd name="connsiteY3" fmla="*/ 5143500 h 5143500"/>
              <a:gd name="connsiteX4" fmla="*/ 190495 w 4053788"/>
              <a:gd name="connsiteY4" fmla="*/ 14941 h 5143500"/>
              <a:gd name="connsiteX0" fmla="*/ 306077 w 4169370"/>
              <a:gd name="connsiteY0" fmla="*/ 14941 h 5143500"/>
              <a:gd name="connsiteX1" fmla="*/ 4169370 w 4169370"/>
              <a:gd name="connsiteY1" fmla="*/ 0 h 5143500"/>
              <a:gd name="connsiteX2" fmla="*/ 4169370 w 4169370"/>
              <a:gd name="connsiteY2" fmla="*/ 5143500 h 5143500"/>
              <a:gd name="connsiteX3" fmla="*/ 754312 w 4169370"/>
              <a:gd name="connsiteY3" fmla="*/ 5143500 h 5143500"/>
              <a:gd name="connsiteX4" fmla="*/ 306077 w 4169370"/>
              <a:gd name="connsiteY4" fmla="*/ 14941 h 5143500"/>
              <a:gd name="connsiteX0" fmla="*/ 319118 w 4182411"/>
              <a:gd name="connsiteY0" fmla="*/ 14941 h 5143500"/>
              <a:gd name="connsiteX1" fmla="*/ 4182411 w 4182411"/>
              <a:gd name="connsiteY1" fmla="*/ 0 h 5143500"/>
              <a:gd name="connsiteX2" fmla="*/ 4182411 w 4182411"/>
              <a:gd name="connsiteY2" fmla="*/ 5143500 h 5143500"/>
              <a:gd name="connsiteX3" fmla="*/ 722530 w 4182411"/>
              <a:gd name="connsiteY3" fmla="*/ 5143500 h 5143500"/>
              <a:gd name="connsiteX4" fmla="*/ 319118 w 4182411"/>
              <a:gd name="connsiteY4" fmla="*/ 14941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2411" h="5143500">
                <a:moveTo>
                  <a:pt x="319118" y="14941"/>
                </a:moveTo>
                <a:lnTo>
                  <a:pt x="4182411" y="0"/>
                </a:lnTo>
                <a:lnTo>
                  <a:pt x="4182411" y="5143500"/>
                </a:lnTo>
                <a:lnTo>
                  <a:pt x="722530" y="5143500"/>
                </a:lnTo>
                <a:cubicBezTo>
                  <a:pt x="50177" y="3832412"/>
                  <a:pt x="-293469" y="2342029"/>
                  <a:pt x="319118" y="14941"/>
                </a:cubicBezTo>
                <a:close/>
              </a:path>
            </a:pathLst>
          </a:custGeom>
          <a:solidFill>
            <a:schemeClr val="bg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p>
        </p:txBody>
      </p:sp>
      <p:pic>
        <p:nvPicPr>
          <p:cNvPr id="15" name="Picture 14" descr="crv_lfcl_grhc_rgb_pos_coverpage-img.png"/>
          <p:cNvPicPr>
            <a:picLocks noChangeAspect="1"/>
          </p:cNvPicPr>
          <p:nvPr userDrawn="1"/>
        </p:nvPicPr>
        <p:blipFill rotWithShape="1">
          <a:blip r:embed="rId3" cstate="screen">
            <a:extLst>
              <a:ext uri="{28A0092B-C50C-407E-A947-70E740481C1C}">
                <a14:useLocalDpi xmlns="" xmlns:a14="http://schemas.microsoft.com/office/drawing/2010/main"/>
              </a:ext>
            </a:extLst>
          </a:blip>
          <a:srcRect l="4265" t="10798" r="9949" b="3415"/>
          <a:stretch/>
        </p:blipFill>
        <p:spPr>
          <a:xfrm>
            <a:off x="0" y="0"/>
            <a:ext cx="9144000" cy="5143500"/>
          </a:xfrm>
          <a:prstGeom prst="rect">
            <a:avLst/>
          </a:prstGeom>
        </p:spPr>
      </p:pic>
      <p:sp>
        <p:nvSpPr>
          <p:cNvPr id="18" name="Text Placeholder 4"/>
          <p:cNvSpPr>
            <a:spLocks noGrp="1"/>
          </p:cNvSpPr>
          <p:nvPr>
            <p:ph type="body" sz="quarter" idx="11" hasCustomPrompt="1"/>
          </p:nvPr>
        </p:nvSpPr>
        <p:spPr>
          <a:xfrm>
            <a:off x="420162" y="383704"/>
            <a:ext cx="4155766" cy="849313"/>
          </a:xfrm>
          <a:prstGeom prst="rect">
            <a:avLst/>
          </a:prstGeom>
        </p:spPr>
        <p:txBody>
          <a:bodyPr vert="horz" lIns="0" tIns="0" rIns="0" bIns="0"/>
          <a:lstStyle>
            <a:lvl1pPr marL="0" indent="0">
              <a:buNone/>
              <a:defRPr sz="2800" b="1" i="0">
                <a:solidFill>
                  <a:schemeClr val="tx1"/>
                </a:solidFill>
                <a:latin typeface="Arial"/>
                <a:cs typeface="Arial"/>
              </a:defRPr>
            </a:lvl1pPr>
          </a:lstStyle>
          <a:p>
            <a:pPr lvl="0"/>
            <a:r>
              <a:rPr lang="en-US" dirty="0" smtClean="0"/>
              <a:t>Main title can be long longer longest</a:t>
            </a:r>
            <a:endParaRPr lang="en-US" dirty="0"/>
          </a:p>
        </p:txBody>
      </p:sp>
      <p:sp>
        <p:nvSpPr>
          <p:cNvPr id="19" name="Text Placeholder 18"/>
          <p:cNvSpPr>
            <a:spLocks noGrp="1"/>
          </p:cNvSpPr>
          <p:nvPr>
            <p:ph type="body" sz="quarter" idx="12" hasCustomPrompt="1"/>
          </p:nvPr>
        </p:nvSpPr>
        <p:spPr>
          <a:xfrm>
            <a:off x="420162" y="2023582"/>
            <a:ext cx="2727325" cy="231775"/>
          </a:xfrm>
          <a:prstGeom prst="rect">
            <a:avLst/>
          </a:prstGeom>
        </p:spPr>
        <p:txBody>
          <a:bodyPr vert="horz" lIns="0" tIns="0" rIns="0" bIns="0"/>
          <a:lstStyle>
            <a:lvl1pPr marL="0" indent="0">
              <a:buNone/>
              <a:defRPr sz="900" b="0" i="0">
                <a:solidFill>
                  <a:schemeClr val="tx1">
                    <a:lumMod val="65000"/>
                    <a:lumOff val="35000"/>
                  </a:schemeClr>
                </a:solidFill>
                <a:latin typeface="Arial"/>
                <a:cs typeface="Arial"/>
              </a:defRPr>
            </a:lvl1pPr>
            <a:lvl2pPr marL="457200" indent="0">
              <a:buNone/>
              <a:defRPr sz="800" b="0" i="0">
                <a:latin typeface="Arial"/>
                <a:cs typeface="Arial"/>
              </a:defRPr>
            </a:lvl2pPr>
            <a:lvl3pPr marL="914400" indent="0">
              <a:buNone/>
              <a:defRPr sz="800" b="0" i="0">
                <a:latin typeface="Arial"/>
                <a:cs typeface="Arial"/>
              </a:defRPr>
            </a:lvl3pPr>
            <a:lvl4pPr marL="1371600" indent="0">
              <a:buNone/>
              <a:defRPr sz="800" b="0" i="0">
                <a:latin typeface="Arial"/>
                <a:cs typeface="Arial"/>
              </a:defRPr>
            </a:lvl4pPr>
            <a:lvl5pPr marL="1828800" indent="0">
              <a:buNone/>
              <a:defRPr sz="800" b="0" i="0">
                <a:latin typeface="Arial"/>
                <a:cs typeface="Arial"/>
              </a:defRPr>
            </a:lvl5pPr>
          </a:lstStyle>
          <a:p>
            <a:pPr lvl="0"/>
            <a:r>
              <a:rPr lang="en-US" dirty="0" smtClean="0"/>
              <a:t>December 2016</a:t>
            </a:r>
          </a:p>
        </p:txBody>
      </p:sp>
      <p:sp>
        <p:nvSpPr>
          <p:cNvPr id="20" name="Title 19"/>
          <p:cNvSpPr>
            <a:spLocks noGrp="1"/>
          </p:cNvSpPr>
          <p:nvPr>
            <p:ph type="title" hasCustomPrompt="1"/>
          </p:nvPr>
        </p:nvSpPr>
        <p:spPr>
          <a:xfrm>
            <a:off x="420162" y="1365836"/>
            <a:ext cx="4155766" cy="657746"/>
          </a:xfrm>
          <a:prstGeom prst="rect">
            <a:avLst/>
          </a:prstGeom>
        </p:spPr>
        <p:txBody>
          <a:bodyPr vert="horz" lIns="0" tIns="0" rIns="0" bIns="0"/>
          <a:lstStyle>
            <a:lvl1pPr algn="l">
              <a:defRPr sz="1400" b="0" i="0" cap="none" baseline="0">
                <a:solidFill>
                  <a:schemeClr val="tx1">
                    <a:lumMod val="65000"/>
                    <a:lumOff val="35000"/>
                  </a:schemeClr>
                </a:solidFill>
                <a:latin typeface="Arial"/>
                <a:cs typeface="Arial"/>
              </a:defRPr>
            </a:lvl1pPr>
          </a:lstStyle>
          <a:p>
            <a:r>
              <a:rPr lang="en-US" dirty="0" smtClean="0"/>
              <a:t>Optional subtitle goes here and can go on multiple lines as needed for your presentation</a:t>
            </a:r>
            <a:endParaRPr lang="en-US" dirty="0"/>
          </a:p>
        </p:txBody>
      </p:sp>
      <p:pic>
        <p:nvPicPr>
          <p:cNvPr id="11" name="Picture 10" descr="crv_logo_rgb_pos.png"/>
          <p:cNvPicPr>
            <a:picLocks noChangeAspect="1"/>
          </p:cNvPicPr>
          <p:nvPr userDrawn="1"/>
        </p:nvPicPr>
        <p:blipFill>
          <a:blip r:embed="rId4" cstate="screen">
            <a:extLst>
              <a:ext uri="{28A0092B-C50C-407E-A947-70E740481C1C}">
                <a14:useLocalDpi xmlns="" xmlns:a14="http://schemas.microsoft.com/office/drawing/2010/main"/>
              </a:ext>
            </a:extLst>
          </a:blip>
          <a:stretch>
            <a:fillRect/>
          </a:stretch>
        </p:blipFill>
        <p:spPr>
          <a:xfrm>
            <a:off x="292797" y="4387606"/>
            <a:ext cx="1505379" cy="679419"/>
          </a:xfrm>
          <a:prstGeom prst="rect">
            <a:avLst/>
          </a:prstGeom>
        </p:spPr>
      </p:pic>
    </p:spTree>
    <p:extLst>
      <p:ext uri="{BB962C8B-B14F-4D97-AF65-F5344CB8AC3E}">
        <p14:creationId xmlns="" xmlns:p14="http://schemas.microsoft.com/office/powerpoint/2010/main" val="3195513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Agenda">
    <p:spTree>
      <p:nvGrpSpPr>
        <p:cNvPr id="1" name=""/>
        <p:cNvGrpSpPr/>
        <p:nvPr/>
      </p:nvGrpSpPr>
      <p:grpSpPr>
        <a:xfrm>
          <a:off x="0" y="0"/>
          <a:ext cx="0" cy="0"/>
          <a:chOff x="0" y="0"/>
          <a:chExt cx="0" cy="0"/>
        </a:xfrm>
      </p:grpSpPr>
      <p:sp>
        <p:nvSpPr>
          <p:cNvPr id="23" name="Title 19"/>
          <p:cNvSpPr>
            <a:spLocks noGrp="1"/>
          </p:cNvSpPr>
          <p:nvPr>
            <p:ph type="title" hasCustomPrompt="1"/>
          </p:nvPr>
        </p:nvSpPr>
        <p:spPr>
          <a:xfrm>
            <a:off x="420162" y="385981"/>
            <a:ext cx="8400235" cy="299483"/>
          </a:xfrm>
          <a:prstGeom prst="rect">
            <a:avLst/>
          </a:prstGeom>
        </p:spPr>
        <p:txBody>
          <a:bodyPr vert="horz" lIns="0" tIns="0" rIns="0" bIns="0"/>
          <a:lstStyle>
            <a:lvl1pPr algn="l">
              <a:defRPr sz="1500" b="1" i="0" cap="none">
                <a:solidFill>
                  <a:srgbClr val="6817FF"/>
                </a:solidFill>
                <a:latin typeface="Arial"/>
                <a:cs typeface="Arial"/>
              </a:defRPr>
            </a:lvl1pPr>
          </a:lstStyle>
          <a:p>
            <a:r>
              <a:rPr lang="en-US" dirty="0" smtClean="0"/>
              <a:t>Agenda, main take-away or heading goes here </a:t>
            </a:r>
            <a:r>
              <a:rPr lang="en-US" dirty="0" err="1" smtClean="0"/>
              <a:t>lorem</a:t>
            </a:r>
            <a:r>
              <a:rPr lang="en-US" dirty="0" smtClean="0"/>
              <a:t> </a:t>
            </a:r>
            <a:r>
              <a:rPr lang="en-US" dirty="0" err="1" smtClean="0"/>
              <a:t>ipsum</a:t>
            </a:r>
            <a:r>
              <a:rPr lang="en-US" dirty="0" smtClean="0"/>
              <a:t> dolor et </a:t>
            </a:r>
            <a:r>
              <a:rPr lang="en-US" dirty="0" err="1" smtClean="0"/>
              <a:t>lorem</a:t>
            </a:r>
            <a:r>
              <a:rPr lang="en-US" dirty="0" smtClean="0"/>
              <a:t> </a:t>
            </a:r>
            <a:r>
              <a:rPr lang="en-US" dirty="0" err="1" smtClean="0"/>
              <a:t>ipsum</a:t>
            </a:r>
            <a:r>
              <a:rPr lang="en-US" dirty="0" smtClean="0"/>
              <a:t> dolor et</a:t>
            </a:r>
            <a:endParaRPr lang="en-US" dirty="0"/>
          </a:p>
        </p:txBody>
      </p:sp>
      <p:sp>
        <p:nvSpPr>
          <p:cNvPr id="26" name="Text Placeholder 10"/>
          <p:cNvSpPr>
            <a:spLocks noGrp="1"/>
          </p:cNvSpPr>
          <p:nvPr>
            <p:ph type="body" sz="quarter" idx="11" hasCustomPrompt="1"/>
          </p:nvPr>
        </p:nvSpPr>
        <p:spPr>
          <a:xfrm>
            <a:off x="5423078" y="1018280"/>
            <a:ext cx="764102" cy="2306812"/>
          </a:xfrm>
          <a:prstGeom prst="rect">
            <a:avLst/>
          </a:prstGeom>
        </p:spPr>
        <p:txBody>
          <a:bodyPr vert="horz" lIns="0" tIns="0" rIns="0" bIns="0"/>
          <a:lstStyle>
            <a:lvl1pPr marL="0" indent="0" algn="r">
              <a:spcBef>
                <a:spcPts val="0"/>
              </a:spcBef>
              <a:spcAft>
                <a:spcPts val="1200"/>
              </a:spcAft>
              <a:buNone/>
              <a:defRPr sz="1500" b="0" i="0">
                <a:latin typeface="Arial"/>
                <a:cs typeface="Arial"/>
              </a:defRPr>
            </a:lvl1pPr>
            <a:lvl2pPr marL="742950" indent="-285750">
              <a:buFont typeface="Courier New"/>
              <a:buChar char="o"/>
              <a:defRPr sz="1800"/>
            </a:lvl2pPr>
            <a:lvl3pPr>
              <a:defRPr sz="1600"/>
            </a:lvl3pPr>
            <a:lvl4pPr>
              <a:defRPr sz="1400"/>
            </a:lvl4pPr>
            <a:lvl5pPr marL="2057400" indent="-228600">
              <a:buFont typeface="Wingdings" charset="2"/>
              <a:buChar char="ü"/>
              <a:defRPr sz="1400"/>
            </a:lvl5pPr>
          </a:lstStyle>
          <a:p>
            <a:pPr lvl="0"/>
            <a:r>
              <a:rPr lang="en-US" dirty="0" smtClean="0"/>
              <a:t>01</a:t>
            </a:r>
          </a:p>
          <a:p>
            <a:pPr lvl="0"/>
            <a:r>
              <a:rPr lang="en-US" dirty="0" smtClean="0"/>
              <a:t>02</a:t>
            </a:r>
          </a:p>
          <a:p>
            <a:pPr lvl="0"/>
            <a:r>
              <a:rPr lang="en-US" dirty="0" smtClean="0"/>
              <a:t>03</a:t>
            </a:r>
          </a:p>
          <a:p>
            <a:pPr lvl="0"/>
            <a:r>
              <a:rPr lang="en-US" dirty="0" smtClean="0"/>
              <a:t>04</a:t>
            </a:r>
          </a:p>
          <a:p>
            <a:pPr lvl="0"/>
            <a:r>
              <a:rPr lang="en-US" dirty="0" smtClean="0"/>
              <a:t>05</a:t>
            </a:r>
          </a:p>
          <a:p>
            <a:pPr lvl="0"/>
            <a:r>
              <a:rPr lang="en-US" dirty="0" smtClean="0"/>
              <a:t>06</a:t>
            </a:r>
          </a:p>
        </p:txBody>
      </p:sp>
      <p:sp>
        <p:nvSpPr>
          <p:cNvPr id="27" name="Text Placeholder 10"/>
          <p:cNvSpPr>
            <a:spLocks noGrp="1"/>
          </p:cNvSpPr>
          <p:nvPr>
            <p:ph type="body" sz="quarter" idx="12" hasCustomPrompt="1"/>
          </p:nvPr>
        </p:nvSpPr>
        <p:spPr>
          <a:xfrm>
            <a:off x="420163" y="1010582"/>
            <a:ext cx="4272530" cy="2314509"/>
          </a:xfrm>
          <a:prstGeom prst="rect">
            <a:avLst/>
          </a:prstGeom>
        </p:spPr>
        <p:txBody>
          <a:bodyPr vert="horz" lIns="0" tIns="0" rIns="0" bIns="0"/>
          <a:lstStyle>
            <a:lvl1pPr marL="0" marR="0" indent="0" algn="l" defTabSz="457200" rtl="0" eaLnBrk="1" fontAlgn="auto" latinLnBrk="0" hangingPunct="1">
              <a:lnSpc>
                <a:spcPct val="100000"/>
              </a:lnSpc>
              <a:spcBef>
                <a:spcPts val="0"/>
              </a:spcBef>
              <a:spcAft>
                <a:spcPts val="1200"/>
              </a:spcAft>
              <a:buClr>
                <a:srgbClr val="FF6600"/>
              </a:buClr>
              <a:buSzPct val="75000"/>
              <a:buFontTx/>
              <a:buNone/>
              <a:tabLst/>
              <a:defRPr sz="1500" b="0" i="0" baseline="0">
                <a:latin typeface="Arial"/>
                <a:cs typeface="Arial"/>
              </a:defRPr>
            </a:lvl1pPr>
            <a:lvl2pPr marL="742950" indent="-285750">
              <a:buFont typeface="Courier New"/>
              <a:buChar char="o"/>
              <a:defRPr sz="1800"/>
            </a:lvl2pPr>
            <a:lvl3pPr>
              <a:defRPr sz="1600"/>
            </a:lvl3pPr>
            <a:lvl4pPr>
              <a:defRPr sz="1400"/>
            </a:lvl4pPr>
            <a:lvl5pPr marL="2057400" indent="-228600">
              <a:buFont typeface="Wingdings" charset="2"/>
              <a:buChar char="ü"/>
              <a:defRPr sz="1400"/>
            </a:lvl5pPr>
          </a:lstStyle>
          <a:p>
            <a:pPr lvl="0"/>
            <a:r>
              <a:rPr lang="en-US" dirty="0" smtClean="0"/>
              <a:t>Could also be titled ‘Contents’</a:t>
            </a:r>
          </a:p>
          <a:p>
            <a:pPr lvl="0"/>
            <a:r>
              <a:rPr lang="en-US" dirty="0" smtClean="0"/>
              <a:t>Second item on agenda</a:t>
            </a:r>
          </a:p>
          <a:p>
            <a:pPr lvl="0"/>
            <a:r>
              <a:rPr lang="en-US" dirty="0" smtClean="0"/>
              <a:t>Third item</a:t>
            </a:r>
          </a:p>
          <a:p>
            <a:pPr lvl="0"/>
            <a:r>
              <a:rPr lang="en-US" dirty="0" smtClean="0"/>
              <a:t>Fourth item</a:t>
            </a:r>
          </a:p>
          <a:p>
            <a:pPr lvl="0"/>
            <a:r>
              <a:rPr lang="en-US" dirty="0" smtClean="0"/>
              <a:t>Fifth</a:t>
            </a:r>
          </a:p>
          <a:p>
            <a:pPr lvl="0"/>
            <a:r>
              <a:rPr lang="en-US" dirty="0" smtClean="0"/>
              <a:t>Sixth and final item</a:t>
            </a:r>
          </a:p>
        </p:txBody>
      </p:sp>
      <p:sp>
        <p:nvSpPr>
          <p:cNvPr id="29" name="Slide Number Placeholder 1"/>
          <p:cNvSpPr txBox="1">
            <a:spLocks/>
          </p:cNvSpPr>
          <p:nvPr userDrawn="1"/>
        </p:nvSpPr>
        <p:spPr>
          <a:xfrm>
            <a:off x="8600074" y="109709"/>
            <a:ext cx="220324" cy="165551"/>
          </a:xfrm>
          <a:prstGeom prst="rect">
            <a:avLst/>
          </a:prstGeom>
          <a:ln/>
        </p:spPr>
        <p:txBody>
          <a:bodyPr lIns="0" tIns="0" rIns="0" bIns="0"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A7081D8-B099-416F-9582-802BDA6BDEA2}" type="slidenum">
              <a:rPr lang="en-US" sz="600" smtClean="0">
                <a:solidFill>
                  <a:srgbClr val="444444"/>
                </a:solidFill>
                <a:latin typeface="+mj-lt"/>
              </a:rPr>
              <a:pPr algn="r"/>
              <a:t>‹#›</a:t>
            </a:fld>
            <a:endParaRPr lang="en-US" sz="900" dirty="0">
              <a:solidFill>
                <a:srgbClr val="444444"/>
              </a:solidFill>
              <a:latin typeface="+mj-lt"/>
            </a:endParaRPr>
          </a:p>
        </p:txBody>
      </p:sp>
      <p:sp>
        <p:nvSpPr>
          <p:cNvPr id="3" name="Text Placeholder 2"/>
          <p:cNvSpPr>
            <a:spLocks noGrp="1"/>
          </p:cNvSpPr>
          <p:nvPr>
            <p:ph type="body" sz="quarter" idx="13" hasCustomPrompt="1"/>
          </p:nvPr>
        </p:nvSpPr>
        <p:spPr>
          <a:xfrm>
            <a:off x="5764012" y="182927"/>
            <a:ext cx="2697516" cy="92333"/>
          </a:xfrm>
          <a:prstGeom prst="rect">
            <a:avLst/>
          </a:prstGeom>
        </p:spPr>
        <p:txBody>
          <a:bodyPr vert="horz" wrap="square" lIns="0" tIns="0" rIns="0" bIns="0" anchor="b" anchorCtr="0">
            <a:spAutoFit/>
          </a:bodyPr>
          <a:lstStyle>
            <a:lvl1pPr marL="0" indent="0" algn="r" defTabSz="457200" rtl="0" eaLnBrk="1" latinLnBrk="0" hangingPunct="1">
              <a:buNone/>
              <a:defRPr lang="en-GB" sz="600" kern="1200" dirty="0" smtClean="0">
                <a:solidFill>
                  <a:srgbClr val="444444"/>
                </a:solidFill>
                <a:latin typeface="+mj-lt"/>
                <a:ea typeface="+mn-ea"/>
                <a:cs typeface="+mn-cs"/>
              </a:defRPr>
            </a:lvl1pPr>
            <a:lvl2pPr marL="0" indent="0" algn="r" defTabSz="457200" rtl="0" eaLnBrk="1" latinLnBrk="0" hangingPunct="1">
              <a:buNone/>
              <a:defRPr lang="en-GB" sz="600" kern="1200" dirty="0" smtClean="0">
                <a:solidFill>
                  <a:srgbClr val="444444"/>
                </a:solidFill>
                <a:latin typeface="+mj-lt"/>
                <a:ea typeface="+mn-ea"/>
                <a:cs typeface="+mn-cs"/>
              </a:defRPr>
            </a:lvl2pPr>
            <a:lvl3pPr marL="0" indent="0" algn="r" defTabSz="457200" rtl="0" eaLnBrk="1" latinLnBrk="0" hangingPunct="1">
              <a:buNone/>
              <a:defRPr lang="en-GB" sz="600" kern="1200" dirty="0" smtClean="0">
                <a:solidFill>
                  <a:srgbClr val="444444"/>
                </a:solidFill>
                <a:latin typeface="+mj-lt"/>
                <a:ea typeface="+mn-ea"/>
                <a:cs typeface="+mn-cs"/>
              </a:defRPr>
            </a:lvl3pPr>
            <a:lvl4pPr marL="0" indent="0" algn="r" defTabSz="457200" rtl="0" eaLnBrk="1" latinLnBrk="0" hangingPunct="1">
              <a:buNone/>
              <a:defRPr lang="en-GB" sz="600" kern="1200" dirty="0" smtClean="0">
                <a:solidFill>
                  <a:srgbClr val="444444"/>
                </a:solidFill>
                <a:latin typeface="+mj-lt"/>
                <a:ea typeface="+mn-ea"/>
                <a:cs typeface="+mn-cs"/>
              </a:defRPr>
            </a:lvl4pPr>
            <a:lvl5pPr marL="0" indent="0" algn="r" defTabSz="457200" rtl="0" eaLnBrk="1" latinLnBrk="0" hangingPunct="1">
              <a:buNone/>
              <a:defRPr lang="en-US" sz="600" kern="1200" dirty="0">
                <a:solidFill>
                  <a:srgbClr val="444444"/>
                </a:solidFill>
                <a:latin typeface="+mj-lt"/>
                <a:ea typeface="+mn-ea"/>
                <a:cs typeface="+mn-cs"/>
              </a:defRPr>
            </a:lvl5pPr>
          </a:lstStyle>
          <a:p>
            <a:pPr lvl="0"/>
            <a:r>
              <a:rPr lang="en-GB" dirty="0" smtClean="0"/>
              <a:t>&lt;Insert Section Marker here if needed&gt;</a:t>
            </a:r>
            <a:endParaRPr lang="en-US" dirty="0"/>
          </a:p>
        </p:txBody>
      </p:sp>
      <p:pic>
        <p:nvPicPr>
          <p:cNvPr id="8" name="Picture 7" descr="crv_logo_rgb_pos.png"/>
          <p:cNvPicPr>
            <a:picLocks noChangeAspect="1"/>
          </p:cNvPicPr>
          <p:nvPr userDrawn="1"/>
        </p:nvPicPr>
        <p:blipFill>
          <a:blip r:embed="rId2" cstate="screen">
            <a:extLst>
              <a:ext uri="{28A0092B-C50C-407E-A947-70E740481C1C}">
                <a14:useLocalDpi xmlns="" xmlns:a14="http://schemas.microsoft.com/office/drawing/2010/main"/>
              </a:ext>
            </a:extLst>
          </a:blip>
          <a:stretch>
            <a:fillRect/>
          </a:stretch>
        </p:blipFill>
        <p:spPr>
          <a:xfrm>
            <a:off x="7445541" y="4387606"/>
            <a:ext cx="1505379" cy="679419"/>
          </a:xfrm>
          <a:prstGeom prst="rect">
            <a:avLst/>
          </a:prstGeom>
        </p:spPr>
      </p:pic>
    </p:spTree>
    <p:extLst>
      <p:ext uri="{BB962C8B-B14F-4D97-AF65-F5344CB8AC3E}">
        <p14:creationId xmlns="" xmlns:p14="http://schemas.microsoft.com/office/powerpoint/2010/main" val="10132966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_1-Column">
    <p:spTree>
      <p:nvGrpSpPr>
        <p:cNvPr id="1" name=""/>
        <p:cNvGrpSpPr/>
        <p:nvPr/>
      </p:nvGrpSpPr>
      <p:grpSpPr>
        <a:xfrm>
          <a:off x="0" y="0"/>
          <a:ext cx="0" cy="0"/>
          <a:chOff x="0" y="0"/>
          <a:chExt cx="0" cy="0"/>
        </a:xfrm>
      </p:grpSpPr>
      <p:sp>
        <p:nvSpPr>
          <p:cNvPr id="22" name="Title 19"/>
          <p:cNvSpPr>
            <a:spLocks noGrp="1"/>
          </p:cNvSpPr>
          <p:nvPr>
            <p:ph type="title" hasCustomPrompt="1"/>
          </p:nvPr>
        </p:nvSpPr>
        <p:spPr>
          <a:xfrm>
            <a:off x="429570" y="385981"/>
            <a:ext cx="8390828" cy="299483"/>
          </a:xfrm>
          <a:prstGeom prst="rect">
            <a:avLst/>
          </a:prstGeom>
        </p:spPr>
        <p:txBody>
          <a:bodyPr vert="horz" lIns="0" tIns="0" rIns="0" bIns="0"/>
          <a:lstStyle>
            <a:lvl1pPr algn="l">
              <a:defRPr sz="1500" b="1" i="0" cap="none">
                <a:solidFill>
                  <a:srgbClr val="6817FF"/>
                </a:solidFill>
                <a:latin typeface="Arial"/>
                <a:cs typeface="Arial"/>
              </a:defRPr>
            </a:lvl1pPr>
          </a:lstStyle>
          <a:p>
            <a:r>
              <a:rPr lang="en-US" dirty="0" smtClean="0"/>
              <a:t>Main take-away or heading goes here</a:t>
            </a:r>
            <a:endParaRPr lang="en-US" dirty="0"/>
          </a:p>
        </p:txBody>
      </p:sp>
      <p:sp>
        <p:nvSpPr>
          <p:cNvPr id="23" name="Text Placeholder 10"/>
          <p:cNvSpPr>
            <a:spLocks noGrp="1"/>
          </p:cNvSpPr>
          <p:nvPr>
            <p:ph type="body" sz="quarter" idx="12" hasCustomPrompt="1"/>
          </p:nvPr>
        </p:nvSpPr>
        <p:spPr>
          <a:xfrm>
            <a:off x="429570" y="1018279"/>
            <a:ext cx="7739640" cy="1928857"/>
          </a:xfrm>
          <a:prstGeom prst="rect">
            <a:avLst/>
          </a:prstGeom>
        </p:spPr>
        <p:txBody>
          <a:bodyPr vert="horz" lIns="0" tIns="0" rIns="0" bIns="0"/>
          <a:lstStyle>
            <a:lvl1pPr marL="0" marR="0" indent="0" algn="l" defTabSz="457200" rtl="0" eaLnBrk="1" fontAlgn="auto" latinLnBrk="0" hangingPunct="1">
              <a:lnSpc>
                <a:spcPct val="100000"/>
              </a:lnSpc>
              <a:spcBef>
                <a:spcPts val="0"/>
              </a:spcBef>
              <a:spcAft>
                <a:spcPts val="0"/>
              </a:spcAft>
              <a:buClr>
                <a:srgbClr val="FF6600"/>
              </a:buClr>
              <a:buSzPct val="75000"/>
              <a:buFontTx/>
              <a:buNone/>
              <a:tabLst/>
              <a:defRPr sz="1500" baseline="0"/>
            </a:lvl1pPr>
            <a:lvl2pPr marL="742950" indent="-285750">
              <a:buFont typeface="Courier New"/>
              <a:buChar char="o"/>
              <a:defRPr sz="1800"/>
            </a:lvl2pPr>
            <a:lvl3pPr>
              <a:defRPr sz="1600"/>
            </a:lvl3pPr>
            <a:lvl4pPr>
              <a:defRPr sz="1400"/>
            </a:lvl4pPr>
            <a:lvl5pPr marL="2057400" indent="-228600">
              <a:buFont typeface="Wingdings" charset="2"/>
              <a:buChar char="ü"/>
              <a:defRPr sz="1400"/>
            </a:lvl5pPr>
          </a:lstStyle>
          <a:p>
            <a:pPr lvl="0"/>
            <a:r>
              <a:rPr lang="en-US" dirty="0" smtClean="0"/>
              <a:t>This section has a single column layout and is for text-only content.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Sed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r>
              <a:rPr lang="en-US" dirty="0" smtClean="0"/>
              <a:t> </a:t>
            </a:r>
            <a:r>
              <a:rPr lang="en-US" dirty="0" err="1" smtClean="0"/>
              <a:t>iste</a:t>
            </a:r>
            <a:r>
              <a:rPr lang="en-US" dirty="0" smtClean="0"/>
              <a:t> </a:t>
            </a:r>
            <a:r>
              <a:rPr lang="en-US" dirty="0" err="1" smtClean="0"/>
              <a:t>natus</a:t>
            </a:r>
            <a:r>
              <a:rPr lang="en-US" dirty="0" smtClean="0"/>
              <a:t> error sit. </a:t>
            </a:r>
            <a:r>
              <a:rPr lang="en-US" dirty="0" err="1" smtClean="0"/>
              <a:t>Voluptatem</a:t>
            </a:r>
            <a:r>
              <a:rPr lang="en-US" dirty="0" smtClean="0"/>
              <a:t> </a:t>
            </a:r>
            <a:r>
              <a:rPr lang="en-US" dirty="0" err="1" smtClean="0"/>
              <a:t>accusantium</a:t>
            </a:r>
            <a:r>
              <a:rPr lang="en-US" dirty="0" smtClean="0"/>
              <a:t> </a:t>
            </a:r>
            <a:r>
              <a:rPr lang="en-US" dirty="0" err="1" smtClean="0"/>
              <a:t>doloremque</a:t>
            </a:r>
            <a:r>
              <a:rPr lang="en-US" dirty="0" smtClean="0"/>
              <a:t>. Make sure </a:t>
            </a:r>
            <a:r>
              <a:rPr lang="en-US" dirty="0" err="1" smtClean="0"/>
              <a:t>weblinks</a:t>
            </a:r>
            <a:r>
              <a:rPr lang="en-US" dirty="0" smtClean="0"/>
              <a:t> are displayed in purple and </a:t>
            </a:r>
            <a:r>
              <a:rPr lang="en-US" dirty="0" err="1" smtClean="0"/>
              <a:t>uderlined</a:t>
            </a:r>
            <a:r>
              <a:rPr lang="en-US" dirty="0" smtClean="0"/>
              <a:t>.</a:t>
            </a:r>
          </a:p>
        </p:txBody>
      </p:sp>
      <p:sp>
        <p:nvSpPr>
          <p:cNvPr id="8" name="Slide Number Placeholder 1"/>
          <p:cNvSpPr txBox="1">
            <a:spLocks/>
          </p:cNvSpPr>
          <p:nvPr userDrawn="1"/>
        </p:nvSpPr>
        <p:spPr>
          <a:xfrm>
            <a:off x="8600074" y="109709"/>
            <a:ext cx="220324" cy="165551"/>
          </a:xfrm>
          <a:prstGeom prst="rect">
            <a:avLst/>
          </a:prstGeom>
          <a:ln/>
        </p:spPr>
        <p:txBody>
          <a:bodyPr lIns="0" tIns="0" rIns="0" bIns="0"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A7081D8-B099-416F-9582-802BDA6BDEA2}" type="slidenum">
              <a:rPr lang="en-US" sz="600" smtClean="0">
                <a:solidFill>
                  <a:srgbClr val="444444"/>
                </a:solidFill>
                <a:latin typeface="+mj-lt"/>
              </a:rPr>
              <a:pPr algn="r"/>
              <a:t>‹#›</a:t>
            </a:fld>
            <a:endParaRPr lang="en-US" sz="900" dirty="0">
              <a:solidFill>
                <a:srgbClr val="444444"/>
              </a:solidFill>
              <a:latin typeface="+mj-lt"/>
            </a:endParaRPr>
          </a:p>
        </p:txBody>
      </p:sp>
      <p:sp>
        <p:nvSpPr>
          <p:cNvPr id="9" name="Text Placeholder 2"/>
          <p:cNvSpPr>
            <a:spLocks noGrp="1"/>
          </p:cNvSpPr>
          <p:nvPr>
            <p:ph type="body" sz="quarter" idx="13" hasCustomPrompt="1"/>
          </p:nvPr>
        </p:nvSpPr>
        <p:spPr>
          <a:xfrm>
            <a:off x="5764012" y="182927"/>
            <a:ext cx="2697516" cy="92333"/>
          </a:xfrm>
          <a:prstGeom prst="rect">
            <a:avLst/>
          </a:prstGeom>
        </p:spPr>
        <p:txBody>
          <a:bodyPr vert="horz" wrap="square" lIns="0" tIns="0" rIns="0" bIns="0" anchor="b" anchorCtr="0">
            <a:spAutoFit/>
          </a:bodyPr>
          <a:lstStyle>
            <a:lvl1pPr marL="0" indent="0" algn="r" defTabSz="457200" rtl="0" eaLnBrk="1" latinLnBrk="0" hangingPunct="1">
              <a:buNone/>
              <a:defRPr lang="en-GB" sz="600" kern="1200" dirty="0" smtClean="0">
                <a:solidFill>
                  <a:srgbClr val="444444"/>
                </a:solidFill>
                <a:latin typeface="+mj-lt"/>
                <a:ea typeface="+mn-ea"/>
                <a:cs typeface="+mn-cs"/>
              </a:defRPr>
            </a:lvl1pPr>
            <a:lvl2pPr marL="0" indent="0" algn="r" defTabSz="457200" rtl="0" eaLnBrk="1" latinLnBrk="0" hangingPunct="1">
              <a:buNone/>
              <a:defRPr lang="en-GB" sz="600" kern="1200" dirty="0" smtClean="0">
                <a:solidFill>
                  <a:srgbClr val="444444"/>
                </a:solidFill>
                <a:latin typeface="+mj-lt"/>
                <a:ea typeface="+mn-ea"/>
                <a:cs typeface="+mn-cs"/>
              </a:defRPr>
            </a:lvl2pPr>
            <a:lvl3pPr marL="0" indent="0" algn="r" defTabSz="457200" rtl="0" eaLnBrk="1" latinLnBrk="0" hangingPunct="1">
              <a:buNone/>
              <a:defRPr lang="en-GB" sz="600" kern="1200" dirty="0" smtClean="0">
                <a:solidFill>
                  <a:srgbClr val="444444"/>
                </a:solidFill>
                <a:latin typeface="+mj-lt"/>
                <a:ea typeface="+mn-ea"/>
                <a:cs typeface="+mn-cs"/>
              </a:defRPr>
            </a:lvl3pPr>
            <a:lvl4pPr marL="0" indent="0" algn="r" defTabSz="457200" rtl="0" eaLnBrk="1" latinLnBrk="0" hangingPunct="1">
              <a:buNone/>
              <a:defRPr lang="en-GB" sz="600" kern="1200" dirty="0" smtClean="0">
                <a:solidFill>
                  <a:srgbClr val="444444"/>
                </a:solidFill>
                <a:latin typeface="+mj-lt"/>
                <a:ea typeface="+mn-ea"/>
                <a:cs typeface="+mn-cs"/>
              </a:defRPr>
            </a:lvl4pPr>
            <a:lvl5pPr marL="0" indent="0" algn="r" defTabSz="457200" rtl="0" eaLnBrk="1" latinLnBrk="0" hangingPunct="1">
              <a:buNone/>
              <a:defRPr lang="en-US" sz="600" kern="1200" dirty="0">
                <a:solidFill>
                  <a:srgbClr val="444444"/>
                </a:solidFill>
                <a:latin typeface="+mj-lt"/>
                <a:ea typeface="+mn-ea"/>
                <a:cs typeface="+mn-cs"/>
              </a:defRPr>
            </a:lvl5pPr>
          </a:lstStyle>
          <a:p>
            <a:pPr lvl="0"/>
            <a:r>
              <a:rPr lang="en-GB" dirty="0" smtClean="0"/>
              <a:t>&lt;Insert Section Marker here if needed&gt;</a:t>
            </a:r>
            <a:endParaRPr lang="en-US" dirty="0"/>
          </a:p>
        </p:txBody>
      </p:sp>
      <p:pic>
        <p:nvPicPr>
          <p:cNvPr id="7" name="Picture 6"/>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7704000" y="4464000"/>
            <a:ext cx="1365524" cy="618222"/>
          </a:xfrm>
          <a:prstGeom prst="rect">
            <a:avLst/>
          </a:prstGeom>
        </p:spPr>
      </p:pic>
    </p:spTree>
    <p:extLst>
      <p:ext uri="{BB962C8B-B14F-4D97-AF65-F5344CB8AC3E}">
        <p14:creationId xmlns="" xmlns:p14="http://schemas.microsoft.com/office/powerpoint/2010/main" val="3168595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ontent_2-Column">
    <p:spTree>
      <p:nvGrpSpPr>
        <p:cNvPr id="1" name=""/>
        <p:cNvGrpSpPr/>
        <p:nvPr/>
      </p:nvGrpSpPr>
      <p:grpSpPr>
        <a:xfrm>
          <a:off x="0" y="0"/>
          <a:ext cx="0" cy="0"/>
          <a:chOff x="0" y="0"/>
          <a:chExt cx="0" cy="0"/>
        </a:xfrm>
      </p:grpSpPr>
      <p:sp>
        <p:nvSpPr>
          <p:cNvPr id="22" name="Title 19"/>
          <p:cNvSpPr>
            <a:spLocks noGrp="1"/>
          </p:cNvSpPr>
          <p:nvPr>
            <p:ph type="title" hasCustomPrompt="1"/>
          </p:nvPr>
        </p:nvSpPr>
        <p:spPr>
          <a:xfrm>
            <a:off x="429570" y="385981"/>
            <a:ext cx="8390828" cy="299483"/>
          </a:xfrm>
          <a:prstGeom prst="rect">
            <a:avLst/>
          </a:prstGeom>
        </p:spPr>
        <p:txBody>
          <a:bodyPr vert="horz" lIns="0" tIns="0" rIns="0" bIns="0"/>
          <a:lstStyle>
            <a:lvl1pPr algn="l">
              <a:defRPr sz="1500" b="1" i="0" cap="none">
                <a:solidFill>
                  <a:srgbClr val="6817FF"/>
                </a:solidFill>
                <a:latin typeface="Arial"/>
                <a:cs typeface="Arial"/>
              </a:defRPr>
            </a:lvl1pPr>
          </a:lstStyle>
          <a:p>
            <a:r>
              <a:rPr lang="en-US" dirty="0" smtClean="0"/>
              <a:t>Main take-away or heading goes here</a:t>
            </a:r>
            <a:endParaRPr lang="en-US" dirty="0"/>
          </a:p>
        </p:txBody>
      </p:sp>
      <p:sp>
        <p:nvSpPr>
          <p:cNvPr id="23" name="Text Placeholder 10"/>
          <p:cNvSpPr>
            <a:spLocks noGrp="1"/>
          </p:cNvSpPr>
          <p:nvPr>
            <p:ph type="body" sz="quarter" idx="12" hasCustomPrompt="1"/>
          </p:nvPr>
        </p:nvSpPr>
        <p:spPr>
          <a:xfrm>
            <a:off x="429570" y="1018279"/>
            <a:ext cx="7739640" cy="1779670"/>
          </a:xfrm>
          <a:prstGeom prst="rect">
            <a:avLst/>
          </a:prstGeom>
        </p:spPr>
        <p:txBody>
          <a:bodyPr vert="horz" lIns="0" tIns="0" rIns="0" bIns="0" numCol="2"/>
          <a:lstStyle>
            <a:lvl1pPr marL="0" marR="0" indent="0" algn="l" defTabSz="457200" rtl="0" eaLnBrk="1" fontAlgn="auto" latinLnBrk="0" hangingPunct="1">
              <a:lnSpc>
                <a:spcPct val="100000"/>
              </a:lnSpc>
              <a:spcBef>
                <a:spcPts val="0"/>
              </a:spcBef>
              <a:spcAft>
                <a:spcPts val="600"/>
              </a:spcAft>
              <a:buClr>
                <a:srgbClr val="FF6600"/>
              </a:buClr>
              <a:buSzPct val="75000"/>
              <a:buFontTx/>
              <a:buNone/>
              <a:tabLst/>
              <a:defRPr sz="1500" b="0" i="0" baseline="0">
                <a:latin typeface="Arial"/>
                <a:cs typeface="Arial"/>
              </a:defRPr>
            </a:lvl1pPr>
            <a:lvl2pPr marL="742950" indent="-285750">
              <a:buFont typeface="Courier New"/>
              <a:buChar char="o"/>
              <a:defRPr sz="1800"/>
            </a:lvl2pPr>
            <a:lvl3pPr>
              <a:defRPr sz="1600"/>
            </a:lvl3pPr>
            <a:lvl4pPr>
              <a:defRPr sz="1400"/>
            </a:lvl4pPr>
            <a:lvl5pPr marL="2057400" indent="-228600">
              <a:buFont typeface="Wingdings" charset="2"/>
              <a:buChar char="ü"/>
              <a:defRPr sz="1400"/>
            </a:lvl5pPr>
          </a:lstStyle>
          <a:p>
            <a:r>
              <a:rPr lang="en-US" dirty="0" smtClean="0"/>
              <a:t>This section has a double column layout and is for text-only content.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r>
              <a:rPr lang="en-US" dirty="0" smtClean="0"/>
              <a:t> </a:t>
            </a:r>
            <a:r>
              <a:rPr lang="en-US" dirty="0" err="1" smtClean="0"/>
              <a:t>iste</a:t>
            </a:r>
            <a:r>
              <a:rPr lang="en-US" dirty="0" smtClean="0"/>
              <a:t> </a:t>
            </a:r>
            <a:r>
              <a:rPr lang="en-US" dirty="0" err="1" smtClean="0"/>
              <a:t>natus</a:t>
            </a:r>
            <a:r>
              <a:rPr lang="en-US" dirty="0" smtClean="0"/>
              <a:t> error sit. </a:t>
            </a:r>
            <a:r>
              <a:rPr lang="en-US" dirty="0" err="1" smtClean="0"/>
              <a:t>Voluptatem</a:t>
            </a:r>
            <a:r>
              <a:rPr lang="en-US" dirty="0" smtClean="0"/>
              <a:t> </a:t>
            </a:r>
            <a:r>
              <a:rPr lang="en-US" dirty="0" err="1" smtClean="0"/>
              <a:t>accusantium</a:t>
            </a:r>
            <a:r>
              <a:rPr lang="en-US" dirty="0" smtClean="0"/>
              <a:t> </a:t>
            </a:r>
            <a:r>
              <a:rPr lang="en-US" dirty="0" err="1" smtClean="0"/>
              <a:t>doloremque</a:t>
            </a:r>
            <a:r>
              <a:rPr lang="en-US" dirty="0" smtClean="0"/>
              <a:t>. Make sure </a:t>
            </a:r>
            <a:r>
              <a:rPr lang="en-US" dirty="0" err="1" smtClean="0"/>
              <a:t>weblinks</a:t>
            </a:r>
            <a:r>
              <a:rPr lang="en-US" dirty="0" smtClean="0"/>
              <a:t> are </a:t>
            </a:r>
            <a:r>
              <a:rPr lang="en-US" u="sng" dirty="0" smtClean="0">
                <a:solidFill>
                  <a:srgbClr val="6817FF"/>
                </a:solidFill>
              </a:rPr>
              <a:t>displayed in purple and underlined.</a:t>
            </a:r>
          </a:p>
          <a:p>
            <a:pPr lvl="0"/>
            <a:endParaRPr lang="en-US" dirty="0" smtClean="0"/>
          </a:p>
          <a:p>
            <a:r>
              <a:rPr lang="en-US" dirty="0" smtClean="0"/>
              <a:t>This section has a double column layout and is for text-only content.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Sed</a:t>
            </a:r>
            <a:r>
              <a:rPr lang="en-US" dirty="0" smtClean="0"/>
              <a:t>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r>
              <a:rPr lang="en-US" dirty="0" smtClean="0"/>
              <a:t> </a:t>
            </a:r>
            <a:r>
              <a:rPr lang="en-US" dirty="0" err="1" smtClean="0"/>
              <a:t>iste</a:t>
            </a:r>
            <a:r>
              <a:rPr lang="en-US" dirty="0" smtClean="0"/>
              <a:t> </a:t>
            </a:r>
            <a:r>
              <a:rPr lang="en-US" dirty="0" err="1" smtClean="0"/>
              <a:t>natus</a:t>
            </a:r>
            <a:r>
              <a:rPr lang="en-US" dirty="0" smtClean="0"/>
              <a:t> error sit. </a:t>
            </a:r>
            <a:r>
              <a:rPr lang="en-US" dirty="0" err="1" smtClean="0"/>
              <a:t>Voluptatem</a:t>
            </a:r>
            <a:r>
              <a:rPr lang="en-US" dirty="0" smtClean="0"/>
              <a:t> </a:t>
            </a:r>
            <a:r>
              <a:rPr lang="en-US" dirty="0" err="1" smtClean="0"/>
              <a:t>accusantium</a:t>
            </a:r>
            <a:r>
              <a:rPr lang="en-US" dirty="0" smtClean="0"/>
              <a:t> </a:t>
            </a:r>
            <a:r>
              <a:rPr lang="en-US" dirty="0" err="1" smtClean="0"/>
              <a:t>doloremque</a:t>
            </a:r>
            <a:r>
              <a:rPr lang="en-US" dirty="0" smtClean="0"/>
              <a:t>. Make sure </a:t>
            </a:r>
            <a:r>
              <a:rPr lang="en-US" dirty="0" err="1" smtClean="0"/>
              <a:t>weblinks</a:t>
            </a:r>
            <a:r>
              <a:rPr lang="en-US" dirty="0" smtClean="0"/>
              <a:t> are </a:t>
            </a:r>
            <a:r>
              <a:rPr lang="en-US" u="sng" dirty="0" smtClean="0">
                <a:solidFill>
                  <a:srgbClr val="6817FF"/>
                </a:solidFill>
              </a:rPr>
              <a:t>displayed in purple and underlined.</a:t>
            </a:r>
          </a:p>
          <a:p>
            <a:pPr lvl="0"/>
            <a:endParaRPr lang="en-US" dirty="0"/>
          </a:p>
        </p:txBody>
      </p:sp>
      <p:sp>
        <p:nvSpPr>
          <p:cNvPr id="12" name="Slide Number Placeholder 1"/>
          <p:cNvSpPr txBox="1">
            <a:spLocks/>
          </p:cNvSpPr>
          <p:nvPr userDrawn="1"/>
        </p:nvSpPr>
        <p:spPr>
          <a:xfrm>
            <a:off x="8600074" y="109709"/>
            <a:ext cx="220324" cy="165551"/>
          </a:xfrm>
          <a:prstGeom prst="rect">
            <a:avLst/>
          </a:prstGeom>
          <a:ln/>
        </p:spPr>
        <p:txBody>
          <a:bodyPr lIns="0" tIns="0" rIns="0" bIns="0"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A7081D8-B099-416F-9582-802BDA6BDEA2}" type="slidenum">
              <a:rPr lang="en-US" sz="600" smtClean="0">
                <a:solidFill>
                  <a:srgbClr val="444444"/>
                </a:solidFill>
                <a:latin typeface="+mj-lt"/>
              </a:rPr>
              <a:pPr algn="r"/>
              <a:t>‹#›</a:t>
            </a:fld>
            <a:endParaRPr lang="en-US" sz="900" dirty="0">
              <a:solidFill>
                <a:srgbClr val="444444"/>
              </a:solidFill>
              <a:latin typeface="+mj-lt"/>
            </a:endParaRPr>
          </a:p>
        </p:txBody>
      </p:sp>
      <p:sp>
        <p:nvSpPr>
          <p:cNvPr id="13" name="Text Placeholder 2"/>
          <p:cNvSpPr>
            <a:spLocks noGrp="1"/>
          </p:cNvSpPr>
          <p:nvPr>
            <p:ph type="body" sz="quarter" idx="13" hasCustomPrompt="1"/>
          </p:nvPr>
        </p:nvSpPr>
        <p:spPr>
          <a:xfrm>
            <a:off x="5764012" y="182927"/>
            <a:ext cx="2697516" cy="92333"/>
          </a:xfrm>
          <a:prstGeom prst="rect">
            <a:avLst/>
          </a:prstGeom>
        </p:spPr>
        <p:txBody>
          <a:bodyPr vert="horz" wrap="square" lIns="0" tIns="0" rIns="0" bIns="0" anchor="b" anchorCtr="0">
            <a:spAutoFit/>
          </a:bodyPr>
          <a:lstStyle>
            <a:lvl1pPr marL="0" indent="0" algn="r" defTabSz="457200" rtl="0" eaLnBrk="1" latinLnBrk="0" hangingPunct="1">
              <a:buNone/>
              <a:defRPr lang="en-GB" sz="600" kern="1200" dirty="0" smtClean="0">
                <a:solidFill>
                  <a:srgbClr val="444444"/>
                </a:solidFill>
                <a:latin typeface="+mj-lt"/>
                <a:ea typeface="+mn-ea"/>
                <a:cs typeface="+mn-cs"/>
              </a:defRPr>
            </a:lvl1pPr>
            <a:lvl2pPr marL="0" indent="0" algn="r" defTabSz="457200" rtl="0" eaLnBrk="1" latinLnBrk="0" hangingPunct="1">
              <a:buNone/>
              <a:defRPr lang="en-GB" sz="600" kern="1200" dirty="0" smtClean="0">
                <a:solidFill>
                  <a:srgbClr val="444444"/>
                </a:solidFill>
                <a:latin typeface="+mj-lt"/>
                <a:ea typeface="+mn-ea"/>
                <a:cs typeface="+mn-cs"/>
              </a:defRPr>
            </a:lvl2pPr>
            <a:lvl3pPr marL="0" indent="0" algn="r" defTabSz="457200" rtl="0" eaLnBrk="1" latinLnBrk="0" hangingPunct="1">
              <a:buNone/>
              <a:defRPr lang="en-GB" sz="600" kern="1200" dirty="0" smtClean="0">
                <a:solidFill>
                  <a:srgbClr val="444444"/>
                </a:solidFill>
                <a:latin typeface="+mj-lt"/>
                <a:ea typeface="+mn-ea"/>
                <a:cs typeface="+mn-cs"/>
              </a:defRPr>
            </a:lvl3pPr>
            <a:lvl4pPr marL="0" indent="0" algn="r" defTabSz="457200" rtl="0" eaLnBrk="1" latinLnBrk="0" hangingPunct="1">
              <a:buNone/>
              <a:defRPr lang="en-GB" sz="600" kern="1200" dirty="0" smtClean="0">
                <a:solidFill>
                  <a:srgbClr val="444444"/>
                </a:solidFill>
                <a:latin typeface="+mj-lt"/>
                <a:ea typeface="+mn-ea"/>
                <a:cs typeface="+mn-cs"/>
              </a:defRPr>
            </a:lvl4pPr>
            <a:lvl5pPr marL="0" indent="0" algn="r" defTabSz="457200" rtl="0" eaLnBrk="1" latinLnBrk="0" hangingPunct="1">
              <a:buNone/>
              <a:defRPr lang="en-US" sz="600" kern="1200" dirty="0">
                <a:solidFill>
                  <a:srgbClr val="444444"/>
                </a:solidFill>
                <a:latin typeface="+mj-lt"/>
                <a:ea typeface="+mn-ea"/>
                <a:cs typeface="+mn-cs"/>
              </a:defRPr>
            </a:lvl5pPr>
          </a:lstStyle>
          <a:p>
            <a:pPr lvl="0"/>
            <a:r>
              <a:rPr lang="en-GB" dirty="0" smtClean="0"/>
              <a:t>&lt;Insert Section Marker here if needed&gt;</a:t>
            </a:r>
            <a:endParaRPr lang="en-US" dirty="0"/>
          </a:p>
        </p:txBody>
      </p:sp>
      <p:pic>
        <p:nvPicPr>
          <p:cNvPr id="7" name="Picture 6"/>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7704000" y="4464000"/>
            <a:ext cx="1365524" cy="618222"/>
          </a:xfrm>
          <a:prstGeom prst="rect">
            <a:avLst/>
          </a:prstGeom>
        </p:spPr>
      </p:pic>
    </p:spTree>
    <p:extLst>
      <p:ext uri="{BB962C8B-B14F-4D97-AF65-F5344CB8AC3E}">
        <p14:creationId xmlns="" xmlns:p14="http://schemas.microsoft.com/office/powerpoint/2010/main" val="3851662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Big Statement">
    <p:spTree>
      <p:nvGrpSpPr>
        <p:cNvPr id="1" name=""/>
        <p:cNvGrpSpPr/>
        <p:nvPr/>
      </p:nvGrpSpPr>
      <p:grpSpPr>
        <a:xfrm>
          <a:off x="0" y="0"/>
          <a:ext cx="0" cy="0"/>
          <a:chOff x="0" y="0"/>
          <a:chExt cx="0" cy="0"/>
        </a:xfrm>
      </p:grpSpPr>
      <p:pic>
        <p:nvPicPr>
          <p:cNvPr id="20" name="Picture 19" descr="crv_lfcl_grhc_rgb_pos_quote-img.png"/>
          <p:cNvPicPr>
            <a:picLocks noChangeAspect="1"/>
          </p:cNvPicPr>
          <p:nvPr userDrawn="1"/>
        </p:nvPicPr>
        <p:blipFill rotWithShape="1">
          <a:blip r:embed="rId2" cstate="screen">
            <a:extLst>
              <a:ext uri="{28A0092B-C50C-407E-A947-70E740481C1C}">
                <a14:useLocalDpi xmlns="" xmlns:a14="http://schemas.microsoft.com/office/drawing/2010/main"/>
              </a:ext>
            </a:extLst>
          </a:blip>
          <a:srcRect l="-4266" t="11493" r="16175"/>
          <a:stretch/>
        </p:blipFill>
        <p:spPr>
          <a:xfrm>
            <a:off x="-17468" y="0"/>
            <a:ext cx="9161468" cy="5177584"/>
          </a:xfrm>
          <a:prstGeom prst="rect">
            <a:avLst/>
          </a:prstGeom>
        </p:spPr>
      </p:pic>
      <p:sp>
        <p:nvSpPr>
          <p:cNvPr id="14" name="Text Placeholder 10"/>
          <p:cNvSpPr>
            <a:spLocks noGrp="1"/>
          </p:cNvSpPr>
          <p:nvPr>
            <p:ph type="body" sz="quarter" idx="10" hasCustomPrompt="1"/>
          </p:nvPr>
        </p:nvSpPr>
        <p:spPr>
          <a:xfrm>
            <a:off x="420162" y="1062039"/>
            <a:ext cx="3836715" cy="1821608"/>
          </a:xfrm>
          <a:prstGeom prst="rect">
            <a:avLst/>
          </a:prstGeom>
        </p:spPr>
        <p:txBody>
          <a:bodyPr vert="horz" lIns="0" tIns="0" rIns="0" bIns="0"/>
          <a:lstStyle>
            <a:lvl1pPr marL="0" indent="0">
              <a:buNone/>
              <a:defRPr sz="2400"/>
            </a:lvl1pPr>
            <a:lvl2pPr marL="742950" indent="-285750">
              <a:buFont typeface="Courier New"/>
              <a:buChar char="o"/>
              <a:defRPr/>
            </a:lvl2pPr>
            <a:lvl5pPr marL="2057400" indent="-228600">
              <a:buFont typeface="Wingdings" charset="2"/>
              <a:buChar char="ü"/>
              <a:defRPr/>
            </a:lvl5pPr>
          </a:lstStyle>
          <a:p>
            <a:pPr lvl="0"/>
            <a:r>
              <a:rPr lang="en-US" dirty="0" smtClean="0"/>
              <a:t>Important sentence to be made goes here. Or insert Main Section Opener. </a:t>
            </a:r>
            <a:r>
              <a:rPr lang="en-US" dirty="0" err="1" smtClean="0"/>
              <a:t>Lorem</a:t>
            </a:r>
            <a:r>
              <a:rPr lang="en-US" dirty="0" smtClean="0"/>
              <a:t> </a:t>
            </a:r>
            <a:r>
              <a:rPr lang="en-US" dirty="0" err="1" smtClean="0"/>
              <a:t>ipsum</a:t>
            </a:r>
            <a:r>
              <a:rPr lang="en-US" dirty="0" smtClean="0"/>
              <a:t> dolor sit </a:t>
            </a:r>
            <a:r>
              <a:rPr lang="en-US" dirty="0" err="1" smtClean="0"/>
              <a:t>amet</a:t>
            </a:r>
            <a:r>
              <a:rPr lang="en-US" smtClean="0"/>
              <a:t>.</a:t>
            </a:r>
            <a:endParaRPr lang="en-US" dirty="0" smtClean="0"/>
          </a:p>
        </p:txBody>
      </p:sp>
      <p:sp>
        <p:nvSpPr>
          <p:cNvPr id="22" name="Text Placeholder 21"/>
          <p:cNvSpPr>
            <a:spLocks noGrp="1"/>
          </p:cNvSpPr>
          <p:nvPr>
            <p:ph type="body" sz="quarter" idx="11" hasCustomPrompt="1"/>
          </p:nvPr>
        </p:nvSpPr>
        <p:spPr>
          <a:xfrm>
            <a:off x="426239" y="3053874"/>
            <a:ext cx="3830638" cy="337249"/>
          </a:xfrm>
          <a:prstGeom prst="rect">
            <a:avLst/>
          </a:prstGeom>
        </p:spPr>
        <p:txBody>
          <a:bodyPr vert="horz" lIns="0" tIns="0" rIns="0" bIns="0"/>
          <a:lstStyle>
            <a:lvl1pPr marL="0" indent="0">
              <a:buNone/>
              <a:defRPr sz="750" b="0" i="0" baseline="0">
                <a:latin typeface="Arial"/>
                <a:cs typeface="Arial"/>
              </a:defRPr>
            </a:lvl1pPr>
          </a:lstStyle>
          <a:p>
            <a:pPr lvl="0"/>
            <a:r>
              <a:rPr lang="en-US" dirty="0" smtClean="0"/>
              <a:t>Name (If this quote doesn’t have a source, delete this box.)</a:t>
            </a:r>
          </a:p>
          <a:p>
            <a:pPr lvl="0"/>
            <a:r>
              <a:rPr lang="en-US" dirty="0" smtClean="0"/>
              <a:t>Title </a:t>
            </a:r>
            <a:r>
              <a:rPr lang="en-US" dirty="0" err="1" smtClean="0"/>
              <a:t>e.g</a:t>
            </a:r>
            <a:r>
              <a:rPr lang="en-US" dirty="0" smtClean="0"/>
              <a:t>, General Manager, CYZ Company. </a:t>
            </a:r>
            <a:endParaRPr lang="en-US" dirty="0"/>
          </a:p>
        </p:txBody>
      </p:sp>
      <p:sp>
        <p:nvSpPr>
          <p:cNvPr id="17" name="Title 19"/>
          <p:cNvSpPr>
            <a:spLocks noGrp="1"/>
          </p:cNvSpPr>
          <p:nvPr>
            <p:ph type="title" hasCustomPrompt="1"/>
          </p:nvPr>
        </p:nvSpPr>
        <p:spPr>
          <a:xfrm>
            <a:off x="420162" y="396875"/>
            <a:ext cx="3836715" cy="484654"/>
          </a:xfrm>
          <a:prstGeom prst="rect">
            <a:avLst/>
          </a:prstGeom>
        </p:spPr>
        <p:txBody>
          <a:bodyPr vert="horz" lIns="0" tIns="0" rIns="0" bIns="0"/>
          <a:lstStyle>
            <a:lvl1pPr algn="l">
              <a:defRPr sz="1500" b="1" i="0" cap="none">
                <a:solidFill>
                  <a:srgbClr val="6817FF"/>
                </a:solidFill>
                <a:latin typeface="Arial"/>
                <a:cs typeface="Arial"/>
              </a:defRPr>
            </a:lvl1pPr>
          </a:lstStyle>
          <a:p>
            <a:r>
              <a:rPr lang="en-US" dirty="0" smtClean="0"/>
              <a:t>Main take-away or heading goes here</a:t>
            </a:r>
            <a:endParaRPr lang="en-US" dirty="0"/>
          </a:p>
        </p:txBody>
      </p:sp>
      <p:pic>
        <p:nvPicPr>
          <p:cNvPr id="7" name="Picture 6"/>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7668284" y="4464000"/>
            <a:ext cx="1365524" cy="618222"/>
          </a:xfrm>
          <a:prstGeom prst="rect">
            <a:avLst/>
          </a:prstGeom>
        </p:spPr>
      </p:pic>
    </p:spTree>
    <p:extLst>
      <p:ext uri="{BB962C8B-B14F-4D97-AF65-F5344CB8AC3E}">
        <p14:creationId xmlns="" xmlns:p14="http://schemas.microsoft.com/office/powerpoint/2010/main" val="3817177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Big Statement_Layout">
    <p:bg>
      <p:bgPr>
        <a:solidFill>
          <a:schemeClr val="tx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 xmlns:a14="http://schemas.microsoft.com/office/drawing/2010/main"/>
              </a:ext>
            </a:extLst>
          </a:blip>
          <a:srcRect/>
          <a:stretch/>
        </p:blipFill>
        <p:spPr>
          <a:xfrm>
            <a:off x="0" y="0"/>
            <a:ext cx="9144000" cy="5143502"/>
          </a:xfrm>
          <a:prstGeom prst="rect">
            <a:avLst/>
          </a:prstGeom>
        </p:spPr>
      </p:pic>
      <p:sp>
        <p:nvSpPr>
          <p:cNvPr id="14" name="Text Placeholder 10"/>
          <p:cNvSpPr>
            <a:spLocks noGrp="1"/>
          </p:cNvSpPr>
          <p:nvPr>
            <p:ph type="body" sz="quarter" idx="10" hasCustomPrompt="1"/>
          </p:nvPr>
        </p:nvSpPr>
        <p:spPr>
          <a:xfrm>
            <a:off x="420162" y="1062039"/>
            <a:ext cx="3836715" cy="1821608"/>
          </a:xfrm>
          <a:prstGeom prst="rect">
            <a:avLst/>
          </a:prstGeom>
        </p:spPr>
        <p:txBody>
          <a:bodyPr vert="horz" lIns="0" tIns="0" rIns="0" bIns="0"/>
          <a:lstStyle>
            <a:lvl1pPr marL="0" indent="0">
              <a:buNone/>
              <a:defRPr sz="2400">
                <a:solidFill>
                  <a:srgbClr val="FFFFFF"/>
                </a:solidFill>
              </a:defRPr>
            </a:lvl1pPr>
            <a:lvl2pPr marL="742950" indent="-285750">
              <a:buFont typeface="Courier New"/>
              <a:buChar char="o"/>
              <a:defRPr/>
            </a:lvl2pPr>
            <a:lvl5pPr marL="2057400" indent="-228600">
              <a:buFont typeface="Wingdings" charset="2"/>
              <a:buChar char="ü"/>
              <a:defRPr/>
            </a:lvl5pPr>
          </a:lstStyle>
          <a:p>
            <a:pPr lvl="0"/>
            <a:r>
              <a:rPr lang="en-US" dirty="0" smtClean="0"/>
              <a:t>Important sentence to be made goes here. Or insert Main Section Opener. </a:t>
            </a:r>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a:t>
            </a:r>
          </a:p>
        </p:txBody>
      </p:sp>
      <p:sp>
        <p:nvSpPr>
          <p:cNvPr id="22" name="Text Placeholder 21"/>
          <p:cNvSpPr>
            <a:spLocks noGrp="1"/>
          </p:cNvSpPr>
          <p:nvPr>
            <p:ph type="body" sz="quarter" idx="11" hasCustomPrompt="1"/>
          </p:nvPr>
        </p:nvSpPr>
        <p:spPr>
          <a:xfrm>
            <a:off x="426239" y="3053874"/>
            <a:ext cx="3830638" cy="337249"/>
          </a:xfrm>
          <a:prstGeom prst="rect">
            <a:avLst/>
          </a:prstGeom>
        </p:spPr>
        <p:txBody>
          <a:bodyPr vert="horz" lIns="0" tIns="0" rIns="0" bIns="0"/>
          <a:lstStyle>
            <a:lvl1pPr marL="0" indent="0">
              <a:buNone/>
              <a:defRPr sz="750" b="0" i="0" baseline="0">
                <a:solidFill>
                  <a:srgbClr val="FFFFFF"/>
                </a:solidFill>
                <a:latin typeface="Arial"/>
                <a:cs typeface="Arial"/>
              </a:defRPr>
            </a:lvl1pPr>
          </a:lstStyle>
          <a:p>
            <a:pPr lvl="0"/>
            <a:r>
              <a:rPr lang="en-US" dirty="0" smtClean="0"/>
              <a:t>Name (If this quote doesn’t have a source, delete this box.)</a:t>
            </a:r>
          </a:p>
          <a:p>
            <a:pPr lvl="0"/>
            <a:r>
              <a:rPr lang="en-US" dirty="0" smtClean="0"/>
              <a:t>Title </a:t>
            </a:r>
            <a:r>
              <a:rPr lang="en-US" dirty="0" err="1" smtClean="0"/>
              <a:t>e.g</a:t>
            </a:r>
            <a:r>
              <a:rPr lang="en-US" dirty="0" smtClean="0"/>
              <a:t>, General Manager, CYZ Company. </a:t>
            </a:r>
            <a:endParaRPr lang="en-US" dirty="0"/>
          </a:p>
        </p:txBody>
      </p:sp>
      <p:sp>
        <p:nvSpPr>
          <p:cNvPr id="17" name="Title 19"/>
          <p:cNvSpPr>
            <a:spLocks noGrp="1"/>
          </p:cNvSpPr>
          <p:nvPr>
            <p:ph type="title" hasCustomPrompt="1"/>
          </p:nvPr>
        </p:nvSpPr>
        <p:spPr>
          <a:xfrm>
            <a:off x="420162" y="396875"/>
            <a:ext cx="3836715" cy="484654"/>
          </a:xfrm>
          <a:prstGeom prst="rect">
            <a:avLst/>
          </a:prstGeom>
        </p:spPr>
        <p:txBody>
          <a:bodyPr vert="horz" lIns="0" tIns="0" rIns="0" bIns="0"/>
          <a:lstStyle>
            <a:lvl1pPr algn="l">
              <a:defRPr sz="1500" b="1" i="0" cap="none">
                <a:solidFill>
                  <a:srgbClr val="FFFFFF"/>
                </a:solidFill>
                <a:latin typeface="Arial"/>
                <a:cs typeface="Arial"/>
              </a:defRPr>
            </a:lvl1pPr>
          </a:lstStyle>
          <a:p>
            <a:r>
              <a:rPr lang="en-US" dirty="0" smtClean="0"/>
              <a:t>Main take-away or heading goes here</a:t>
            </a:r>
            <a:endParaRPr lang="en-US" dirty="0"/>
          </a:p>
        </p:txBody>
      </p:sp>
      <p:pic>
        <p:nvPicPr>
          <p:cNvPr id="16" name="Picture 1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7445099" y="4387606"/>
            <a:ext cx="1505379" cy="679418"/>
          </a:xfrm>
          <a:prstGeom prst="rect">
            <a:avLst/>
          </a:prstGeom>
        </p:spPr>
      </p:pic>
    </p:spTree>
    <p:extLst>
      <p:ext uri="{BB962C8B-B14F-4D97-AF65-F5344CB8AC3E}">
        <p14:creationId xmlns="" xmlns:p14="http://schemas.microsoft.com/office/powerpoint/2010/main" val="2281400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Bullets">
    <p:spTree>
      <p:nvGrpSpPr>
        <p:cNvPr id="1" name=""/>
        <p:cNvGrpSpPr/>
        <p:nvPr/>
      </p:nvGrpSpPr>
      <p:grpSpPr>
        <a:xfrm>
          <a:off x="0" y="0"/>
          <a:ext cx="0" cy="0"/>
          <a:chOff x="0" y="0"/>
          <a:chExt cx="0" cy="0"/>
        </a:xfrm>
      </p:grpSpPr>
      <p:sp>
        <p:nvSpPr>
          <p:cNvPr id="9" name="Text Placeholder 10"/>
          <p:cNvSpPr>
            <a:spLocks noGrp="1"/>
          </p:cNvSpPr>
          <p:nvPr>
            <p:ph type="body" sz="quarter" idx="10" hasCustomPrompt="1"/>
          </p:nvPr>
        </p:nvSpPr>
        <p:spPr>
          <a:xfrm>
            <a:off x="420162" y="985068"/>
            <a:ext cx="8120748" cy="2949575"/>
          </a:xfrm>
          <a:prstGeom prst="rect">
            <a:avLst/>
          </a:prstGeom>
        </p:spPr>
        <p:txBody>
          <a:bodyPr vert="horz" lIns="0" tIns="0" rIns="0" bIns="0"/>
          <a:lstStyle>
            <a:lvl1pPr marL="234000" indent="-234000">
              <a:buClr>
                <a:srgbClr val="666666"/>
              </a:buClr>
              <a:buSzPct val="60000"/>
              <a:buFont typeface="Courier New"/>
              <a:buChar char="o"/>
              <a:defRPr sz="1500" b="0" i="0">
                <a:latin typeface="Arial"/>
                <a:cs typeface="Arial"/>
              </a:defRPr>
            </a:lvl1pPr>
            <a:lvl2pPr marL="633600" indent="-212400">
              <a:buSzPct val="40000"/>
              <a:buFont typeface="Wingdings" charset="2"/>
              <a:buChar char=""/>
              <a:defRPr sz="1500" b="0" i="0" baseline="0">
                <a:latin typeface="Arial"/>
                <a:cs typeface="Arial"/>
              </a:defRPr>
            </a:lvl2pPr>
            <a:lvl3pPr marL="1000800" indent="-158400">
              <a:defRPr sz="1500" b="0" i="0" baseline="0">
                <a:latin typeface="Arial"/>
                <a:cs typeface="Arial"/>
              </a:defRPr>
            </a:lvl3pPr>
            <a:lvl4pPr marL="1458000" indent="-194400">
              <a:defRPr sz="1400"/>
            </a:lvl4pPr>
            <a:lvl5pPr marL="2057400" indent="-228600">
              <a:buFont typeface="Wingdings" charset="2"/>
              <a:buChar char="ü"/>
              <a:defRPr sz="1400"/>
            </a:lvl5pPr>
          </a:lstStyle>
          <a:p>
            <a:pPr lvl="0"/>
            <a:r>
              <a:rPr lang="en-US" dirty="0" smtClean="0"/>
              <a:t>Bullet item 1 </a:t>
            </a:r>
          </a:p>
          <a:p>
            <a:pPr lvl="1"/>
            <a:r>
              <a:rPr lang="en-US" dirty="0" smtClean="0"/>
              <a:t>Sub-bullet item 1 second item in the list goes here</a:t>
            </a:r>
          </a:p>
          <a:p>
            <a:pPr lvl="2"/>
            <a:r>
              <a:rPr lang="en-US" dirty="0" smtClean="0"/>
              <a:t> Sub-bullet of above</a:t>
            </a:r>
          </a:p>
          <a:p>
            <a:pPr lvl="3"/>
            <a:r>
              <a:rPr lang="en-US" dirty="0" smtClean="0"/>
              <a:t>4th level bullet</a:t>
            </a:r>
          </a:p>
          <a:p>
            <a:pPr lvl="0"/>
            <a:r>
              <a:rPr lang="en-US" dirty="0" smtClean="0"/>
              <a:t>Third item </a:t>
            </a:r>
          </a:p>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p>
          <a:p>
            <a:pPr lvl="0"/>
            <a:r>
              <a:rPr lang="en-US" dirty="0" smtClean="0"/>
              <a:t>Sed </a:t>
            </a:r>
            <a:r>
              <a:rPr lang="en-US" dirty="0" err="1" smtClean="0"/>
              <a:t>ut</a:t>
            </a:r>
            <a:r>
              <a:rPr lang="en-US" dirty="0" smtClean="0"/>
              <a:t> </a:t>
            </a:r>
            <a:r>
              <a:rPr lang="en-US" dirty="0" err="1" smtClean="0"/>
              <a:t>perspiciatis</a:t>
            </a:r>
            <a:r>
              <a:rPr lang="en-US" dirty="0" smtClean="0"/>
              <a:t> </a:t>
            </a:r>
            <a:r>
              <a:rPr lang="en-US" dirty="0" err="1" smtClean="0"/>
              <a:t>unde</a:t>
            </a:r>
            <a:r>
              <a:rPr lang="en-US" dirty="0" smtClean="0"/>
              <a:t> </a:t>
            </a:r>
            <a:r>
              <a:rPr lang="en-US" dirty="0" err="1" smtClean="0"/>
              <a:t>omnis</a:t>
            </a:r>
            <a:r>
              <a:rPr lang="en-US" dirty="0" smtClean="0"/>
              <a:t> </a:t>
            </a:r>
            <a:r>
              <a:rPr lang="en-US" dirty="0" err="1" smtClean="0"/>
              <a:t>iste</a:t>
            </a:r>
            <a:r>
              <a:rPr lang="en-US" dirty="0" smtClean="0"/>
              <a:t> </a:t>
            </a:r>
            <a:r>
              <a:rPr lang="en-US" dirty="0" err="1" smtClean="0"/>
              <a:t>natus</a:t>
            </a:r>
            <a:r>
              <a:rPr lang="en-US" dirty="0" smtClean="0"/>
              <a:t> error sit </a:t>
            </a:r>
          </a:p>
          <a:p>
            <a:pPr lvl="0"/>
            <a:r>
              <a:rPr lang="en-US" dirty="0" err="1" smtClean="0"/>
              <a:t>Voluptatem</a:t>
            </a:r>
            <a:r>
              <a:rPr lang="en-US" dirty="0" smtClean="0"/>
              <a:t> </a:t>
            </a:r>
            <a:r>
              <a:rPr lang="en-US" dirty="0" err="1" smtClean="0"/>
              <a:t>accusantium</a:t>
            </a:r>
            <a:r>
              <a:rPr lang="en-US" dirty="0" smtClean="0"/>
              <a:t> </a:t>
            </a:r>
            <a:r>
              <a:rPr lang="en-US" dirty="0" err="1" smtClean="0"/>
              <a:t>doloremque</a:t>
            </a:r>
            <a:endParaRPr lang="en-US" dirty="0"/>
          </a:p>
        </p:txBody>
      </p:sp>
      <p:sp>
        <p:nvSpPr>
          <p:cNvPr id="10" name="Title 19"/>
          <p:cNvSpPr>
            <a:spLocks noGrp="1"/>
          </p:cNvSpPr>
          <p:nvPr>
            <p:ph type="title" hasCustomPrompt="1"/>
          </p:nvPr>
        </p:nvSpPr>
        <p:spPr>
          <a:xfrm>
            <a:off x="420162" y="385981"/>
            <a:ext cx="8102477" cy="299483"/>
          </a:xfrm>
          <a:prstGeom prst="rect">
            <a:avLst/>
          </a:prstGeom>
        </p:spPr>
        <p:txBody>
          <a:bodyPr vert="horz" lIns="0" tIns="0" rIns="0" bIns="0"/>
          <a:lstStyle>
            <a:lvl1pPr algn="l">
              <a:defRPr sz="1500" b="1" i="0" cap="none">
                <a:solidFill>
                  <a:srgbClr val="6817FF"/>
                </a:solidFill>
                <a:latin typeface="Arial"/>
                <a:cs typeface="Arial"/>
              </a:defRPr>
            </a:lvl1pPr>
          </a:lstStyle>
          <a:p>
            <a:r>
              <a:rPr lang="en-US" dirty="0" smtClean="0"/>
              <a:t>Main take-away or heading goes here</a:t>
            </a:r>
            <a:endParaRPr lang="en-US" dirty="0"/>
          </a:p>
        </p:txBody>
      </p:sp>
      <p:sp>
        <p:nvSpPr>
          <p:cNvPr id="11" name="Slide Number Placeholder 1"/>
          <p:cNvSpPr txBox="1">
            <a:spLocks/>
          </p:cNvSpPr>
          <p:nvPr userDrawn="1"/>
        </p:nvSpPr>
        <p:spPr>
          <a:xfrm>
            <a:off x="8600074" y="109709"/>
            <a:ext cx="220324" cy="165551"/>
          </a:xfrm>
          <a:prstGeom prst="rect">
            <a:avLst/>
          </a:prstGeom>
          <a:ln/>
        </p:spPr>
        <p:txBody>
          <a:bodyPr lIns="0" tIns="0" rIns="0" bIns="0"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A7081D8-B099-416F-9582-802BDA6BDEA2}" type="slidenum">
              <a:rPr lang="en-US" sz="600" smtClean="0">
                <a:solidFill>
                  <a:srgbClr val="444444"/>
                </a:solidFill>
                <a:latin typeface="+mj-lt"/>
              </a:rPr>
              <a:pPr algn="r"/>
              <a:t>‹#›</a:t>
            </a:fld>
            <a:endParaRPr lang="en-US" sz="900" dirty="0">
              <a:solidFill>
                <a:srgbClr val="444444"/>
              </a:solidFill>
              <a:latin typeface="+mj-lt"/>
            </a:endParaRPr>
          </a:p>
        </p:txBody>
      </p:sp>
      <p:sp>
        <p:nvSpPr>
          <p:cNvPr id="12" name="Text Placeholder 2"/>
          <p:cNvSpPr>
            <a:spLocks noGrp="1"/>
          </p:cNvSpPr>
          <p:nvPr>
            <p:ph type="body" sz="quarter" idx="13" hasCustomPrompt="1"/>
          </p:nvPr>
        </p:nvSpPr>
        <p:spPr>
          <a:xfrm>
            <a:off x="5764012" y="182927"/>
            <a:ext cx="2697516" cy="92333"/>
          </a:xfrm>
          <a:prstGeom prst="rect">
            <a:avLst/>
          </a:prstGeom>
        </p:spPr>
        <p:txBody>
          <a:bodyPr vert="horz" wrap="square" lIns="0" tIns="0" rIns="0" bIns="0" anchor="b" anchorCtr="0">
            <a:spAutoFit/>
          </a:bodyPr>
          <a:lstStyle>
            <a:lvl1pPr marL="0" indent="0" algn="r" defTabSz="457200" rtl="0" eaLnBrk="1" latinLnBrk="0" hangingPunct="1">
              <a:buNone/>
              <a:defRPr lang="en-GB" sz="600" kern="1200" dirty="0" smtClean="0">
                <a:solidFill>
                  <a:srgbClr val="444444"/>
                </a:solidFill>
                <a:latin typeface="+mj-lt"/>
                <a:ea typeface="+mn-ea"/>
                <a:cs typeface="+mn-cs"/>
              </a:defRPr>
            </a:lvl1pPr>
            <a:lvl2pPr marL="0" indent="0" algn="r" defTabSz="457200" rtl="0" eaLnBrk="1" latinLnBrk="0" hangingPunct="1">
              <a:buNone/>
              <a:defRPr lang="en-GB" sz="600" kern="1200" dirty="0" smtClean="0">
                <a:solidFill>
                  <a:srgbClr val="444444"/>
                </a:solidFill>
                <a:latin typeface="+mj-lt"/>
                <a:ea typeface="+mn-ea"/>
                <a:cs typeface="+mn-cs"/>
              </a:defRPr>
            </a:lvl2pPr>
            <a:lvl3pPr marL="0" indent="0" algn="r" defTabSz="457200" rtl="0" eaLnBrk="1" latinLnBrk="0" hangingPunct="1">
              <a:buNone/>
              <a:defRPr lang="en-GB" sz="600" kern="1200" dirty="0" smtClean="0">
                <a:solidFill>
                  <a:srgbClr val="444444"/>
                </a:solidFill>
                <a:latin typeface="+mj-lt"/>
                <a:ea typeface="+mn-ea"/>
                <a:cs typeface="+mn-cs"/>
              </a:defRPr>
            </a:lvl3pPr>
            <a:lvl4pPr marL="0" indent="0" algn="r" defTabSz="457200" rtl="0" eaLnBrk="1" latinLnBrk="0" hangingPunct="1">
              <a:buNone/>
              <a:defRPr lang="en-GB" sz="600" kern="1200" dirty="0" smtClean="0">
                <a:solidFill>
                  <a:srgbClr val="444444"/>
                </a:solidFill>
                <a:latin typeface="+mj-lt"/>
                <a:ea typeface="+mn-ea"/>
                <a:cs typeface="+mn-cs"/>
              </a:defRPr>
            </a:lvl4pPr>
            <a:lvl5pPr marL="0" indent="0" algn="r" defTabSz="457200" rtl="0" eaLnBrk="1" latinLnBrk="0" hangingPunct="1">
              <a:buNone/>
              <a:defRPr lang="en-US" sz="600" kern="1200" dirty="0">
                <a:solidFill>
                  <a:srgbClr val="444444"/>
                </a:solidFill>
                <a:latin typeface="+mj-lt"/>
                <a:ea typeface="+mn-ea"/>
                <a:cs typeface="+mn-cs"/>
              </a:defRPr>
            </a:lvl5pPr>
          </a:lstStyle>
          <a:p>
            <a:pPr lvl="0"/>
            <a:r>
              <a:rPr lang="en-GB" dirty="0" smtClean="0"/>
              <a:t>&lt;Insert Section Marker here if needed&gt;</a:t>
            </a:r>
            <a:endParaRPr lang="en-US" dirty="0"/>
          </a:p>
        </p:txBody>
      </p:sp>
      <p:pic>
        <p:nvPicPr>
          <p:cNvPr id="7" name="Picture 6"/>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7704000" y="4464000"/>
            <a:ext cx="1365524" cy="618222"/>
          </a:xfrm>
          <a:prstGeom prst="rect">
            <a:avLst/>
          </a:prstGeom>
        </p:spPr>
      </p:pic>
    </p:spTree>
    <p:extLst>
      <p:ext uri="{BB962C8B-B14F-4D97-AF65-F5344CB8AC3E}">
        <p14:creationId xmlns="" xmlns:p14="http://schemas.microsoft.com/office/powerpoint/2010/main" val="3755282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991676126"/>
      </p:ext>
    </p:extLst>
  </p:cSld>
  <p:clrMap bg1="lt1" tx1="dk1" bg2="lt2" tx2="dk2" accent1="accent1" accent2="accent2" accent3="accent3" accent4="accent4" accent5="accent5" accent6="accent6" hlink="hlink" folHlink="folHlink"/>
  <p:sldLayoutIdLst>
    <p:sldLayoutId id="2147483685" r:id="rId1"/>
    <p:sldLayoutId id="2147483669" r:id="rId2"/>
    <p:sldLayoutId id="2147483675" r:id="rId3"/>
    <p:sldLayoutId id="2147483684" r:id="rId4"/>
    <p:sldLayoutId id="2147483673" r:id="rId5"/>
    <p:sldLayoutId id="2147483676" r:id="rId6"/>
    <p:sldLayoutId id="2147483663" r:id="rId7"/>
    <p:sldLayoutId id="2147483682" r:id="rId8"/>
    <p:sldLayoutId id="2147483650" r:id="rId9"/>
    <p:sldLayoutId id="2147483662" r:id="rId10"/>
    <p:sldLayoutId id="2147483683" r:id="rId11"/>
    <p:sldLayoutId id="2147483660" r:id="rId12"/>
    <p:sldLayoutId id="2147483678" r:id="rId13"/>
    <p:sldLayoutId id="2147483677" r:id="rId14"/>
    <p:sldLayoutId id="2147483689" r:id="rId15"/>
    <p:sldLayoutId id="2147483691" r:id="rId16"/>
    <p:sldLayoutId id="2147483692" r:id="rId1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 Id="rId4" Type="http://schemas.openxmlformats.org/officeDocument/2006/relationships/hyperlink" Target="http://www.kopernio.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mailto:help@kopernio.com" TargetMode="External"/><Relationship Id="rId2" Type="http://schemas.openxmlformats.org/officeDocument/2006/relationships/hyperlink" Target="http://www.kopernio.com/" TargetMode="Externa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www.clarivate.ru/" TargetMode="External"/><Relationship Id="rId1" Type="http://schemas.openxmlformats.org/officeDocument/2006/relationships/slideLayout" Target="../slideLayouts/slideLayout5.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5.xml"/><Relationship Id="rId4" Type="http://schemas.openxmlformats.org/officeDocument/2006/relationships/hyperlink" Target="https://goo.gl/2hn8Wz"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clarivate.com/blog/news/back-future-institute-scientific-information-re-established-within-clarivate-analytics/?utm_campaign=ISI_Annoucement_SAR_2018&amp;utm_medium=email&amp;utm_source=Eloqua" TargetMode="External"/><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www.publons.com/" TargetMode="External"/><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 descr="photo-1471882243907-ba1cf91b79ef.jpg.jpeg"/>
          <p:cNvPicPr>
            <a:picLocks noChangeAspect="1"/>
          </p:cNvPicPr>
          <p:nvPr/>
        </p:nvPicPr>
        <p:blipFill rotWithShape="1">
          <a:blip r:embed="rId2" cstate="screen">
            <a:extLst>
              <a:ext uri="{28A0092B-C50C-407E-A947-70E740481C1C}">
                <a14:useLocalDpi xmlns="" xmlns:a14="http://schemas.microsoft.com/office/drawing/2010/main"/>
              </a:ext>
            </a:extLst>
          </a:blip>
          <a:srcRect/>
          <a:stretch/>
        </p:blipFill>
        <p:spPr>
          <a:xfrm>
            <a:off x="4966942" y="0"/>
            <a:ext cx="4177058" cy="5143500"/>
          </a:xfrm>
          <a:custGeom>
            <a:avLst/>
            <a:gdLst/>
            <a:ahLst/>
            <a:cxnLst/>
            <a:rect l="l" t="t" r="r" b="b"/>
            <a:pathLst>
              <a:path w="4177058" h="5143500">
                <a:moveTo>
                  <a:pt x="359624" y="0"/>
                </a:moveTo>
                <a:lnTo>
                  <a:pt x="4177058" y="0"/>
                </a:lnTo>
                <a:lnTo>
                  <a:pt x="4177058" y="5143500"/>
                </a:lnTo>
                <a:lnTo>
                  <a:pt x="744958" y="5143500"/>
                </a:lnTo>
                <a:lnTo>
                  <a:pt x="638627" y="4935892"/>
                </a:lnTo>
                <a:cubicBezTo>
                  <a:pt x="229356" y="4086516"/>
                  <a:pt x="0" y="3134130"/>
                  <a:pt x="0" y="2128176"/>
                </a:cubicBezTo>
                <a:cubicBezTo>
                  <a:pt x="0" y="1457540"/>
                  <a:pt x="101936" y="810712"/>
                  <a:pt x="291159" y="202342"/>
                </a:cubicBezTo>
                <a:close/>
              </a:path>
            </a:pathLst>
          </a:custGeom>
        </p:spPr>
      </p:pic>
      <p:sp>
        <p:nvSpPr>
          <p:cNvPr id="9" name="Rectangle 10"/>
          <p:cNvSpPr/>
          <p:nvPr/>
        </p:nvSpPr>
        <p:spPr>
          <a:xfrm>
            <a:off x="4961588" y="-14941"/>
            <a:ext cx="4182411" cy="5143500"/>
          </a:xfrm>
          <a:custGeom>
            <a:avLst/>
            <a:gdLst>
              <a:gd name="connsiteX0" fmla="*/ 0 w 4177058"/>
              <a:gd name="connsiteY0" fmla="*/ 0 h 5143500"/>
              <a:gd name="connsiteX1" fmla="*/ 4177058 w 4177058"/>
              <a:gd name="connsiteY1" fmla="*/ 0 h 5143500"/>
              <a:gd name="connsiteX2" fmla="*/ 4177058 w 4177058"/>
              <a:gd name="connsiteY2" fmla="*/ 5143500 h 5143500"/>
              <a:gd name="connsiteX3" fmla="*/ 0 w 4177058"/>
              <a:gd name="connsiteY3" fmla="*/ 5143500 h 5143500"/>
              <a:gd name="connsiteX4" fmla="*/ 0 w 4177058"/>
              <a:gd name="connsiteY4" fmla="*/ 0 h 5143500"/>
              <a:gd name="connsiteX0" fmla="*/ 205856 w 4382914"/>
              <a:gd name="connsiteY0" fmla="*/ 0 h 5143500"/>
              <a:gd name="connsiteX1" fmla="*/ 4382914 w 4382914"/>
              <a:gd name="connsiteY1" fmla="*/ 0 h 5143500"/>
              <a:gd name="connsiteX2" fmla="*/ 4382914 w 4382914"/>
              <a:gd name="connsiteY2" fmla="*/ 5143500 h 5143500"/>
              <a:gd name="connsiteX3" fmla="*/ 205856 w 4382914"/>
              <a:gd name="connsiteY3" fmla="*/ 5143500 h 5143500"/>
              <a:gd name="connsiteX4" fmla="*/ 205856 w 4382914"/>
              <a:gd name="connsiteY4" fmla="*/ 0 h 5143500"/>
              <a:gd name="connsiteX0" fmla="*/ 336743 w 4200036"/>
              <a:gd name="connsiteY0" fmla="*/ 14941 h 5143500"/>
              <a:gd name="connsiteX1" fmla="*/ 4200036 w 4200036"/>
              <a:gd name="connsiteY1" fmla="*/ 0 h 5143500"/>
              <a:gd name="connsiteX2" fmla="*/ 4200036 w 4200036"/>
              <a:gd name="connsiteY2" fmla="*/ 5143500 h 5143500"/>
              <a:gd name="connsiteX3" fmla="*/ 22978 w 4200036"/>
              <a:gd name="connsiteY3" fmla="*/ 5143500 h 5143500"/>
              <a:gd name="connsiteX4" fmla="*/ 336743 w 4200036"/>
              <a:gd name="connsiteY4" fmla="*/ 14941 h 5143500"/>
              <a:gd name="connsiteX0" fmla="*/ 386637 w 4249930"/>
              <a:gd name="connsiteY0" fmla="*/ 14941 h 5143500"/>
              <a:gd name="connsiteX1" fmla="*/ 4249930 w 4249930"/>
              <a:gd name="connsiteY1" fmla="*/ 0 h 5143500"/>
              <a:gd name="connsiteX2" fmla="*/ 4249930 w 4249930"/>
              <a:gd name="connsiteY2" fmla="*/ 5143500 h 5143500"/>
              <a:gd name="connsiteX3" fmla="*/ 72872 w 4249930"/>
              <a:gd name="connsiteY3" fmla="*/ 5143500 h 5143500"/>
              <a:gd name="connsiteX4" fmla="*/ 386637 w 4249930"/>
              <a:gd name="connsiteY4" fmla="*/ 14941 h 5143500"/>
              <a:gd name="connsiteX0" fmla="*/ 190495 w 4053788"/>
              <a:gd name="connsiteY0" fmla="*/ 14941 h 5143500"/>
              <a:gd name="connsiteX1" fmla="*/ 4053788 w 4053788"/>
              <a:gd name="connsiteY1" fmla="*/ 0 h 5143500"/>
              <a:gd name="connsiteX2" fmla="*/ 4053788 w 4053788"/>
              <a:gd name="connsiteY2" fmla="*/ 5143500 h 5143500"/>
              <a:gd name="connsiteX3" fmla="*/ 638730 w 4053788"/>
              <a:gd name="connsiteY3" fmla="*/ 5143500 h 5143500"/>
              <a:gd name="connsiteX4" fmla="*/ 190495 w 4053788"/>
              <a:gd name="connsiteY4" fmla="*/ 14941 h 5143500"/>
              <a:gd name="connsiteX0" fmla="*/ 306077 w 4169370"/>
              <a:gd name="connsiteY0" fmla="*/ 14941 h 5143500"/>
              <a:gd name="connsiteX1" fmla="*/ 4169370 w 4169370"/>
              <a:gd name="connsiteY1" fmla="*/ 0 h 5143500"/>
              <a:gd name="connsiteX2" fmla="*/ 4169370 w 4169370"/>
              <a:gd name="connsiteY2" fmla="*/ 5143500 h 5143500"/>
              <a:gd name="connsiteX3" fmla="*/ 754312 w 4169370"/>
              <a:gd name="connsiteY3" fmla="*/ 5143500 h 5143500"/>
              <a:gd name="connsiteX4" fmla="*/ 306077 w 4169370"/>
              <a:gd name="connsiteY4" fmla="*/ 14941 h 5143500"/>
              <a:gd name="connsiteX0" fmla="*/ 319118 w 4182411"/>
              <a:gd name="connsiteY0" fmla="*/ 14941 h 5143500"/>
              <a:gd name="connsiteX1" fmla="*/ 4182411 w 4182411"/>
              <a:gd name="connsiteY1" fmla="*/ 0 h 5143500"/>
              <a:gd name="connsiteX2" fmla="*/ 4182411 w 4182411"/>
              <a:gd name="connsiteY2" fmla="*/ 5143500 h 5143500"/>
              <a:gd name="connsiteX3" fmla="*/ 722530 w 4182411"/>
              <a:gd name="connsiteY3" fmla="*/ 5143500 h 5143500"/>
              <a:gd name="connsiteX4" fmla="*/ 319118 w 4182411"/>
              <a:gd name="connsiteY4" fmla="*/ 14941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2411" h="5143500">
                <a:moveTo>
                  <a:pt x="319118" y="14941"/>
                </a:moveTo>
                <a:lnTo>
                  <a:pt x="4182411" y="0"/>
                </a:lnTo>
                <a:lnTo>
                  <a:pt x="4182411" y="5143500"/>
                </a:lnTo>
                <a:lnTo>
                  <a:pt x="722530" y="5143500"/>
                </a:lnTo>
                <a:cubicBezTo>
                  <a:pt x="50177" y="3832412"/>
                  <a:pt x="-293469" y="2342029"/>
                  <a:pt x="319118" y="14941"/>
                </a:cubicBezTo>
                <a:close/>
              </a:path>
            </a:pathLst>
          </a:custGeom>
          <a:solidFill>
            <a:schemeClr val="bg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p>
        </p:txBody>
      </p:sp>
      <p:pic>
        <p:nvPicPr>
          <p:cNvPr id="38" name="Picture 37" descr="crv_lfcl_grhc_rgb_pos_coverpage-img.png"/>
          <p:cNvPicPr>
            <a:picLocks noChangeAspect="1"/>
          </p:cNvPicPr>
          <p:nvPr/>
        </p:nvPicPr>
        <p:blipFill rotWithShape="1">
          <a:blip r:embed="rId3" cstate="screen">
            <a:extLst>
              <a:ext uri="{28A0092B-C50C-407E-A947-70E740481C1C}">
                <a14:useLocalDpi xmlns="" xmlns:a14="http://schemas.microsoft.com/office/drawing/2010/main"/>
              </a:ext>
            </a:extLst>
          </a:blip>
          <a:srcRect l="4265" t="10798" r="9949" b="3415"/>
          <a:stretch/>
        </p:blipFill>
        <p:spPr>
          <a:xfrm>
            <a:off x="0" y="0"/>
            <a:ext cx="9144000" cy="5143500"/>
          </a:xfrm>
          <a:prstGeom prst="rect">
            <a:avLst/>
          </a:prstGeom>
        </p:spPr>
      </p:pic>
      <p:sp>
        <p:nvSpPr>
          <p:cNvPr id="6" name="Text Placeholder 5"/>
          <p:cNvSpPr>
            <a:spLocks noGrp="1"/>
          </p:cNvSpPr>
          <p:nvPr>
            <p:ph type="body" sz="quarter" idx="11"/>
          </p:nvPr>
        </p:nvSpPr>
        <p:spPr/>
        <p:txBody>
          <a:bodyPr/>
          <a:lstStyle/>
          <a:p>
            <a:r>
              <a:rPr lang="ru-RU" dirty="0" err="1" smtClean="0"/>
              <a:t>Clarivate</a:t>
            </a:r>
            <a:r>
              <a:rPr lang="ru-RU" dirty="0" smtClean="0"/>
              <a:t> </a:t>
            </a:r>
            <a:r>
              <a:rPr lang="ru-RU" dirty="0" err="1" smtClean="0"/>
              <a:t>Analytics</a:t>
            </a:r>
            <a:r>
              <a:rPr lang="ru-RU" dirty="0" smtClean="0"/>
              <a:t>: новый этап в развитии</a:t>
            </a:r>
            <a:endParaRPr lang="en-US" dirty="0"/>
          </a:p>
        </p:txBody>
      </p:sp>
      <p:sp>
        <p:nvSpPr>
          <p:cNvPr id="7" name="Text Placeholder 6"/>
          <p:cNvSpPr>
            <a:spLocks noGrp="1"/>
          </p:cNvSpPr>
          <p:nvPr>
            <p:ph type="body" sz="quarter" idx="12"/>
          </p:nvPr>
        </p:nvSpPr>
        <p:spPr>
          <a:xfrm>
            <a:off x="420162" y="2456707"/>
            <a:ext cx="2727325" cy="231775"/>
          </a:xfrm>
        </p:spPr>
        <p:txBody>
          <a:bodyPr/>
          <a:lstStyle/>
          <a:p>
            <a:r>
              <a:rPr lang="ru-RU" dirty="0" smtClean="0"/>
              <a:t>24 апреля 2018 года</a:t>
            </a:r>
            <a:endParaRPr lang="en-US" dirty="0"/>
          </a:p>
        </p:txBody>
      </p:sp>
      <p:sp>
        <p:nvSpPr>
          <p:cNvPr id="5" name="Title 4"/>
          <p:cNvSpPr>
            <a:spLocks noGrp="1"/>
          </p:cNvSpPr>
          <p:nvPr>
            <p:ph type="title"/>
          </p:nvPr>
        </p:nvSpPr>
        <p:spPr>
          <a:xfrm>
            <a:off x="420162" y="1798961"/>
            <a:ext cx="4155766" cy="657746"/>
          </a:xfrm>
        </p:spPr>
        <p:txBody>
          <a:bodyPr/>
          <a:lstStyle/>
          <a:p>
            <a:r>
              <a:rPr lang="ru-RU" dirty="0" smtClean="0"/>
              <a:t>Маргарита Сидорова, канд. психол. наук, </a:t>
            </a:r>
            <a:br>
              <a:rPr lang="ru-RU" dirty="0" smtClean="0"/>
            </a:br>
            <a:r>
              <a:rPr lang="ru-RU" dirty="0" smtClean="0"/>
              <a:t>менеджер по работе с ключевыми клиентами</a:t>
            </a:r>
            <a:endParaRPr lang="en-US" dirty="0"/>
          </a:p>
        </p:txBody>
      </p:sp>
      <p:sp>
        <p:nvSpPr>
          <p:cNvPr id="4" name="TextBox 3"/>
          <p:cNvSpPr txBox="1"/>
          <p:nvPr/>
        </p:nvSpPr>
        <p:spPr>
          <a:xfrm>
            <a:off x="-3186138" y="5789128"/>
            <a:ext cx="184666" cy="369332"/>
          </a:xfrm>
          <a:prstGeom prst="rect">
            <a:avLst/>
          </a:prstGeom>
          <a:noFill/>
        </p:spPr>
        <p:txBody>
          <a:bodyPr wrap="none" rtlCol="0">
            <a:spAutoFit/>
          </a:bodyPr>
          <a:lstStyle/>
          <a:p>
            <a:endParaRPr lang="en-US" dirty="0"/>
          </a:p>
        </p:txBody>
      </p:sp>
    </p:spTree>
    <p:extLst>
      <p:ext uri="{BB962C8B-B14F-4D97-AF65-F5344CB8AC3E}">
        <p14:creationId xmlns="" xmlns:p14="http://schemas.microsoft.com/office/powerpoint/2010/main" val="693862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prstGeom prst="rect">
            <a:avLst/>
          </a:prstGeom>
        </p:spPr>
        <p:txBody>
          <a:bodyPr wrap="square" lIns="91425" tIns="91425" rIns="91425" bIns="91425" anchor="b" anchorCtr="0">
            <a:noAutofit/>
          </a:bodyPr>
          <a:lstStyle/>
          <a:p>
            <a:pPr marL="0" lvl="0" indent="0">
              <a:buClr>
                <a:schemeClr val="dk1"/>
              </a:buClr>
              <a:buSzPct val="55000"/>
              <a:defRPr/>
            </a:pPr>
            <a:r>
              <a:rPr lang="en-US" dirty="0" err="1" smtClean="0">
                <a:latin typeface="+mj-lt"/>
              </a:rPr>
              <a:t>Publons</a:t>
            </a:r>
            <a:r>
              <a:rPr lang="ru-RU" dirty="0" smtClean="0">
                <a:latin typeface="+mj-lt"/>
              </a:rPr>
              <a:t> для издателей научных журналов</a:t>
            </a:r>
            <a:endParaRPr lang="en" dirty="0">
              <a:latin typeface="+mj-lt"/>
            </a:endParaRPr>
          </a:p>
        </p:txBody>
      </p:sp>
      <p:sp>
        <p:nvSpPr>
          <p:cNvPr id="28" name="Text Placeholder 27"/>
          <p:cNvSpPr>
            <a:spLocks noGrp="1"/>
          </p:cNvSpPr>
          <p:nvPr>
            <p:ph type="body" sz="quarter" idx="13"/>
          </p:nvPr>
        </p:nvSpPr>
        <p:spPr/>
        <p:txBody>
          <a:bodyPr/>
          <a:lstStyle/>
          <a:p>
            <a:endParaRPr lang="en-US"/>
          </a:p>
        </p:txBody>
      </p:sp>
      <p:pic>
        <p:nvPicPr>
          <p:cNvPr id="137" name="Shape 137"/>
          <p:cNvPicPr preferRelativeResize="0"/>
          <p:nvPr/>
        </p:nvPicPr>
        <p:blipFill>
          <a:blip r:embed="rId3">
            <a:alphaModFix/>
          </a:blip>
          <a:stretch>
            <a:fillRect/>
          </a:stretch>
        </p:blipFill>
        <p:spPr>
          <a:xfrm>
            <a:off x="3112324" y="1995921"/>
            <a:ext cx="2260285" cy="783632"/>
          </a:xfrm>
          <a:prstGeom prst="rect">
            <a:avLst/>
          </a:prstGeom>
          <a:noFill/>
          <a:ln>
            <a:noFill/>
          </a:ln>
        </p:spPr>
      </p:pic>
      <p:grpSp>
        <p:nvGrpSpPr>
          <p:cNvPr id="2" name="Shape 139"/>
          <p:cNvGrpSpPr/>
          <p:nvPr/>
        </p:nvGrpSpPr>
        <p:grpSpPr>
          <a:xfrm>
            <a:off x="1830162" y="2134075"/>
            <a:ext cx="998812" cy="528900"/>
            <a:chOff x="1830162" y="2099925"/>
            <a:chExt cx="998812" cy="528900"/>
          </a:xfrm>
        </p:grpSpPr>
        <p:sp>
          <p:nvSpPr>
            <p:cNvPr id="140" name="Shape 140"/>
            <p:cNvSpPr/>
            <p:nvPr/>
          </p:nvSpPr>
          <p:spPr>
            <a:xfrm>
              <a:off x="1830162" y="2099925"/>
              <a:ext cx="964200" cy="528900"/>
            </a:xfrm>
            <a:prstGeom prst="rect">
              <a:avLst/>
            </a:prstGeom>
            <a:noFill/>
            <a:ln w="9525" cap="flat" cmpd="sng">
              <a:solidFill>
                <a:srgbClr val="B7B7B7"/>
              </a:solidFill>
              <a:prstDash val="solid"/>
              <a:round/>
              <a:headEnd type="none" w="med" len="med"/>
              <a:tailEnd type="none" w="med" len="med"/>
            </a:ln>
          </p:spPr>
          <p:txBody>
            <a:bodyPr wrap="square" lIns="91425" tIns="91425" rIns="91425" bIns="91425" anchor="ctr" anchorCtr="0">
              <a:noAutofit/>
            </a:bodyPr>
            <a:lstStyle/>
            <a:p>
              <a:endParaRPr sz="700">
                <a:solidFill>
                  <a:srgbClr val="434343"/>
                </a:solidFill>
                <a:latin typeface="+mj-lt"/>
                <a:ea typeface="Roboto"/>
                <a:cs typeface="Roboto"/>
                <a:sym typeface="Roboto"/>
              </a:endParaRPr>
            </a:p>
          </p:txBody>
        </p:sp>
        <p:sp>
          <p:nvSpPr>
            <p:cNvPr id="141" name="Shape 141"/>
            <p:cNvSpPr txBox="1"/>
            <p:nvPr/>
          </p:nvSpPr>
          <p:spPr>
            <a:xfrm>
              <a:off x="2472948" y="2157436"/>
              <a:ext cx="331200" cy="330000"/>
            </a:xfrm>
            <a:prstGeom prst="rect">
              <a:avLst/>
            </a:prstGeom>
            <a:noFill/>
            <a:ln>
              <a:noFill/>
            </a:ln>
          </p:spPr>
          <p:txBody>
            <a:bodyPr wrap="square" lIns="91425" tIns="91425" rIns="91425" bIns="91425" anchor="t" anchorCtr="0">
              <a:noAutofit/>
            </a:bodyPr>
            <a:lstStyle/>
            <a:p>
              <a:r>
                <a:rPr lang="en" sz="600">
                  <a:solidFill>
                    <a:srgbClr val="434343"/>
                  </a:solidFill>
                  <a:latin typeface="+mj-lt"/>
                  <a:ea typeface="Roboto"/>
                  <a:cs typeface="Roboto"/>
                  <a:sym typeface="Roboto"/>
                </a:rPr>
                <a:t>Yes</a:t>
              </a:r>
            </a:p>
          </p:txBody>
        </p:sp>
        <p:sp>
          <p:nvSpPr>
            <p:cNvPr id="142" name="Shape 142"/>
            <p:cNvSpPr txBox="1"/>
            <p:nvPr/>
          </p:nvSpPr>
          <p:spPr>
            <a:xfrm>
              <a:off x="1830497" y="2118646"/>
              <a:ext cx="644700" cy="463200"/>
            </a:xfrm>
            <a:prstGeom prst="rect">
              <a:avLst/>
            </a:prstGeom>
            <a:noFill/>
            <a:ln>
              <a:noFill/>
            </a:ln>
          </p:spPr>
          <p:txBody>
            <a:bodyPr wrap="square" lIns="91425" tIns="91425" rIns="91425" bIns="91425" anchor="t" anchorCtr="0">
              <a:noAutofit/>
            </a:bodyPr>
            <a:lstStyle/>
            <a:p>
              <a:r>
                <a:rPr lang="en" sz="600">
                  <a:solidFill>
                    <a:srgbClr val="434343"/>
                  </a:solidFill>
                  <a:latin typeface="+mj-lt"/>
                  <a:ea typeface="Roboto"/>
                  <a:cs typeface="Roboto"/>
                  <a:sym typeface="Roboto"/>
                </a:rPr>
                <a:t>Add this review to Publons?</a:t>
              </a:r>
            </a:p>
          </p:txBody>
        </p:sp>
        <p:sp>
          <p:nvSpPr>
            <p:cNvPr id="143" name="Shape 143"/>
            <p:cNvSpPr/>
            <p:nvPr/>
          </p:nvSpPr>
          <p:spPr>
            <a:xfrm>
              <a:off x="2376361" y="2220698"/>
              <a:ext cx="122400" cy="109800"/>
            </a:xfrm>
            <a:prstGeom prst="ellipse">
              <a:avLst/>
            </a:prstGeom>
            <a:solidFill>
              <a:srgbClr val="FFFFFF"/>
            </a:solidFill>
            <a:ln w="9525" cap="flat" cmpd="sng">
              <a:solidFill>
                <a:srgbClr val="44546A"/>
              </a:solidFill>
              <a:prstDash val="solid"/>
              <a:round/>
              <a:headEnd type="none" w="med" len="med"/>
              <a:tailEnd type="none" w="med" len="med"/>
            </a:ln>
          </p:spPr>
          <p:txBody>
            <a:bodyPr wrap="square" lIns="91425" tIns="91425" rIns="91425" bIns="91425" anchor="ctr" anchorCtr="0">
              <a:noAutofit/>
            </a:bodyPr>
            <a:lstStyle/>
            <a:p>
              <a:endParaRPr sz="700">
                <a:latin typeface="+mj-lt"/>
                <a:ea typeface="Roboto"/>
                <a:cs typeface="Roboto"/>
                <a:sym typeface="Roboto"/>
              </a:endParaRPr>
            </a:p>
          </p:txBody>
        </p:sp>
        <p:sp>
          <p:nvSpPr>
            <p:cNvPr id="144" name="Shape 144"/>
            <p:cNvSpPr/>
            <p:nvPr/>
          </p:nvSpPr>
          <p:spPr>
            <a:xfrm>
              <a:off x="2376361" y="2365496"/>
              <a:ext cx="122400" cy="109800"/>
            </a:xfrm>
            <a:prstGeom prst="ellipse">
              <a:avLst/>
            </a:prstGeom>
            <a:solidFill>
              <a:srgbClr val="FFFFFF"/>
            </a:solidFill>
            <a:ln w="9525" cap="flat" cmpd="sng">
              <a:solidFill>
                <a:srgbClr val="44546A"/>
              </a:solidFill>
              <a:prstDash val="solid"/>
              <a:round/>
              <a:headEnd type="none" w="med" len="med"/>
              <a:tailEnd type="none" w="med" len="med"/>
            </a:ln>
          </p:spPr>
          <p:txBody>
            <a:bodyPr wrap="square" lIns="91425" tIns="91425" rIns="91425" bIns="91425" anchor="ctr" anchorCtr="0">
              <a:noAutofit/>
            </a:bodyPr>
            <a:lstStyle/>
            <a:p>
              <a:endParaRPr sz="700">
                <a:latin typeface="+mj-lt"/>
                <a:ea typeface="Roboto"/>
                <a:cs typeface="Roboto"/>
                <a:sym typeface="Roboto"/>
              </a:endParaRPr>
            </a:p>
          </p:txBody>
        </p:sp>
        <p:sp>
          <p:nvSpPr>
            <p:cNvPr id="145" name="Shape 145"/>
            <p:cNvSpPr/>
            <p:nvPr/>
          </p:nvSpPr>
          <p:spPr>
            <a:xfrm>
              <a:off x="2399150" y="2241139"/>
              <a:ext cx="76500" cy="68700"/>
            </a:xfrm>
            <a:prstGeom prst="ellipse">
              <a:avLst/>
            </a:prstGeom>
            <a:solidFill>
              <a:srgbClr val="4BABBB"/>
            </a:solidFill>
            <a:ln w="9525" cap="flat" cmpd="sng">
              <a:solidFill>
                <a:srgbClr val="FFFFFF"/>
              </a:solidFill>
              <a:prstDash val="solid"/>
              <a:round/>
              <a:headEnd type="none" w="med" len="med"/>
              <a:tailEnd type="none" w="med" len="med"/>
            </a:ln>
          </p:spPr>
          <p:txBody>
            <a:bodyPr wrap="square" lIns="91425" tIns="91425" rIns="91425" bIns="91425" anchor="ctr" anchorCtr="0">
              <a:noAutofit/>
            </a:bodyPr>
            <a:lstStyle/>
            <a:p>
              <a:endParaRPr sz="700">
                <a:latin typeface="+mj-lt"/>
                <a:ea typeface="Roboto"/>
                <a:cs typeface="Roboto"/>
                <a:sym typeface="Roboto"/>
              </a:endParaRPr>
            </a:p>
          </p:txBody>
        </p:sp>
        <p:sp>
          <p:nvSpPr>
            <p:cNvPr id="146" name="Shape 146"/>
            <p:cNvSpPr txBox="1"/>
            <p:nvPr/>
          </p:nvSpPr>
          <p:spPr>
            <a:xfrm>
              <a:off x="2497775" y="2312644"/>
              <a:ext cx="331200" cy="109800"/>
            </a:xfrm>
            <a:prstGeom prst="rect">
              <a:avLst/>
            </a:prstGeom>
            <a:noFill/>
            <a:ln>
              <a:noFill/>
            </a:ln>
          </p:spPr>
          <p:txBody>
            <a:bodyPr wrap="square" lIns="91425" tIns="91425" rIns="91425" bIns="91425" anchor="t" anchorCtr="0">
              <a:noAutofit/>
            </a:bodyPr>
            <a:lstStyle/>
            <a:p>
              <a:r>
                <a:rPr lang="en" sz="600">
                  <a:solidFill>
                    <a:srgbClr val="434343"/>
                  </a:solidFill>
                  <a:latin typeface="+mj-lt"/>
                  <a:ea typeface="Roboto"/>
                  <a:cs typeface="Roboto"/>
                  <a:sym typeface="Roboto"/>
                </a:rPr>
                <a:t>No</a:t>
              </a:r>
            </a:p>
          </p:txBody>
        </p:sp>
      </p:grpSp>
      <p:sp>
        <p:nvSpPr>
          <p:cNvPr id="147" name="Shape 147"/>
          <p:cNvSpPr txBox="1"/>
          <p:nvPr/>
        </p:nvSpPr>
        <p:spPr>
          <a:xfrm>
            <a:off x="1692563" y="1263397"/>
            <a:ext cx="1306500" cy="709477"/>
          </a:xfrm>
          <a:prstGeom prst="rect">
            <a:avLst/>
          </a:prstGeom>
          <a:noFill/>
          <a:ln>
            <a:noFill/>
          </a:ln>
        </p:spPr>
        <p:txBody>
          <a:bodyPr wrap="square" lIns="91425" tIns="91425" rIns="91425" bIns="91425" anchor="t" anchorCtr="0">
            <a:noAutofit/>
          </a:bodyPr>
          <a:lstStyle/>
          <a:p>
            <a:pPr algn="ctr"/>
            <a:r>
              <a:rPr lang="en" sz="900" dirty="0">
                <a:solidFill>
                  <a:srgbClr val="333333"/>
                </a:solidFill>
                <a:latin typeface="+mj-lt"/>
                <a:ea typeface="Roboto"/>
                <a:cs typeface="Roboto"/>
                <a:sym typeface="Roboto"/>
              </a:rPr>
              <a:t>Publons </a:t>
            </a:r>
            <a:r>
              <a:rPr lang="ru-RU" sz="900" dirty="0" smtClean="0">
                <a:solidFill>
                  <a:srgbClr val="333333"/>
                </a:solidFill>
                <a:latin typeface="+mj-lt"/>
                <a:ea typeface="Roboto"/>
                <a:cs typeface="Roboto"/>
                <a:sym typeface="Roboto"/>
              </a:rPr>
              <a:t>полностью интегрируется в издательскую систему журнала</a:t>
            </a:r>
            <a:endParaRPr lang="en" sz="900" dirty="0">
              <a:solidFill>
                <a:srgbClr val="333333"/>
              </a:solidFill>
              <a:latin typeface="+mj-lt"/>
              <a:ea typeface="Roboto"/>
              <a:cs typeface="Roboto"/>
              <a:sym typeface="Roboto"/>
            </a:endParaRPr>
          </a:p>
        </p:txBody>
      </p:sp>
      <p:sp>
        <p:nvSpPr>
          <p:cNvPr id="148" name="Shape 148"/>
          <p:cNvSpPr txBox="1"/>
          <p:nvPr/>
        </p:nvSpPr>
        <p:spPr>
          <a:xfrm>
            <a:off x="5278709" y="1263397"/>
            <a:ext cx="1737600" cy="1074211"/>
          </a:xfrm>
          <a:prstGeom prst="rect">
            <a:avLst/>
          </a:prstGeom>
          <a:noFill/>
          <a:ln>
            <a:noFill/>
          </a:ln>
        </p:spPr>
        <p:txBody>
          <a:bodyPr wrap="square" lIns="91425" tIns="91425" rIns="91425" bIns="91425" anchor="t" anchorCtr="0">
            <a:noAutofit/>
          </a:bodyPr>
          <a:lstStyle/>
          <a:p>
            <a:pPr algn="ctr"/>
            <a:r>
              <a:rPr lang="ru-RU" sz="900" dirty="0" smtClean="0">
                <a:solidFill>
                  <a:srgbClr val="333333"/>
                </a:solidFill>
                <a:latin typeface="+mj-lt"/>
                <a:ea typeface="Roboto"/>
                <a:cs typeface="Roboto"/>
                <a:sym typeface="Roboto"/>
              </a:rPr>
              <a:t>Электронное уведомление  рецензенту о выходе публикации, которую он рецензировал.</a:t>
            </a:r>
            <a:endParaRPr lang="en" sz="900" dirty="0">
              <a:solidFill>
                <a:srgbClr val="333333"/>
              </a:solidFill>
              <a:latin typeface="+mj-lt"/>
              <a:ea typeface="Roboto"/>
              <a:cs typeface="Roboto"/>
              <a:sym typeface="Roboto"/>
            </a:endParaRPr>
          </a:p>
        </p:txBody>
      </p:sp>
      <p:pic>
        <p:nvPicPr>
          <p:cNvPr id="149" name="Shape 149"/>
          <p:cNvPicPr preferRelativeResize="0"/>
          <p:nvPr/>
        </p:nvPicPr>
        <p:blipFill>
          <a:blip r:embed="rId4">
            <a:alphaModFix/>
          </a:blip>
          <a:stretch>
            <a:fillRect/>
          </a:stretch>
        </p:blipFill>
        <p:spPr>
          <a:xfrm>
            <a:off x="3112325" y="2694325"/>
            <a:ext cx="2260273" cy="1119230"/>
          </a:xfrm>
          <a:prstGeom prst="rect">
            <a:avLst/>
          </a:prstGeom>
          <a:noFill/>
          <a:ln w="9525" cap="flat" cmpd="sng">
            <a:solidFill>
              <a:srgbClr val="CCCCCC"/>
            </a:solidFill>
            <a:prstDash val="solid"/>
            <a:round/>
            <a:headEnd type="none" w="med" len="med"/>
            <a:tailEnd type="none" w="med" len="med"/>
          </a:ln>
        </p:spPr>
      </p:pic>
      <p:pic>
        <p:nvPicPr>
          <p:cNvPr id="150" name="Shape 150"/>
          <p:cNvPicPr preferRelativeResize="0"/>
          <p:nvPr/>
        </p:nvPicPr>
        <p:blipFill rotWithShape="1">
          <a:blip r:embed="rId5">
            <a:alphaModFix/>
          </a:blip>
          <a:srcRect/>
          <a:stretch/>
        </p:blipFill>
        <p:spPr>
          <a:xfrm>
            <a:off x="5627104" y="2055277"/>
            <a:ext cx="1306500" cy="1153200"/>
          </a:xfrm>
          <a:prstGeom prst="rect">
            <a:avLst/>
          </a:prstGeom>
          <a:noFill/>
          <a:ln w="9525" cap="flat" cmpd="sng">
            <a:solidFill>
              <a:srgbClr val="999999">
                <a:alpha val="0"/>
              </a:srgbClr>
            </a:solidFill>
            <a:prstDash val="solid"/>
            <a:round/>
            <a:headEnd type="none" w="med" len="med"/>
            <a:tailEnd type="none" w="med" len="med"/>
          </a:ln>
        </p:spPr>
      </p:pic>
      <p:grpSp>
        <p:nvGrpSpPr>
          <p:cNvPr id="3" name="Group 1"/>
          <p:cNvGrpSpPr/>
          <p:nvPr/>
        </p:nvGrpSpPr>
        <p:grpSpPr>
          <a:xfrm>
            <a:off x="7145875" y="1967285"/>
            <a:ext cx="1805999" cy="1370639"/>
            <a:chOff x="7145875" y="2752708"/>
            <a:chExt cx="1805999" cy="1370639"/>
          </a:xfrm>
        </p:grpSpPr>
        <p:pic>
          <p:nvPicPr>
            <p:cNvPr id="151" name="Shape 151"/>
            <p:cNvPicPr preferRelativeResize="0"/>
            <p:nvPr/>
          </p:nvPicPr>
          <p:blipFill>
            <a:blip r:embed="rId6">
              <a:alphaModFix/>
            </a:blip>
            <a:stretch>
              <a:fillRect/>
            </a:stretch>
          </p:blipFill>
          <p:spPr>
            <a:xfrm>
              <a:off x="7145875" y="2754460"/>
              <a:ext cx="1805999" cy="1368887"/>
            </a:xfrm>
            <a:prstGeom prst="rect">
              <a:avLst/>
            </a:prstGeom>
            <a:noFill/>
            <a:ln w="9525" cap="flat" cmpd="sng">
              <a:solidFill>
                <a:srgbClr val="CCCCCC"/>
              </a:solidFill>
              <a:prstDash val="solid"/>
              <a:round/>
              <a:headEnd type="none" w="med" len="med"/>
              <a:tailEnd type="none" w="med" len="med"/>
            </a:ln>
          </p:spPr>
        </p:pic>
        <p:pic>
          <p:nvPicPr>
            <p:cNvPr id="152" name="Shape 152"/>
            <p:cNvPicPr preferRelativeResize="0"/>
            <p:nvPr/>
          </p:nvPicPr>
          <p:blipFill>
            <a:blip r:embed="rId7">
              <a:alphaModFix/>
            </a:blip>
            <a:stretch>
              <a:fillRect/>
            </a:stretch>
          </p:blipFill>
          <p:spPr>
            <a:xfrm>
              <a:off x="7513821" y="3177187"/>
              <a:ext cx="1402215" cy="651895"/>
            </a:xfrm>
            <a:prstGeom prst="rect">
              <a:avLst/>
            </a:prstGeom>
            <a:noFill/>
            <a:ln>
              <a:noFill/>
            </a:ln>
          </p:spPr>
        </p:pic>
        <p:sp>
          <p:nvSpPr>
            <p:cNvPr id="153" name="Shape 153"/>
            <p:cNvSpPr/>
            <p:nvPr/>
          </p:nvSpPr>
          <p:spPr>
            <a:xfrm>
              <a:off x="7513821" y="3846047"/>
              <a:ext cx="1236300" cy="68700"/>
            </a:xfrm>
            <a:prstGeom prst="rect">
              <a:avLst/>
            </a:prstGeom>
            <a:solidFill>
              <a:srgbClr val="FFFFFF"/>
            </a:solidFill>
            <a:ln>
              <a:noFill/>
            </a:ln>
          </p:spPr>
          <p:txBody>
            <a:bodyPr wrap="square" lIns="91425" tIns="91425" rIns="91425" bIns="91425" anchor="ctr" anchorCtr="0">
              <a:noAutofit/>
            </a:bodyPr>
            <a:lstStyle/>
            <a:p>
              <a:endParaRPr>
                <a:latin typeface="+mj-lt"/>
              </a:endParaRPr>
            </a:p>
          </p:txBody>
        </p:sp>
        <p:sp>
          <p:nvSpPr>
            <p:cNvPr id="154" name="Shape 154"/>
            <p:cNvSpPr/>
            <p:nvPr/>
          </p:nvSpPr>
          <p:spPr>
            <a:xfrm flipH="1">
              <a:off x="7544072" y="3021982"/>
              <a:ext cx="143400" cy="262800"/>
            </a:xfrm>
            <a:prstGeom prst="rect">
              <a:avLst/>
            </a:prstGeom>
            <a:solidFill>
              <a:srgbClr val="FFFFFF"/>
            </a:solidFill>
            <a:ln>
              <a:noFill/>
            </a:ln>
          </p:spPr>
          <p:txBody>
            <a:bodyPr wrap="square" lIns="91425" tIns="91425" rIns="91425" bIns="91425" anchor="ctr" anchorCtr="0">
              <a:noAutofit/>
            </a:bodyPr>
            <a:lstStyle/>
            <a:p>
              <a:endParaRPr>
                <a:latin typeface="+mj-lt"/>
              </a:endParaRPr>
            </a:p>
          </p:txBody>
        </p:sp>
        <p:sp>
          <p:nvSpPr>
            <p:cNvPr id="155" name="Shape 155"/>
            <p:cNvSpPr/>
            <p:nvPr/>
          </p:nvSpPr>
          <p:spPr>
            <a:xfrm>
              <a:off x="8747308" y="2752708"/>
              <a:ext cx="122400" cy="109800"/>
            </a:xfrm>
            <a:prstGeom prst="rect">
              <a:avLst/>
            </a:prstGeom>
            <a:solidFill>
              <a:srgbClr val="333333"/>
            </a:solidFill>
            <a:ln>
              <a:noFill/>
            </a:ln>
          </p:spPr>
          <p:txBody>
            <a:bodyPr wrap="square" lIns="91425" tIns="91425" rIns="91425" bIns="91425" anchor="ctr" anchorCtr="0">
              <a:noAutofit/>
            </a:bodyPr>
            <a:lstStyle/>
            <a:p>
              <a:endParaRPr>
                <a:latin typeface="+mj-lt"/>
              </a:endParaRPr>
            </a:p>
          </p:txBody>
        </p:sp>
      </p:grpSp>
      <p:sp>
        <p:nvSpPr>
          <p:cNvPr id="156" name="Shape 156"/>
          <p:cNvSpPr txBox="1"/>
          <p:nvPr/>
        </p:nvSpPr>
        <p:spPr>
          <a:xfrm>
            <a:off x="7067647" y="1263397"/>
            <a:ext cx="1806000" cy="624793"/>
          </a:xfrm>
          <a:prstGeom prst="rect">
            <a:avLst/>
          </a:prstGeom>
          <a:noFill/>
          <a:ln>
            <a:noFill/>
          </a:ln>
        </p:spPr>
        <p:txBody>
          <a:bodyPr wrap="square" lIns="91425" tIns="91425" rIns="91425" bIns="91425" anchor="t" anchorCtr="0">
            <a:noAutofit/>
          </a:bodyPr>
          <a:lstStyle/>
          <a:p>
            <a:pPr algn="ctr"/>
            <a:r>
              <a:rPr lang="ru-RU" sz="900" dirty="0" smtClean="0">
                <a:solidFill>
                  <a:srgbClr val="333333"/>
                </a:solidFill>
                <a:latin typeface="+mj-lt"/>
                <a:ea typeface="Roboto"/>
                <a:cs typeface="Roboto"/>
                <a:sym typeface="Roboto"/>
              </a:rPr>
              <a:t>Административный доступ</a:t>
            </a:r>
          </a:p>
          <a:p>
            <a:pPr algn="ctr"/>
            <a:r>
              <a:rPr lang="ru-RU" sz="900" dirty="0" smtClean="0">
                <a:solidFill>
                  <a:srgbClr val="333333"/>
                </a:solidFill>
                <a:latin typeface="+mj-lt"/>
                <a:ea typeface="Roboto"/>
                <a:cs typeface="Roboto"/>
                <a:sym typeface="Roboto"/>
              </a:rPr>
              <a:t>данным и аналитике по рецензентам</a:t>
            </a:r>
          </a:p>
        </p:txBody>
      </p:sp>
      <p:sp>
        <p:nvSpPr>
          <p:cNvPr id="157" name="Shape 157"/>
          <p:cNvSpPr txBox="1"/>
          <p:nvPr/>
        </p:nvSpPr>
        <p:spPr>
          <a:xfrm>
            <a:off x="192113" y="1244196"/>
            <a:ext cx="1500600" cy="709477"/>
          </a:xfrm>
          <a:prstGeom prst="rect">
            <a:avLst/>
          </a:prstGeom>
          <a:noFill/>
          <a:ln>
            <a:noFill/>
          </a:ln>
        </p:spPr>
        <p:txBody>
          <a:bodyPr wrap="square" lIns="91425" tIns="91425" rIns="91425" bIns="91425" anchor="t" anchorCtr="0">
            <a:noAutofit/>
          </a:bodyPr>
          <a:lstStyle/>
          <a:p>
            <a:pPr algn="ctr"/>
            <a:r>
              <a:rPr lang="ru-RU" sz="900" dirty="0" smtClean="0">
                <a:solidFill>
                  <a:srgbClr val="333333"/>
                </a:solidFill>
                <a:latin typeface="+mj-lt"/>
                <a:ea typeface="Roboto"/>
                <a:cs typeface="Roboto"/>
                <a:sym typeface="Roboto"/>
              </a:rPr>
              <a:t>Массовая</a:t>
            </a:r>
            <a:r>
              <a:rPr lang="en-US" sz="900" dirty="0" smtClean="0">
                <a:solidFill>
                  <a:srgbClr val="333333"/>
                </a:solidFill>
                <a:latin typeface="+mj-lt"/>
                <a:ea typeface="Roboto"/>
                <a:cs typeface="Roboto"/>
                <a:sym typeface="Roboto"/>
              </a:rPr>
              <a:t> </a:t>
            </a:r>
            <a:r>
              <a:rPr lang="ru-RU" sz="900" dirty="0" smtClean="0">
                <a:solidFill>
                  <a:srgbClr val="333333"/>
                </a:solidFill>
                <a:latin typeface="+mj-lt"/>
                <a:ea typeface="Roboto"/>
                <a:cs typeface="Roboto"/>
                <a:sym typeface="Roboto"/>
              </a:rPr>
              <a:t>загрузка архивов рецензий, </a:t>
            </a:r>
            <a:r>
              <a:rPr lang="ru-RU" sz="900" dirty="0">
                <a:solidFill>
                  <a:srgbClr val="333333"/>
                </a:solidFill>
                <a:latin typeface="+mj-lt"/>
                <a:ea typeface="Roboto"/>
                <a:cs typeface="Roboto"/>
                <a:sym typeface="Roboto"/>
              </a:rPr>
              <a:t>чтобы </a:t>
            </a:r>
            <a:r>
              <a:rPr lang="ru-RU" sz="900" dirty="0" smtClean="0">
                <a:solidFill>
                  <a:srgbClr val="333333"/>
                </a:solidFill>
                <a:latin typeface="+mj-lt"/>
                <a:ea typeface="Roboto"/>
                <a:cs typeface="Roboto"/>
                <a:sym typeface="Roboto"/>
              </a:rPr>
              <a:t>отразить всю предыдущую историю работы с рецензентами</a:t>
            </a:r>
            <a:endParaRPr lang="en" sz="900" dirty="0">
              <a:solidFill>
                <a:srgbClr val="333333"/>
              </a:solidFill>
              <a:latin typeface="+mj-lt"/>
              <a:ea typeface="Roboto"/>
              <a:cs typeface="Roboto"/>
              <a:sym typeface="Roboto"/>
            </a:endParaRPr>
          </a:p>
        </p:txBody>
      </p:sp>
      <p:sp>
        <p:nvSpPr>
          <p:cNvPr id="158" name="Shape 158"/>
          <p:cNvSpPr/>
          <p:nvPr/>
        </p:nvSpPr>
        <p:spPr>
          <a:xfrm>
            <a:off x="5335638" y="1999820"/>
            <a:ext cx="76500" cy="694500"/>
          </a:xfrm>
          <a:prstGeom prst="rect">
            <a:avLst/>
          </a:prstGeom>
          <a:solidFill>
            <a:srgbClr val="FFFFFF"/>
          </a:solidFill>
          <a:ln>
            <a:noFill/>
          </a:ln>
        </p:spPr>
        <p:txBody>
          <a:bodyPr wrap="square" lIns="91425" tIns="91425" rIns="91425" bIns="91425" anchor="ctr" anchorCtr="0">
            <a:noAutofit/>
          </a:bodyPr>
          <a:lstStyle/>
          <a:p>
            <a:endParaRPr>
              <a:latin typeface="+mj-lt"/>
            </a:endParaRPr>
          </a:p>
        </p:txBody>
      </p:sp>
      <p:pic>
        <p:nvPicPr>
          <p:cNvPr id="159" name="Shape 159"/>
          <p:cNvPicPr preferRelativeResize="0"/>
          <p:nvPr/>
        </p:nvPicPr>
        <p:blipFill>
          <a:blip r:embed="rId8">
            <a:alphaModFix/>
          </a:blip>
          <a:stretch>
            <a:fillRect/>
          </a:stretch>
        </p:blipFill>
        <p:spPr>
          <a:xfrm>
            <a:off x="417713" y="1946200"/>
            <a:ext cx="1016700" cy="1016700"/>
          </a:xfrm>
          <a:prstGeom prst="rect">
            <a:avLst/>
          </a:prstGeom>
          <a:noFill/>
          <a:ln>
            <a:noFill/>
          </a:ln>
        </p:spPr>
      </p:pic>
      <p:sp>
        <p:nvSpPr>
          <p:cNvPr id="29" name="Shape 147"/>
          <p:cNvSpPr txBox="1"/>
          <p:nvPr/>
        </p:nvSpPr>
        <p:spPr>
          <a:xfrm>
            <a:off x="3492889" y="1263397"/>
            <a:ext cx="1488761" cy="709477"/>
          </a:xfrm>
          <a:prstGeom prst="rect">
            <a:avLst/>
          </a:prstGeom>
          <a:noFill/>
          <a:ln>
            <a:noFill/>
          </a:ln>
        </p:spPr>
        <p:txBody>
          <a:bodyPr wrap="square" lIns="91425" tIns="91425" rIns="91425" bIns="91425" anchor="t" anchorCtr="0">
            <a:noAutofit/>
          </a:bodyPr>
          <a:lstStyle/>
          <a:p>
            <a:pPr lvl="0" algn="ctr"/>
            <a:r>
              <a:rPr lang="ru-RU" sz="900" dirty="0" smtClean="0">
                <a:solidFill>
                  <a:srgbClr val="434343"/>
                </a:solidFill>
              </a:rPr>
              <a:t>Профили рецензента мгновенно обновляются с проверенной записью выполненных рецензий</a:t>
            </a:r>
            <a:endParaRPr lang="en" sz="900" dirty="0">
              <a:solidFill>
                <a:srgbClr val="434343"/>
              </a:solidFill>
            </a:endParaRPr>
          </a:p>
        </p:txBody>
      </p:sp>
    </p:spTree>
    <p:extLst>
      <p:ext uri="{BB962C8B-B14F-4D97-AF65-F5344CB8AC3E}">
        <p14:creationId xmlns:p14="http://schemas.microsoft.com/office/powerpoint/2010/main" xmlns="" val="3003715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0162" y="985068"/>
            <a:ext cx="8120748" cy="3553065"/>
          </a:xfrm>
        </p:spPr>
        <p:txBody>
          <a:bodyPr/>
          <a:lstStyle/>
          <a:p>
            <a:r>
              <a:rPr lang="ru-RU" dirty="0" err="1" smtClean="0"/>
              <a:t>Publons</a:t>
            </a:r>
            <a:r>
              <a:rPr lang="ru-RU" dirty="0" smtClean="0"/>
              <a:t> поддерживает все основные издательские системы (</a:t>
            </a:r>
            <a:r>
              <a:rPr lang="en-US" dirty="0" err="1" smtClean="0"/>
              <a:t>ScholarOne</a:t>
            </a:r>
            <a:r>
              <a:rPr lang="ru-RU" dirty="0" smtClean="0"/>
              <a:t>, </a:t>
            </a:r>
            <a:r>
              <a:rPr lang="en-US" dirty="0" smtClean="0"/>
              <a:t>Editorial Manager</a:t>
            </a:r>
            <a:r>
              <a:rPr lang="ru-RU" dirty="0" smtClean="0"/>
              <a:t>, </a:t>
            </a:r>
            <a:r>
              <a:rPr lang="en-US" dirty="0" smtClean="0"/>
              <a:t>OJS </a:t>
            </a:r>
            <a:r>
              <a:rPr lang="ru-RU" dirty="0" smtClean="0"/>
              <a:t>и др.) и полностью интегрируется с ними</a:t>
            </a:r>
            <a:r>
              <a:rPr lang="en-US" dirty="0" smtClean="0"/>
              <a:t>.</a:t>
            </a:r>
          </a:p>
          <a:p>
            <a:r>
              <a:rPr lang="ru-RU" dirty="0" err="1" smtClean="0"/>
              <a:t>Publons</a:t>
            </a:r>
            <a:r>
              <a:rPr lang="ru-RU" dirty="0" smtClean="0"/>
              <a:t> позволяет осуществить  массовую загрузку архивов рецензий, которые отражают историю работы с рецензентами, и отслеживать публикации отрецензированных материалов. </a:t>
            </a:r>
            <a:endParaRPr lang="en-US" dirty="0" smtClean="0"/>
          </a:p>
          <a:p>
            <a:r>
              <a:rPr lang="ru-RU" dirty="0" smtClean="0"/>
              <a:t>Для журналов издательства создаются унифицированные профили, автоматизируется процесс распознавания рецензий, на всех этапах взаимодействия с рецензентом используется бренд издателя. </a:t>
            </a:r>
            <a:endParaRPr lang="en-US" dirty="0" smtClean="0"/>
          </a:p>
          <a:p>
            <a:r>
              <a:rPr lang="ru-RU" dirty="0" smtClean="0"/>
              <a:t>При помощи сервисов </a:t>
            </a:r>
            <a:r>
              <a:rPr lang="ru-RU" dirty="0" err="1" smtClean="0"/>
              <a:t>Publons</a:t>
            </a:r>
            <a:r>
              <a:rPr lang="ru-RU" dirty="0" smtClean="0"/>
              <a:t> редактора журналов могут искать, оценивать и напрямую связываться с рецензентами, отслеживать эффективность работы рецензентов и их удовлетворенность сотрудничеством</a:t>
            </a:r>
            <a:endParaRPr lang="en-US" dirty="0" smtClean="0"/>
          </a:p>
          <a:p>
            <a:r>
              <a:rPr lang="en-US" dirty="0" err="1" smtClean="0"/>
              <a:t>Publons</a:t>
            </a:r>
            <a:r>
              <a:rPr lang="en-US" dirty="0" smtClean="0"/>
              <a:t> </a:t>
            </a:r>
            <a:r>
              <a:rPr lang="ru-RU" dirty="0" smtClean="0"/>
              <a:t>предоставляет доступ к уникальной аналитике по рецензентам (мониторинг демографических данных рецензентов, определение </a:t>
            </a:r>
            <a:r>
              <a:rPr lang="ru-RU" dirty="0" err="1" smtClean="0"/>
              <a:t>топовых</a:t>
            </a:r>
            <a:r>
              <a:rPr lang="ru-RU" dirty="0" smtClean="0"/>
              <a:t> рецензентов, оценка предлагаемых рецензентов) и др. </a:t>
            </a:r>
            <a:endParaRPr lang="en-US" dirty="0" smtClean="0"/>
          </a:p>
          <a:p>
            <a:endParaRPr lang="en-US" dirty="0"/>
          </a:p>
        </p:txBody>
      </p:sp>
      <p:sp>
        <p:nvSpPr>
          <p:cNvPr id="3" name="Title 2"/>
          <p:cNvSpPr>
            <a:spLocks noGrp="1"/>
          </p:cNvSpPr>
          <p:nvPr>
            <p:ph type="title"/>
          </p:nvPr>
        </p:nvSpPr>
        <p:spPr/>
        <p:txBody>
          <a:bodyPr/>
          <a:lstStyle/>
          <a:p>
            <a:r>
              <a:rPr lang="en-US" dirty="0" err="1" smtClean="0"/>
              <a:t>Publons</a:t>
            </a:r>
            <a:r>
              <a:rPr lang="ru-RU" dirty="0" smtClean="0"/>
              <a:t> для издателей научных журналов</a:t>
            </a:r>
            <a:endParaRPr lang="en-US" dirty="0"/>
          </a:p>
        </p:txBody>
      </p:sp>
      <p:sp>
        <p:nvSpPr>
          <p:cNvPr id="4" name="Text Placeholder 3"/>
          <p:cNvSpPr>
            <a:spLocks noGrp="1"/>
          </p:cNvSpPr>
          <p:nvPr>
            <p:ph type="body" sz="quarter" idx="13"/>
          </p:nvPr>
        </p:nvSpPr>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of Science </a:t>
            </a:r>
            <a:r>
              <a:rPr lang="ru-RU" dirty="0" smtClean="0"/>
              <a:t>и открытый доступ</a:t>
            </a:r>
            <a:endParaRPr lang="en-US" dirty="0"/>
          </a:p>
        </p:txBody>
      </p:sp>
      <p:sp>
        <p:nvSpPr>
          <p:cNvPr id="11" name="Text Placeholder 10"/>
          <p:cNvSpPr>
            <a:spLocks noGrp="1"/>
          </p:cNvSpPr>
          <p:nvPr>
            <p:ph type="body" sz="quarter" idx="13"/>
          </p:nvPr>
        </p:nvSpPr>
        <p:spPr/>
        <p:txBody>
          <a:bodyPr/>
          <a:lstStyle/>
          <a:p>
            <a:endParaRPr lang="en-US"/>
          </a:p>
        </p:txBody>
      </p:sp>
      <p:pic>
        <p:nvPicPr>
          <p:cNvPr id="110594" name="Picture 2"/>
          <p:cNvPicPr>
            <a:picLocks noChangeAspect="1" noChangeArrowheads="1"/>
          </p:cNvPicPr>
          <p:nvPr/>
        </p:nvPicPr>
        <p:blipFill>
          <a:blip r:embed="rId2"/>
          <a:srcRect/>
          <a:stretch>
            <a:fillRect/>
          </a:stretch>
        </p:blipFill>
        <p:spPr bwMode="auto">
          <a:xfrm>
            <a:off x="581225" y="818148"/>
            <a:ext cx="4103812" cy="3893360"/>
          </a:xfrm>
          <a:prstGeom prst="rect">
            <a:avLst/>
          </a:prstGeom>
          <a:ln>
            <a:noFill/>
          </a:ln>
          <a:effectLst>
            <a:outerShdw blurRad="292100" dist="139700" dir="2700000" algn="tl" rotWithShape="0">
              <a:srgbClr val="333333">
                <a:alpha val="65000"/>
              </a:srgbClr>
            </a:outerShdw>
          </a:effectLst>
        </p:spPr>
      </p:pic>
      <p:pic>
        <p:nvPicPr>
          <p:cNvPr id="110595" name="Picture 3"/>
          <p:cNvPicPr>
            <a:picLocks noChangeAspect="1" noChangeArrowheads="1"/>
          </p:cNvPicPr>
          <p:nvPr/>
        </p:nvPicPr>
        <p:blipFill>
          <a:blip r:embed="rId3"/>
          <a:srcRect/>
          <a:stretch>
            <a:fillRect/>
          </a:stretch>
        </p:blipFill>
        <p:spPr bwMode="auto">
          <a:xfrm>
            <a:off x="345640" y="3092241"/>
            <a:ext cx="2219760" cy="1761331"/>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013835" y="818148"/>
            <a:ext cx="2552700" cy="419100"/>
          </a:xfrm>
          <a:prstGeom prst="rect">
            <a:avLst/>
          </a:prstGeom>
        </p:spPr>
      </p:pic>
      <p:pic>
        <p:nvPicPr>
          <p:cNvPr id="110597" name="Picture 5"/>
          <p:cNvPicPr>
            <a:picLocks noChangeAspect="1" noChangeArrowheads="1"/>
          </p:cNvPicPr>
          <p:nvPr/>
        </p:nvPicPr>
        <p:blipFill>
          <a:blip r:embed="rId5"/>
          <a:srcRect/>
          <a:stretch>
            <a:fillRect/>
          </a:stretch>
        </p:blipFill>
        <p:spPr bwMode="auto">
          <a:xfrm>
            <a:off x="5078271" y="1641566"/>
            <a:ext cx="883035" cy="411778"/>
          </a:xfrm>
          <a:prstGeom prst="rect">
            <a:avLst/>
          </a:prstGeom>
          <a:noFill/>
          <a:ln w="9525">
            <a:noFill/>
            <a:miter lim="800000"/>
            <a:headEnd/>
            <a:tailEnd/>
          </a:ln>
          <a:effectLst/>
        </p:spPr>
      </p:pic>
      <p:sp>
        <p:nvSpPr>
          <p:cNvPr id="14" name="TextBox 13"/>
          <p:cNvSpPr txBox="1"/>
          <p:nvPr/>
        </p:nvSpPr>
        <p:spPr>
          <a:xfrm>
            <a:off x="6013835" y="1531495"/>
            <a:ext cx="2544233" cy="954107"/>
          </a:xfrm>
          <a:prstGeom prst="rect">
            <a:avLst/>
          </a:prstGeom>
          <a:noFill/>
        </p:spPr>
        <p:txBody>
          <a:bodyPr wrap="square" rtlCol="0">
            <a:spAutoFit/>
          </a:bodyPr>
          <a:lstStyle/>
          <a:p>
            <a:r>
              <a:rPr lang="ru-RU" sz="1400" dirty="0" smtClean="0"/>
              <a:t>Публикации из журналов, работающих по модели золотого открытого доступа, и гибридных журналов</a:t>
            </a:r>
            <a:endParaRPr lang="en-US" sz="1400" dirty="0"/>
          </a:p>
        </p:txBody>
      </p:sp>
      <p:pic>
        <p:nvPicPr>
          <p:cNvPr id="110598" name="Picture 6"/>
          <p:cNvPicPr>
            <a:picLocks noChangeAspect="1" noChangeArrowheads="1"/>
          </p:cNvPicPr>
          <p:nvPr/>
        </p:nvPicPr>
        <p:blipFill>
          <a:blip r:embed="rId6"/>
          <a:srcRect/>
          <a:stretch>
            <a:fillRect/>
          </a:stretch>
        </p:blipFill>
        <p:spPr bwMode="auto">
          <a:xfrm>
            <a:off x="5078271" y="2722237"/>
            <a:ext cx="1522775" cy="398721"/>
          </a:xfrm>
          <a:prstGeom prst="rect">
            <a:avLst/>
          </a:prstGeom>
          <a:noFill/>
          <a:ln w="9525">
            <a:noFill/>
            <a:miter lim="800000"/>
            <a:headEnd/>
            <a:tailEnd/>
          </a:ln>
          <a:effectLst/>
        </p:spPr>
      </p:pic>
      <p:sp>
        <p:nvSpPr>
          <p:cNvPr id="16" name="TextBox 15"/>
          <p:cNvSpPr txBox="1"/>
          <p:nvPr/>
        </p:nvSpPr>
        <p:spPr>
          <a:xfrm>
            <a:off x="4985134" y="3187751"/>
            <a:ext cx="3581401" cy="1169551"/>
          </a:xfrm>
          <a:prstGeom prst="rect">
            <a:avLst/>
          </a:prstGeom>
          <a:noFill/>
        </p:spPr>
        <p:txBody>
          <a:bodyPr wrap="square" rtlCol="0">
            <a:spAutoFit/>
          </a:bodyPr>
          <a:lstStyle/>
          <a:p>
            <a:r>
              <a:rPr lang="ru-RU" sz="1400" dirty="0" smtClean="0"/>
              <a:t>Публикации из институциональных и тематических </a:t>
            </a:r>
            <a:r>
              <a:rPr lang="ru-RU" sz="1400" dirty="0" err="1" smtClean="0"/>
              <a:t>репозиториев</a:t>
            </a:r>
            <a:r>
              <a:rPr lang="ru-RU" sz="1400" dirty="0" smtClean="0"/>
              <a:t>.  Версии статей могут отличаться от финальной опубликованной версии и обозначены соответствующим образом.</a:t>
            </a:r>
            <a:endParaRPr lang="en-US" sz="1400" dirty="0"/>
          </a:p>
        </p:txBody>
      </p:sp>
      <p:pic>
        <p:nvPicPr>
          <p:cNvPr id="110599" name="Picture 7"/>
          <p:cNvPicPr>
            <a:picLocks noChangeAspect="1" noChangeArrowheads="1"/>
          </p:cNvPicPr>
          <p:nvPr/>
        </p:nvPicPr>
        <p:blipFill>
          <a:blip r:embed="rId7"/>
          <a:srcRect/>
          <a:stretch>
            <a:fillRect/>
          </a:stretch>
        </p:blipFill>
        <p:spPr bwMode="auto">
          <a:xfrm>
            <a:off x="6702650" y="2739171"/>
            <a:ext cx="1624379" cy="3722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Доступ к полным текстам с использованием технологий </a:t>
            </a:r>
            <a:r>
              <a:rPr lang="en-US" dirty="0" err="1" smtClean="0"/>
              <a:t>Kopernio</a:t>
            </a:r>
            <a:r>
              <a:rPr lang="en-US" dirty="0" smtClean="0"/>
              <a:t/>
            </a:r>
            <a:br>
              <a:rPr lang="en-US" dirty="0" smtClean="0"/>
            </a:br>
            <a:endParaRPr lang="en-US" dirty="0"/>
          </a:p>
        </p:txBody>
      </p:sp>
      <p:sp>
        <p:nvSpPr>
          <p:cNvPr id="4" name="Text Placeholder 3"/>
          <p:cNvSpPr>
            <a:spLocks noGrp="1"/>
          </p:cNvSpPr>
          <p:nvPr>
            <p:ph type="body" sz="quarter" idx="13"/>
          </p:nvPr>
        </p:nvSpPr>
        <p:spPr/>
        <p:txBody>
          <a:bodyPr/>
          <a:lstStyle/>
          <a:p>
            <a:endParaRPr lang="en-US"/>
          </a:p>
        </p:txBody>
      </p:sp>
      <p:pic>
        <p:nvPicPr>
          <p:cNvPr id="109571" name="Picture 3"/>
          <p:cNvPicPr>
            <a:picLocks noChangeAspect="1" noChangeArrowheads="1"/>
          </p:cNvPicPr>
          <p:nvPr/>
        </p:nvPicPr>
        <p:blipFill>
          <a:blip r:embed="rId2"/>
          <a:srcRect/>
          <a:stretch>
            <a:fillRect/>
          </a:stretch>
        </p:blipFill>
        <p:spPr bwMode="auto">
          <a:xfrm>
            <a:off x="259296" y="841871"/>
            <a:ext cx="6298255" cy="3282975"/>
          </a:xfrm>
          <a:prstGeom prst="rect">
            <a:avLst/>
          </a:prstGeom>
          <a:ln>
            <a:noFill/>
          </a:ln>
          <a:effectLst>
            <a:outerShdw blurRad="292100" dist="139700" dir="2700000" algn="tl" rotWithShape="0">
              <a:srgbClr val="333333">
                <a:alpha val="65000"/>
              </a:srgbClr>
            </a:outerShdw>
          </a:effectLst>
        </p:spPr>
      </p:pic>
      <p:pic>
        <p:nvPicPr>
          <p:cNvPr id="109572" name="Picture 4"/>
          <p:cNvPicPr>
            <a:picLocks noChangeAspect="1" noChangeArrowheads="1"/>
          </p:cNvPicPr>
          <p:nvPr/>
        </p:nvPicPr>
        <p:blipFill>
          <a:blip r:embed="rId3"/>
          <a:srcRect/>
          <a:stretch>
            <a:fillRect/>
          </a:stretch>
        </p:blipFill>
        <p:spPr bwMode="auto">
          <a:xfrm>
            <a:off x="3150961" y="1948695"/>
            <a:ext cx="4744840" cy="2431448"/>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6635120" y="875268"/>
            <a:ext cx="2185278" cy="369332"/>
          </a:xfrm>
          <a:prstGeom prst="rect">
            <a:avLst/>
          </a:prstGeom>
          <a:noFill/>
        </p:spPr>
        <p:txBody>
          <a:bodyPr wrap="none" rtlCol="0">
            <a:spAutoFit/>
          </a:bodyPr>
          <a:lstStyle/>
          <a:p>
            <a:r>
              <a:rPr lang="en-US" dirty="0" smtClean="0">
                <a:hlinkClick r:id="rId4"/>
              </a:rPr>
              <a:t>www.kopernio.com</a:t>
            </a:r>
            <a:r>
              <a:rPr lang="en-US" dirty="0" smtClean="0"/>
              <a:t>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Как работает </a:t>
            </a:r>
            <a:r>
              <a:rPr lang="en-US" dirty="0" err="1" smtClean="0"/>
              <a:t>Kopernio</a:t>
            </a:r>
            <a:r>
              <a:rPr lang="en-US" dirty="0" smtClean="0"/>
              <a:t/>
            </a:r>
            <a:br>
              <a:rPr lang="en-US" dirty="0" smtClean="0"/>
            </a:br>
            <a:endParaRPr lang="en-US" dirty="0"/>
          </a:p>
        </p:txBody>
      </p:sp>
      <p:sp>
        <p:nvSpPr>
          <p:cNvPr id="5" name="Text Placeholder 4"/>
          <p:cNvSpPr>
            <a:spLocks noGrp="1"/>
          </p:cNvSpPr>
          <p:nvPr>
            <p:ph type="body" sz="quarter" idx="12"/>
          </p:nvPr>
        </p:nvSpPr>
        <p:spPr>
          <a:xfrm>
            <a:off x="429570" y="874340"/>
            <a:ext cx="7739640" cy="2740921"/>
          </a:xfrm>
        </p:spPr>
        <p:txBody>
          <a:bodyPr/>
          <a:lstStyle/>
          <a:p>
            <a:pPr marL="234000" indent="-234000">
              <a:spcBef>
                <a:spcPct val="20000"/>
              </a:spcBef>
              <a:buClr>
                <a:srgbClr val="666666"/>
              </a:buClr>
              <a:buSzPct val="60000"/>
              <a:buFont typeface="Courier New"/>
              <a:buChar char="o"/>
            </a:pPr>
            <a:r>
              <a:rPr lang="ru-RU" dirty="0" smtClean="0">
                <a:latin typeface="Arial"/>
                <a:cs typeface="Arial"/>
              </a:rPr>
              <a:t>Сервис для поиска полных текстов в подписке библиотеки и ресурсах открытого доступа;</a:t>
            </a:r>
          </a:p>
          <a:p>
            <a:pPr marL="234000" indent="-234000">
              <a:spcBef>
                <a:spcPct val="20000"/>
              </a:spcBef>
              <a:buClr>
                <a:srgbClr val="666666"/>
              </a:buClr>
              <a:buSzPct val="60000"/>
              <a:buFont typeface="Courier New"/>
              <a:buChar char="o"/>
            </a:pPr>
            <a:r>
              <a:rPr lang="ru-RU" dirty="0" smtClean="0">
                <a:cs typeface="Arial"/>
              </a:rPr>
              <a:t>Поиск  по журналам открытого и гибридного доступа, институциональным </a:t>
            </a:r>
            <a:r>
              <a:rPr lang="ru-RU" dirty="0" err="1" smtClean="0">
                <a:cs typeface="Arial"/>
              </a:rPr>
              <a:t>репозиториям</a:t>
            </a:r>
            <a:r>
              <a:rPr lang="ru-RU" dirty="0" smtClean="0">
                <a:cs typeface="Arial"/>
              </a:rPr>
              <a:t>, и другим платформам (</a:t>
            </a:r>
            <a:r>
              <a:rPr lang="en-US" dirty="0" err="1" smtClean="0">
                <a:cs typeface="Arial"/>
              </a:rPr>
              <a:t>PubMed</a:t>
            </a:r>
            <a:r>
              <a:rPr lang="en-US" dirty="0" smtClean="0">
                <a:cs typeface="Arial"/>
              </a:rPr>
              <a:t> Central, Google Scholar, </a:t>
            </a:r>
            <a:r>
              <a:rPr lang="en-US" dirty="0" err="1" smtClean="0">
                <a:cs typeface="Arial"/>
              </a:rPr>
              <a:t>ResearchGate</a:t>
            </a:r>
            <a:r>
              <a:rPr lang="ru-RU" dirty="0" smtClean="0">
                <a:cs typeface="Arial"/>
              </a:rPr>
              <a:t>, </a:t>
            </a:r>
            <a:r>
              <a:rPr lang="en-US" dirty="0" err="1" smtClean="0">
                <a:cs typeface="Arial"/>
              </a:rPr>
              <a:t>arXiv</a:t>
            </a:r>
            <a:r>
              <a:rPr lang="ru-RU" dirty="0" smtClean="0">
                <a:cs typeface="Arial"/>
              </a:rPr>
              <a:t>);</a:t>
            </a:r>
          </a:p>
          <a:p>
            <a:pPr marL="234000" indent="-234000">
              <a:spcBef>
                <a:spcPct val="20000"/>
              </a:spcBef>
              <a:buClr>
                <a:srgbClr val="666666"/>
              </a:buClr>
              <a:buSzPct val="60000"/>
              <a:buFont typeface="Courier New"/>
              <a:buChar char="o"/>
            </a:pPr>
            <a:r>
              <a:rPr lang="ru-RU" dirty="0" smtClean="0">
                <a:latin typeface="Arial"/>
                <a:cs typeface="Arial"/>
              </a:rPr>
              <a:t>Доступ к полным текстам с соблюдением всех прав авторов и издательств;</a:t>
            </a:r>
          </a:p>
          <a:p>
            <a:pPr marL="234000" indent="-234000">
              <a:spcBef>
                <a:spcPct val="20000"/>
              </a:spcBef>
              <a:buClr>
                <a:srgbClr val="666666"/>
              </a:buClr>
              <a:buSzPct val="60000"/>
              <a:buFont typeface="Courier New"/>
              <a:buChar char="o"/>
            </a:pPr>
            <a:r>
              <a:rPr lang="ru-RU" dirty="0" smtClean="0">
                <a:latin typeface="Arial"/>
                <a:cs typeface="Arial"/>
              </a:rPr>
              <a:t>Поиск с использованием технологий искусственного интеллекта;</a:t>
            </a:r>
          </a:p>
          <a:p>
            <a:pPr marL="234000" indent="-234000">
              <a:spcBef>
                <a:spcPct val="20000"/>
              </a:spcBef>
              <a:buClr>
                <a:srgbClr val="666666"/>
              </a:buClr>
              <a:buSzPct val="60000"/>
              <a:buFont typeface="Courier New"/>
              <a:buChar char="o"/>
            </a:pPr>
            <a:r>
              <a:rPr lang="ru-RU" dirty="0" smtClean="0">
                <a:latin typeface="Arial"/>
                <a:cs typeface="Arial"/>
              </a:rPr>
              <a:t>Установка бесплатного </a:t>
            </a:r>
            <a:r>
              <a:rPr lang="ru-RU" dirty="0" err="1" smtClean="0">
                <a:latin typeface="Arial"/>
                <a:cs typeface="Arial"/>
              </a:rPr>
              <a:t>плагина</a:t>
            </a:r>
            <a:r>
              <a:rPr lang="ru-RU" dirty="0" smtClean="0">
                <a:latin typeface="Arial"/>
                <a:cs typeface="Arial"/>
              </a:rPr>
              <a:t> с сайта </a:t>
            </a:r>
            <a:r>
              <a:rPr lang="en-US" dirty="0" smtClean="0">
                <a:latin typeface="Arial"/>
                <a:cs typeface="Arial"/>
                <a:hlinkClick r:id="rId2"/>
              </a:rPr>
              <a:t>www.kopernio.com</a:t>
            </a:r>
            <a:r>
              <a:rPr lang="en-US" dirty="0" smtClean="0">
                <a:latin typeface="Arial"/>
                <a:cs typeface="Arial"/>
              </a:rPr>
              <a:t> </a:t>
            </a:r>
            <a:r>
              <a:rPr lang="ru-RU" dirty="0" smtClean="0">
                <a:latin typeface="Arial"/>
                <a:cs typeface="Arial"/>
              </a:rPr>
              <a:t>и д</a:t>
            </a:r>
            <a:r>
              <a:rPr lang="ru-RU" dirty="0" smtClean="0">
                <a:cs typeface="Arial"/>
              </a:rPr>
              <a:t>оступ к полным текстам без постоянной авторизации;</a:t>
            </a:r>
          </a:p>
          <a:p>
            <a:pPr marL="234000" indent="-234000">
              <a:spcBef>
                <a:spcPct val="20000"/>
              </a:spcBef>
              <a:buClr>
                <a:srgbClr val="666666"/>
              </a:buClr>
              <a:buSzPct val="60000"/>
              <a:buFont typeface="Courier New"/>
              <a:buChar char="o"/>
            </a:pPr>
            <a:r>
              <a:rPr lang="ru-RU" dirty="0" smtClean="0">
                <a:latin typeface="Arial"/>
                <a:cs typeface="Arial"/>
              </a:rPr>
              <a:t>Информация о деталях доступа защищена и не хранится на серверах </a:t>
            </a:r>
            <a:r>
              <a:rPr lang="en-US" dirty="0" err="1" smtClean="0">
                <a:latin typeface="Arial"/>
                <a:cs typeface="Arial"/>
              </a:rPr>
              <a:t>Kopernio</a:t>
            </a:r>
            <a:endParaRPr lang="ru-RU" dirty="0" smtClean="0">
              <a:latin typeface="Arial"/>
              <a:cs typeface="Arial"/>
            </a:endParaRPr>
          </a:p>
          <a:p>
            <a:pPr marL="234000" indent="-234000">
              <a:spcBef>
                <a:spcPct val="20000"/>
              </a:spcBef>
              <a:buClr>
                <a:srgbClr val="666666"/>
              </a:buClr>
              <a:buSzPct val="60000"/>
              <a:buFont typeface="Courier New"/>
              <a:buChar char="o"/>
            </a:pPr>
            <a:r>
              <a:rPr lang="ru-RU" dirty="0" smtClean="0">
                <a:latin typeface="Arial"/>
                <a:cs typeface="Arial"/>
              </a:rPr>
              <a:t>Если вашей организации нет в списке на сайте или вы хотите настроить удаленный доступ для ваших пользователей, обратитесь в службу поддержки </a:t>
            </a:r>
            <a:r>
              <a:rPr lang="en-US" dirty="0" smtClean="0">
                <a:hlinkClick r:id="rId3"/>
              </a:rPr>
              <a:t>help@kopernio.com</a:t>
            </a:r>
            <a:endParaRPr lang="en-US" dirty="0" smtClean="0"/>
          </a:p>
          <a:p>
            <a:pPr marL="234000" indent="-234000">
              <a:spcBef>
                <a:spcPct val="20000"/>
              </a:spcBef>
              <a:buClr>
                <a:srgbClr val="666666"/>
              </a:buClr>
              <a:buSzPct val="60000"/>
              <a:buFont typeface="Courier New"/>
              <a:buChar char="o"/>
            </a:pPr>
            <a:endParaRPr lang="en-US" dirty="0" smtClean="0">
              <a:latin typeface="Arial"/>
              <a:cs typeface="Arial"/>
            </a:endParaRPr>
          </a:p>
          <a:p>
            <a:pPr marL="234000" indent="-234000">
              <a:spcBef>
                <a:spcPct val="20000"/>
              </a:spcBef>
              <a:buClr>
                <a:srgbClr val="666666"/>
              </a:buClr>
              <a:buSzPct val="60000"/>
              <a:buFont typeface="Courier New"/>
              <a:buChar char="o"/>
            </a:pPr>
            <a:endParaRPr lang="ru-RU" dirty="0" smtClean="0">
              <a:latin typeface="Arial"/>
              <a:cs typeface="Arial"/>
            </a:endParaRPr>
          </a:p>
          <a:p>
            <a:endParaRPr lang="en-US" dirty="0" smtClean="0">
              <a:latin typeface="Arial"/>
              <a:cs typeface="Arial"/>
            </a:endParaRPr>
          </a:p>
        </p:txBody>
      </p:sp>
      <p:sp>
        <p:nvSpPr>
          <p:cNvPr id="6" name="Text Placeholder 5"/>
          <p:cNvSpPr>
            <a:spLocks noGrp="1"/>
          </p:cNvSpPr>
          <p:nvPr>
            <p:ph type="body" sz="quarter" idx="13"/>
          </p:nvPr>
        </p:nvSpPr>
        <p:spPr/>
        <p:txBody>
          <a:bodyPr/>
          <a:lstStyle/>
          <a:p>
            <a:endParaRPr lang="en-US"/>
          </a:p>
        </p:txBody>
      </p:sp>
      <p:pic>
        <p:nvPicPr>
          <p:cNvPr id="117762" name="Picture 2"/>
          <p:cNvPicPr>
            <a:picLocks noChangeAspect="1" noChangeArrowheads="1"/>
          </p:cNvPicPr>
          <p:nvPr/>
        </p:nvPicPr>
        <p:blipFill>
          <a:blip r:embed="rId4"/>
          <a:srcRect/>
          <a:stretch>
            <a:fillRect/>
          </a:stretch>
        </p:blipFill>
        <p:spPr bwMode="auto">
          <a:xfrm>
            <a:off x="533649" y="4366118"/>
            <a:ext cx="1777752" cy="60294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Расширение архива указателя </a:t>
            </a:r>
            <a:r>
              <a:rPr lang="en-US" dirty="0" smtClean="0"/>
              <a:t>ESCI </a:t>
            </a:r>
            <a:r>
              <a:rPr lang="ru-RU" dirty="0" smtClean="0"/>
              <a:t>в </a:t>
            </a:r>
            <a:r>
              <a:rPr lang="en-US" dirty="0" smtClean="0"/>
              <a:t>Web of Science Core Collection</a:t>
            </a:r>
            <a:endParaRPr lang="en-US" dirty="0"/>
          </a:p>
        </p:txBody>
      </p:sp>
      <p:sp>
        <p:nvSpPr>
          <p:cNvPr id="4" name="Text Placeholder 3"/>
          <p:cNvSpPr>
            <a:spLocks noGrp="1"/>
          </p:cNvSpPr>
          <p:nvPr>
            <p:ph type="body" sz="quarter" idx="13"/>
          </p:nvPr>
        </p:nvSpPr>
        <p:spPr/>
        <p:txBody>
          <a:bodyPr/>
          <a:lstStyle/>
          <a:p>
            <a:endParaRPr lang="en-US"/>
          </a:p>
        </p:txBody>
      </p:sp>
      <p:sp>
        <p:nvSpPr>
          <p:cNvPr id="5" name="TextBox 4"/>
          <p:cNvSpPr txBox="1"/>
          <p:nvPr/>
        </p:nvSpPr>
        <p:spPr>
          <a:xfrm>
            <a:off x="4555189" y="3955640"/>
            <a:ext cx="2721911" cy="523220"/>
          </a:xfrm>
          <a:prstGeom prst="rect">
            <a:avLst/>
          </a:prstGeom>
          <a:solidFill>
            <a:schemeClr val="bg1"/>
          </a:solidFill>
          <a:ln w="19050">
            <a:solidFill>
              <a:schemeClr val="accent2">
                <a:lumMod val="75000"/>
              </a:schemeClr>
            </a:solidFill>
          </a:ln>
        </p:spPr>
        <p:txBody>
          <a:bodyPr wrap="square" rtlCol="0">
            <a:spAutoFit/>
          </a:bodyPr>
          <a:lstStyle/>
          <a:p>
            <a:pPr fontAlgn="auto">
              <a:spcBef>
                <a:spcPts val="0"/>
              </a:spcBef>
              <a:spcAft>
                <a:spcPts val="0"/>
              </a:spcAft>
            </a:pPr>
            <a:r>
              <a:rPr lang="ru-RU" sz="1400" dirty="0" smtClean="0">
                <a:solidFill>
                  <a:srgbClr val="4B4B4B"/>
                </a:solidFill>
                <a:latin typeface="Arial"/>
              </a:rPr>
              <a:t>Указатель в составе</a:t>
            </a:r>
            <a:r>
              <a:rPr lang="en-US" sz="1400" dirty="0" smtClean="0">
                <a:solidFill>
                  <a:srgbClr val="4B4B4B"/>
                </a:solidFill>
                <a:latin typeface="Arial"/>
              </a:rPr>
              <a:t> </a:t>
            </a:r>
            <a:br>
              <a:rPr lang="en-US" sz="1400" dirty="0" smtClean="0">
                <a:solidFill>
                  <a:srgbClr val="4B4B4B"/>
                </a:solidFill>
                <a:latin typeface="Arial"/>
              </a:rPr>
            </a:br>
            <a:r>
              <a:rPr lang="en-US" sz="1400" dirty="0" smtClean="0">
                <a:solidFill>
                  <a:srgbClr val="4B4B4B"/>
                </a:solidFill>
                <a:latin typeface="Arial"/>
              </a:rPr>
              <a:t>Web of Science Core Collection</a:t>
            </a:r>
            <a:endParaRPr lang="en-US" sz="1400" dirty="0">
              <a:solidFill>
                <a:srgbClr val="4B4B4B"/>
              </a:solidFill>
              <a:latin typeface="Arial"/>
            </a:endParaRPr>
          </a:p>
        </p:txBody>
      </p:sp>
      <p:cxnSp>
        <p:nvCxnSpPr>
          <p:cNvPr id="6" name="Straight Arrow Connector 5"/>
          <p:cNvCxnSpPr/>
          <p:nvPr/>
        </p:nvCxnSpPr>
        <p:spPr>
          <a:xfrm rot="10800000">
            <a:off x="4152900" y="3767093"/>
            <a:ext cx="402290" cy="377094"/>
          </a:xfrm>
          <a:prstGeom prst="straightConnector1">
            <a:avLst/>
          </a:prstGeom>
          <a:ln>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pic>
        <p:nvPicPr>
          <p:cNvPr id="7" name="Picture 3"/>
          <p:cNvPicPr>
            <a:picLocks noChangeAspect="1" noChangeArrowheads="1"/>
          </p:cNvPicPr>
          <p:nvPr/>
        </p:nvPicPr>
        <p:blipFill>
          <a:blip r:embed="rId2" cstate="print"/>
          <a:srcRect/>
          <a:stretch>
            <a:fillRect/>
          </a:stretch>
        </p:blipFill>
        <p:spPr bwMode="auto">
          <a:xfrm>
            <a:off x="1257714" y="1300016"/>
            <a:ext cx="7093806" cy="2450718"/>
          </a:xfrm>
          <a:prstGeom prst="rect">
            <a:avLst/>
          </a:prstGeom>
          <a:ln>
            <a:noFill/>
          </a:ln>
          <a:effectLst>
            <a:outerShdw blurRad="190500" algn="tl" rotWithShape="0">
              <a:srgbClr val="000000">
                <a:alpha val="70000"/>
              </a:srgbClr>
            </a:outerShdw>
          </a:effectLst>
        </p:spPr>
      </p:pic>
      <p:pic>
        <p:nvPicPr>
          <p:cNvPr id="1026" name="Picture 2"/>
          <p:cNvPicPr>
            <a:picLocks noChangeAspect="1" noChangeArrowheads="1"/>
          </p:cNvPicPr>
          <p:nvPr/>
        </p:nvPicPr>
        <p:blipFill>
          <a:blip r:embed="rId3"/>
          <a:srcRect/>
          <a:stretch>
            <a:fillRect/>
          </a:stretch>
        </p:blipFill>
        <p:spPr bwMode="auto">
          <a:xfrm>
            <a:off x="1545696" y="3207809"/>
            <a:ext cx="6543675" cy="542925"/>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Улучшенная визуализация анализа результатов в </a:t>
            </a:r>
            <a:r>
              <a:rPr lang="en-US" dirty="0" smtClean="0"/>
              <a:t>Web of Science</a:t>
            </a:r>
            <a:r>
              <a:rPr lang="ru-RU" dirty="0" smtClean="0"/>
              <a:t/>
            </a:r>
            <a:br>
              <a:rPr lang="ru-RU" dirty="0" smtClean="0"/>
            </a:br>
            <a:r>
              <a:rPr lang="ru-RU" dirty="0" smtClean="0"/>
              <a:t/>
            </a:r>
            <a:br>
              <a:rPr lang="ru-RU" dirty="0" smtClean="0"/>
            </a:br>
            <a:r>
              <a:rPr lang="ru-RU" dirty="0" smtClean="0"/>
              <a:t> </a:t>
            </a:r>
            <a:endParaRPr lang="en-US" dirty="0"/>
          </a:p>
        </p:txBody>
      </p:sp>
      <p:sp>
        <p:nvSpPr>
          <p:cNvPr id="4" name="Text Placeholder 3"/>
          <p:cNvSpPr>
            <a:spLocks noGrp="1"/>
          </p:cNvSpPr>
          <p:nvPr>
            <p:ph type="body" sz="quarter" idx="13"/>
          </p:nvPr>
        </p:nvSpPr>
        <p:spPr/>
        <p:txBody>
          <a:bodyPr/>
          <a:lstStyle/>
          <a:p>
            <a:endParaRPr lang="en-US"/>
          </a:p>
        </p:txBody>
      </p:sp>
      <p:pic>
        <p:nvPicPr>
          <p:cNvPr id="7" name="Picture 6">
            <a:extLst>
              <a:ext uri="{FF2B5EF4-FFF2-40B4-BE49-F238E27FC236}">
                <a16:creationId xmlns="" xmlns:a16="http://schemas.microsoft.com/office/drawing/2014/main" id="{2E3F8E43-CC74-4C13-8C58-00270FC5C9C1}"/>
              </a:ext>
            </a:extLst>
          </p:cNvPr>
          <p:cNvPicPr>
            <a:picLocks noChangeAspect="1"/>
          </p:cNvPicPr>
          <p:nvPr/>
        </p:nvPicPr>
        <p:blipFill>
          <a:blip r:embed="rId2"/>
          <a:stretch>
            <a:fillRect/>
          </a:stretch>
        </p:blipFill>
        <p:spPr>
          <a:xfrm>
            <a:off x="3263368" y="853354"/>
            <a:ext cx="5557030" cy="3613405"/>
          </a:xfrm>
          <a:prstGeom prst="rect">
            <a:avLst/>
          </a:prstGeom>
          <a:ln>
            <a:solidFill>
              <a:schemeClr val="tx1"/>
            </a:solidFill>
          </a:ln>
        </p:spPr>
      </p:pic>
      <p:pic>
        <p:nvPicPr>
          <p:cNvPr id="8" name="Picture 2"/>
          <p:cNvPicPr>
            <a:picLocks noChangeAspect="1" noChangeArrowheads="1"/>
          </p:cNvPicPr>
          <p:nvPr/>
        </p:nvPicPr>
        <p:blipFill>
          <a:blip r:embed="rId3">
            <a:extLst>
              <a:ext uri="{28A0092B-C50C-407E-A947-70E740481C1C}">
                <a14:useLocalDpi xmlns="" xmlns:a14="http://schemas.microsoft.com/office/drawing/2010/main" val="0"/>
              </a:ext>
            </a:extLst>
          </a:blip>
          <a:stretch>
            <a:fillRect/>
          </a:stretch>
        </p:blipFill>
        <p:spPr bwMode="auto">
          <a:xfrm>
            <a:off x="382510" y="883954"/>
            <a:ext cx="2683278" cy="1093187"/>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Сортировка и экспорт найденных </a:t>
            </a:r>
            <a:r>
              <a:rPr lang="ru-RU" dirty="0" err="1" smtClean="0"/>
              <a:t>пристатейных</a:t>
            </a:r>
            <a:r>
              <a:rPr lang="ru-RU" dirty="0" smtClean="0"/>
              <a:t> ссылок</a:t>
            </a:r>
            <a:endParaRPr lang="en-US" dirty="0"/>
          </a:p>
        </p:txBody>
      </p:sp>
      <p:sp>
        <p:nvSpPr>
          <p:cNvPr id="4" name="Text Placeholder 3"/>
          <p:cNvSpPr>
            <a:spLocks noGrp="1"/>
          </p:cNvSpPr>
          <p:nvPr>
            <p:ph type="body" sz="quarter" idx="13"/>
          </p:nvPr>
        </p:nvSpPr>
        <p:spPr/>
        <p:txBody>
          <a:bodyPr/>
          <a:lstStyle/>
          <a:p>
            <a:endParaRPr lang="en-US"/>
          </a:p>
        </p:txBody>
      </p:sp>
      <p:pic>
        <p:nvPicPr>
          <p:cNvPr id="115714" name="Picture 2"/>
          <p:cNvPicPr>
            <a:picLocks noChangeAspect="1" noChangeArrowheads="1"/>
          </p:cNvPicPr>
          <p:nvPr/>
        </p:nvPicPr>
        <p:blipFill>
          <a:blip r:embed="rId2"/>
          <a:srcRect/>
          <a:stretch>
            <a:fillRect/>
          </a:stretch>
        </p:blipFill>
        <p:spPr bwMode="auto">
          <a:xfrm>
            <a:off x="429570" y="937683"/>
            <a:ext cx="7154333" cy="3604683"/>
          </a:xfrm>
          <a:prstGeom prst="rect">
            <a:avLst/>
          </a:prstGeom>
          <a:ln>
            <a:noFill/>
          </a:ln>
          <a:effectLst>
            <a:outerShdw blurRad="292100" dist="139700" dir="2700000" algn="tl" rotWithShape="0">
              <a:srgbClr val="333333">
                <a:alpha val="65000"/>
              </a:srgbClr>
            </a:outerShdw>
          </a:effectLst>
        </p:spPr>
      </p:pic>
      <p:pic>
        <p:nvPicPr>
          <p:cNvPr id="115715" name="Picture 3"/>
          <p:cNvPicPr>
            <a:picLocks noChangeAspect="1" noChangeArrowheads="1"/>
          </p:cNvPicPr>
          <p:nvPr/>
        </p:nvPicPr>
        <p:blipFill>
          <a:blip r:embed="rId3"/>
          <a:srcRect/>
          <a:stretch>
            <a:fillRect/>
          </a:stretch>
        </p:blipFill>
        <p:spPr bwMode="auto">
          <a:xfrm>
            <a:off x="3117650" y="1838850"/>
            <a:ext cx="5343525" cy="254264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0" name="Picture 4"/>
          <p:cNvPicPr>
            <a:picLocks noChangeAspect="1" noChangeArrowheads="1"/>
          </p:cNvPicPr>
          <p:nvPr/>
        </p:nvPicPr>
        <p:blipFill>
          <a:blip r:embed="rId2"/>
          <a:srcRect/>
          <a:stretch>
            <a:fillRect/>
          </a:stretch>
        </p:blipFill>
        <p:spPr bwMode="auto">
          <a:xfrm>
            <a:off x="565037" y="890492"/>
            <a:ext cx="6932084" cy="3859052"/>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ru-RU" dirty="0" smtClean="0"/>
              <a:t>Интеграция </a:t>
            </a:r>
            <a:r>
              <a:rPr lang="en-US" dirty="0" smtClean="0"/>
              <a:t>Web of Science Core Collection и Data Citation Index</a:t>
            </a:r>
            <a:br>
              <a:rPr lang="en-US" dirty="0" smtClean="0"/>
            </a:br>
            <a:endParaRPr lang="en-US" b="0" dirty="0"/>
          </a:p>
        </p:txBody>
      </p:sp>
      <p:sp>
        <p:nvSpPr>
          <p:cNvPr id="4" name="Text Placeholder 3"/>
          <p:cNvSpPr>
            <a:spLocks noGrp="1"/>
          </p:cNvSpPr>
          <p:nvPr>
            <p:ph type="body" sz="quarter" idx="13"/>
          </p:nvPr>
        </p:nvSpPr>
        <p:spPr/>
        <p:txBody>
          <a:bodyPr/>
          <a:lstStyle/>
          <a:p>
            <a:endParaRPr lang="en-US"/>
          </a:p>
        </p:txBody>
      </p:sp>
      <p:pic>
        <p:nvPicPr>
          <p:cNvPr id="116739" name="Picture 3"/>
          <p:cNvPicPr>
            <a:picLocks noChangeAspect="1" noChangeArrowheads="1"/>
          </p:cNvPicPr>
          <p:nvPr/>
        </p:nvPicPr>
        <p:blipFill>
          <a:blip r:embed="rId3"/>
          <a:srcRect/>
          <a:stretch>
            <a:fillRect/>
          </a:stretch>
        </p:blipFill>
        <p:spPr bwMode="auto">
          <a:xfrm>
            <a:off x="232139" y="3067707"/>
            <a:ext cx="2181573" cy="180483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Информация о </a:t>
            </a:r>
            <a:r>
              <a:rPr lang="en-US" dirty="0" smtClean="0"/>
              <a:t>JIF </a:t>
            </a:r>
            <a:r>
              <a:rPr lang="ru-RU" dirty="0" smtClean="0"/>
              <a:t>и квартилях в </a:t>
            </a:r>
            <a:r>
              <a:rPr lang="en-US" dirty="0" err="1" smtClean="0"/>
              <a:t>InCites</a:t>
            </a:r>
            <a:endParaRPr lang="en-US" dirty="0"/>
          </a:p>
        </p:txBody>
      </p:sp>
      <p:sp>
        <p:nvSpPr>
          <p:cNvPr id="4" name="Text Placeholder 3"/>
          <p:cNvSpPr>
            <a:spLocks noGrp="1"/>
          </p:cNvSpPr>
          <p:nvPr>
            <p:ph type="body" sz="quarter" idx="13"/>
          </p:nvPr>
        </p:nvSpPr>
        <p:spPr/>
        <p:txBody>
          <a:bodyPr/>
          <a:lstStyle/>
          <a:p>
            <a:endParaRPr lang="en-US"/>
          </a:p>
        </p:txBody>
      </p:sp>
      <p:pic>
        <p:nvPicPr>
          <p:cNvPr id="114690" name="Picture 2"/>
          <p:cNvPicPr>
            <a:picLocks noChangeAspect="1" noChangeArrowheads="1"/>
          </p:cNvPicPr>
          <p:nvPr/>
        </p:nvPicPr>
        <p:blipFill>
          <a:blip r:embed="rId2"/>
          <a:srcRect/>
          <a:stretch>
            <a:fillRect/>
          </a:stretch>
        </p:blipFill>
        <p:spPr bwMode="auto">
          <a:xfrm>
            <a:off x="471905" y="811742"/>
            <a:ext cx="4584700" cy="3994150"/>
          </a:xfrm>
          <a:prstGeom prst="rect">
            <a:avLst/>
          </a:prstGeom>
          <a:noFill/>
          <a:ln w="9525">
            <a:noFill/>
            <a:miter lim="800000"/>
            <a:headEnd/>
            <a:tailEnd/>
          </a:ln>
          <a:effectLst/>
        </p:spPr>
      </p:pic>
      <p:sp>
        <p:nvSpPr>
          <p:cNvPr id="5" name="TextBox 4"/>
          <p:cNvSpPr txBox="1"/>
          <p:nvPr/>
        </p:nvSpPr>
        <p:spPr>
          <a:xfrm>
            <a:off x="5596467" y="1667933"/>
            <a:ext cx="3223931" cy="1523494"/>
          </a:xfrm>
          <a:prstGeom prst="rect">
            <a:avLst/>
          </a:prstGeom>
          <a:noFill/>
        </p:spPr>
        <p:txBody>
          <a:bodyPr wrap="square" rtlCol="0">
            <a:spAutoFit/>
          </a:bodyPr>
          <a:lstStyle/>
          <a:p>
            <a:pPr marL="234000" indent="-234000">
              <a:spcBef>
                <a:spcPct val="20000"/>
              </a:spcBef>
              <a:buClr>
                <a:srgbClr val="666666"/>
              </a:buClr>
              <a:buSzPct val="60000"/>
              <a:buFont typeface="Courier New"/>
              <a:buChar char="o"/>
            </a:pPr>
            <a:r>
              <a:rPr lang="ru-RU" sz="1500" dirty="0" smtClean="0">
                <a:latin typeface="Arial"/>
                <a:cs typeface="Arial"/>
              </a:rPr>
              <a:t>Информация о публикациях организации в разбивке по квартилям журналов</a:t>
            </a:r>
          </a:p>
          <a:p>
            <a:pPr marL="234000" indent="-234000">
              <a:spcBef>
                <a:spcPct val="20000"/>
              </a:spcBef>
              <a:buClr>
                <a:srgbClr val="666666"/>
              </a:buClr>
              <a:buSzPct val="60000"/>
              <a:buFont typeface="Courier New"/>
              <a:buChar char="o"/>
            </a:pPr>
            <a:r>
              <a:rPr lang="ru-RU" sz="1500" dirty="0" smtClean="0">
                <a:latin typeface="Arial"/>
                <a:cs typeface="Arial"/>
              </a:rPr>
              <a:t>Возможность просмотра и скачивания списка статей, относящихся к </a:t>
            </a:r>
            <a:r>
              <a:rPr lang="en-US" sz="1500" dirty="0" smtClean="0">
                <a:latin typeface="Arial"/>
                <a:cs typeface="Arial"/>
              </a:rPr>
              <a:t>Q1-Q4</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20162" y="985068"/>
            <a:ext cx="6209238" cy="2949575"/>
          </a:xfrm>
        </p:spPr>
        <p:txBody>
          <a:bodyPr/>
          <a:lstStyle/>
          <a:p>
            <a:r>
              <a:rPr lang="ru-RU" dirty="0" smtClean="0"/>
              <a:t>Новости компании</a:t>
            </a:r>
            <a:endParaRPr lang="en-US" dirty="0" smtClean="0"/>
          </a:p>
          <a:p>
            <a:pPr lvl="1"/>
            <a:r>
              <a:rPr lang="ru-RU" dirty="0" smtClean="0"/>
              <a:t>Возрождение Института научной информации </a:t>
            </a:r>
            <a:r>
              <a:rPr lang="en-US" dirty="0" smtClean="0"/>
              <a:t>ISI</a:t>
            </a:r>
            <a:endParaRPr lang="ru-RU" dirty="0" smtClean="0"/>
          </a:p>
          <a:p>
            <a:pPr lvl="1"/>
            <a:r>
              <a:rPr lang="ru-RU" dirty="0" smtClean="0"/>
              <a:t>Инструмент для рецензентов и редакторов </a:t>
            </a:r>
            <a:r>
              <a:rPr lang="en-US" dirty="0" err="1" smtClean="0"/>
              <a:t>Publons</a:t>
            </a:r>
            <a:endParaRPr lang="ru-RU" dirty="0" smtClean="0"/>
          </a:p>
          <a:p>
            <a:pPr lvl="1"/>
            <a:r>
              <a:rPr lang="ru-RU" dirty="0" smtClean="0"/>
              <a:t>Полнотекстовый доступ в </a:t>
            </a:r>
            <a:r>
              <a:rPr lang="en-US" dirty="0" smtClean="0"/>
              <a:t>Web of Science</a:t>
            </a:r>
            <a:r>
              <a:rPr lang="ru-RU" dirty="0" smtClean="0"/>
              <a:t> – </a:t>
            </a:r>
            <a:r>
              <a:rPr lang="en-US" dirty="0" err="1" smtClean="0"/>
              <a:t>Impactstory</a:t>
            </a:r>
            <a:r>
              <a:rPr lang="en-US" dirty="0" smtClean="0"/>
              <a:t> </a:t>
            </a:r>
            <a:r>
              <a:rPr lang="ru-RU" dirty="0" smtClean="0"/>
              <a:t>и </a:t>
            </a:r>
            <a:r>
              <a:rPr lang="en-US" dirty="0" err="1" smtClean="0"/>
              <a:t>Kopernio</a:t>
            </a:r>
            <a:endParaRPr lang="ru-RU" dirty="0" smtClean="0"/>
          </a:p>
          <a:p>
            <a:pPr marL="234000" lvl="1" indent="-234000">
              <a:buClr>
                <a:srgbClr val="666666"/>
              </a:buClr>
              <a:buSzPct val="60000"/>
              <a:buFont typeface="Courier New"/>
              <a:buChar char="o"/>
            </a:pPr>
            <a:r>
              <a:rPr lang="ru-RU" dirty="0" smtClean="0"/>
              <a:t>Новые функции в</a:t>
            </a:r>
            <a:r>
              <a:rPr lang="en-US" dirty="0" smtClean="0"/>
              <a:t> Web of Science </a:t>
            </a:r>
            <a:r>
              <a:rPr lang="ru-RU" dirty="0" smtClean="0"/>
              <a:t>и </a:t>
            </a:r>
            <a:r>
              <a:rPr lang="en-US" dirty="0" err="1" smtClean="0"/>
              <a:t>InCites</a:t>
            </a:r>
            <a:endParaRPr lang="ru-RU" dirty="0" smtClean="0"/>
          </a:p>
          <a:p>
            <a:pPr marL="234000" lvl="1" indent="-234000">
              <a:buClr>
                <a:srgbClr val="666666"/>
              </a:buClr>
              <a:buSzPct val="60000"/>
              <a:buFont typeface="Courier New"/>
              <a:buChar char="o"/>
            </a:pPr>
            <a:r>
              <a:rPr lang="ru-RU" dirty="0" smtClean="0"/>
              <a:t>Поддержка пользователей на сайте </a:t>
            </a:r>
            <a:r>
              <a:rPr lang="en-US" dirty="0" smtClean="0"/>
              <a:t>clarivate.ru</a:t>
            </a:r>
          </a:p>
          <a:p>
            <a:pPr marL="234000" lvl="1" indent="-234000">
              <a:buClr>
                <a:srgbClr val="666666"/>
              </a:buClr>
              <a:buSzPct val="60000"/>
              <a:buNone/>
            </a:pPr>
            <a:endParaRPr lang="en-US" dirty="0" smtClean="0"/>
          </a:p>
          <a:p>
            <a:pPr marL="234000" lvl="1" indent="-234000">
              <a:buClr>
                <a:srgbClr val="666666"/>
              </a:buClr>
              <a:buSzPct val="60000"/>
              <a:buFont typeface="Courier New"/>
              <a:buChar char="o"/>
            </a:pPr>
            <a:endParaRPr lang="en-US" dirty="0" smtClean="0"/>
          </a:p>
          <a:p>
            <a:pPr marL="234000" lvl="1" indent="-234000">
              <a:buClr>
                <a:srgbClr val="666666"/>
              </a:buClr>
              <a:buSzPct val="60000"/>
              <a:buFont typeface="Courier New"/>
              <a:buChar char="o"/>
            </a:pPr>
            <a:endParaRPr lang="ru-RU" dirty="0" smtClean="0"/>
          </a:p>
          <a:p>
            <a:pPr lvl="1">
              <a:buClr>
                <a:srgbClr val="666666"/>
              </a:buClr>
            </a:pPr>
            <a:endParaRPr lang="ru-RU" dirty="0" smtClean="0"/>
          </a:p>
          <a:p>
            <a:pPr lvl="1"/>
            <a:endParaRPr lang="ru-RU" dirty="0" smtClean="0"/>
          </a:p>
          <a:p>
            <a:pPr lvl="1"/>
            <a:endParaRPr lang="en-US" dirty="0" smtClean="0"/>
          </a:p>
          <a:p>
            <a:pPr lvl="1"/>
            <a:endParaRPr lang="en-US" dirty="0" smtClean="0"/>
          </a:p>
        </p:txBody>
      </p:sp>
      <p:sp>
        <p:nvSpPr>
          <p:cNvPr id="4" name="Title 3"/>
          <p:cNvSpPr>
            <a:spLocks noGrp="1"/>
          </p:cNvSpPr>
          <p:nvPr>
            <p:ph type="title"/>
          </p:nvPr>
        </p:nvSpPr>
        <p:spPr/>
        <p:txBody>
          <a:bodyPr/>
          <a:lstStyle/>
          <a:p>
            <a:r>
              <a:rPr lang="ru-RU" dirty="0" smtClean="0"/>
              <a:t>Программа выступления</a:t>
            </a:r>
            <a:br>
              <a:rPr lang="ru-RU" dirty="0" smtClean="0"/>
            </a:br>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 xmlns:p14="http://schemas.microsoft.com/office/powerpoint/2010/main" val="4760626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Отчет по конкретному исследователю в </a:t>
            </a:r>
            <a:r>
              <a:rPr lang="en-US" dirty="0" err="1" smtClean="0"/>
              <a:t>InCites</a:t>
            </a:r>
            <a:r>
              <a:rPr lang="en-US" dirty="0" smtClean="0"/>
              <a:t/>
            </a:r>
            <a:br>
              <a:rPr lang="en-US" dirty="0" smtClean="0"/>
            </a:br>
            <a:r>
              <a:rPr lang="ru-RU" dirty="0" smtClean="0"/>
              <a:t/>
            </a:r>
            <a:br>
              <a:rPr lang="ru-RU" dirty="0" smtClean="0"/>
            </a:br>
            <a:endParaRPr lang="en-US" dirty="0"/>
          </a:p>
        </p:txBody>
      </p:sp>
      <p:sp>
        <p:nvSpPr>
          <p:cNvPr id="4" name="Text Placeholder 3"/>
          <p:cNvSpPr>
            <a:spLocks noGrp="1"/>
          </p:cNvSpPr>
          <p:nvPr>
            <p:ph type="body" sz="quarter" idx="13"/>
          </p:nvPr>
        </p:nvSpPr>
        <p:spPr/>
        <p:txBody>
          <a:bodyPr/>
          <a:lstStyle/>
          <a:p>
            <a:endParaRPr lang="en-US"/>
          </a:p>
        </p:txBody>
      </p:sp>
      <p:pic>
        <p:nvPicPr>
          <p:cNvPr id="113666" name="Picture 2"/>
          <p:cNvPicPr>
            <a:picLocks noChangeAspect="1" noChangeArrowheads="1"/>
          </p:cNvPicPr>
          <p:nvPr/>
        </p:nvPicPr>
        <p:blipFill>
          <a:blip r:embed="rId2"/>
          <a:srcRect/>
          <a:stretch>
            <a:fillRect/>
          </a:stretch>
        </p:blipFill>
        <p:spPr bwMode="auto">
          <a:xfrm>
            <a:off x="429570" y="862053"/>
            <a:ext cx="4106662" cy="3932196"/>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5237597" y="929789"/>
            <a:ext cx="3223931" cy="3370153"/>
          </a:xfrm>
          <a:prstGeom prst="rect">
            <a:avLst/>
          </a:prstGeom>
          <a:noFill/>
        </p:spPr>
        <p:txBody>
          <a:bodyPr wrap="square" rtlCol="0">
            <a:spAutoFit/>
          </a:bodyPr>
          <a:lstStyle/>
          <a:p>
            <a:pPr marL="234000" indent="-234000">
              <a:spcBef>
                <a:spcPct val="20000"/>
              </a:spcBef>
              <a:buClr>
                <a:srgbClr val="666666"/>
              </a:buClr>
              <a:buSzPct val="60000"/>
              <a:buFont typeface="Courier New"/>
              <a:buChar char="o"/>
            </a:pPr>
            <a:r>
              <a:rPr lang="ru-RU" sz="1500" dirty="0" smtClean="0">
                <a:latin typeface="Arial"/>
                <a:cs typeface="Arial"/>
              </a:rPr>
              <a:t>Использование </a:t>
            </a:r>
            <a:r>
              <a:rPr lang="en-US" sz="1500" dirty="0" err="1" smtClean="0">
                <a:latin typeface="Arial"/>
                <a:cs typeface="Arial"/>
              </a:rPr>
              <a:t>ResearcherID</a:t>
            </a:r>
            <a:r>
              <a:rPr lang="en-US" sz="1500" dirty="0" smtClean="0">
                <a:latin typeface="Arial"/>
                <a:cs typeface="Arial"/>
              </a:rPr>
              <a:t> </a:t>
            </a:r>
            <a:r>
              <a:rPr lang="ru-RU" sz="1500" dirty="0" smtClean="0">
                <a:latin typeface="Arial"/>
                <a:cs typeface="Arial"/>
              </a:rPr>
              <a:t>или </a:t>
            </a:r>
            <a:r>
              <a:rPr lang="en-US" sz="1500" dirty="0" smtClean="0">
                <a:latin typeface="Arial"/>
                <a:cs typeface="Arial"/>
              </a:rPr>
              <a:t>Orchid</a:t>
            </a:r>
          </a:p>
          <a:p>
            <a:pPr marL="234000" indent="-234000">
              <a:spcBef>
                <a:spcPct val="20000"/>
              </a:spcBef>
              <a:buClr>
                <a:srgbClr val="666666"/>
              </a:buClr>
              <a:buSzPct val="60000"/>
              <a:buFont typeface="Courier New"/>
              <a:buChar char="o"/>
            </a:pPr>
            <a:r>
              <a:rPr lang="en-US" sz="1500" dirty="0" smtClean="0">
                <a:latin typeface="Arial"/>
                <a:cs typeface="Arial"/>
              </a:rPr>
              <a:t> </a:t>
            </a:r>
            <a:r>
              <a:rPr lang="ru-RU" sz="1500" dirty="0" smtClean="0">
                <a:latin typeface="Arial"/>
                <a:cs typeface="Arial"/>
              </a:rPr>
              <a:t>Всесторонний анализ на уровне конкретного исследователя (в каких областях он публикуется, какие работы цитируются наиболее активно, в каких журналах наибольшее количество публикаций, сколько </a:t>
            </a:r>
            <a:r>
              <a:rPr lang="ru-RU" sz="1500" dirty="0" err="1" smtClean="0">
                <a:latin typeface="Arial"/>
                <a:cs typeface="Arial"/>
              </a:rPr>
              <a:t>междурнародных</a:t>
            </a:r>
            <a:r>
              <a:rPr lang="ru-RU" sz="1500" dirty="0" smtClean="0">
                <a:latin typeface="Arial"/>
                <a:cs typeface="Arial"/>
              </a:rPr>
              <a:t> </a:t>
            </a:r>
            <a:r>
              <a:rPr lang="ru-RU" sz="1500" dirty="0" err="1" smtClean="0">
                <a:latin typeface="Arial"/>
                <a:cs typeface="Arial"/>
              </a:rPr>
              <a:t>коллабораций</a:t>
            </a:r>
            <a:r>
              <a:rPr lang="ru-RU" sz="1500" dirty="0" smtClean="0">
                <a:latin typeface="Arial"/>
                <a:cs typeface="Arial"/>
              </a:rPr>
              <a:t> и </a:t>
            </a:r>
            <a:r>
              <a:rPr lang="ru-RU" sz="1500" dirty="0" err="1" smtClean="0">
                <a:latin typeface="Arial"/>
                <a:cs typeface="Arial"/>
              </a:rPr>
              <a:t>коллабораций</a:t>
            </a:r>
            <a:r>
              <a:rPr lang="ru-RU" sz="1500" dirty="0" smtClean="0">
                <a:latin typeface="Arial"/>
                <a:cs typeface="Arial"/>
              </a:rPr>
              <a:t> с коммерческими организациями и т.д.)</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Русскоязычный сайт </a:t>
            </a:r>
            <a:r>
              <a:rPr lang="en-US" dirty="0" smtClean="0">
                <a:hlinkClick r:id="rId2"/>
              </a:rPr>
              <a:t>www.clarivate.ru</a:t>
            </a:r>
            <a:r>
              <a:rPr lang="en-US" dirty="0" smtClean="0"/>
              <a:t> </a:t>
            </a:r>
            <a:br>
              <a:rPr lang="en-US" dirty="0" smtClean="0"/>
            </a:br>
            <a:endParaRPr lang="en-US" dirty="0"/>
          </a:p>
        </p:txBody>
      </p:sp>
      <p:sp>
        <p:nvSpPr>
          <p:cNvPr id="4" name="Text Placeholder 3"/>
          <p:cNvSpPr>
            <a:spLocks noGrp="1"/>
          </p:cNvSpPr>
          <p:nvPr>
            <p:ph type="body" sz="quarter" idx="13"/>
          </p:nvPr>
        </p:nvSpPr>
        <p:spPr/>
        <p:txBody>
          <a:bodyPr/>
          <a:lstStyle/>
          <a:p>
            <a:endParaRPr lang="en-US"/>
          </a:p>
        </p:txBody>
      </p:sp>
      <p:pic>
        <p:nvPicPr>
          <p:cNvPr id="111618" name="Picture 2"/>
          <p:cNvPicPr>
            <a:picLocks noChangeAspect="1" noChangeArrowheads="1"/>
          </p:cNvPicPr>
          <p:nvPr/>
        </p:nvPicPr>
        <p:blipFill>
          <a:blip r:embed="rId3"/>
          <a:srcRect/>
          <a:stretch>
            <a:fillRect/>
          </a:stretch>
        </p:blipFill>
        <p:spPr bwMode="auto">
          <a:xfrm>
            <a:off x="673830" y="822395"/>
            <a:ext cx="5466292" cy="3891422"/>
          </a:xfrm>
          <a:prstGeom prst="rect">
            <a:avLst/>
          </a:prstGeom>
          <a:ln>
            <a:noFill/>
          </a:ln>
          <a:effectLst>
            <a:outerShdw blurRad="292100" dist="139700" dir="2700000" algn="tl" rotWithShape="0">
              <a:srgbClr val="333333">
                <a:alpha val="65000"/>
              </a:srgbClr>
            </a:outerShdw>
          </a:effectLst>
        </p:spPr>
      </p:pic>
      <p:pic>
        <p:nvPicPr>
          <p:cNvPr id="111619" name="Picture 3"/>
          <p:cNvPicPr>
            <a:picLocks noChangeAspect="1" noChangeArrowheads="1"/>
          </p:cNvPicPr>
          <p:nvPr/>
        </p:nvPicPr>
        <p:blipFill>
          <a:blip r:embed="rId4"/>
          <a:srcRect/>
          <a:stretch>
            <a:fillRect/>
          </a:stretch>
        </p:blipFill>
        <p:spPr bwMode="auto">
          <a:xfrm>
            <a:off x="4794243" y="961365"/>
            <a:ext cx="2691758" cy="2111121"/>
          </a:xfrm>
          <a:prstGeom prst="rect">
            <a:avLst/>
          </a:prstGeom>
          <a:ln>
            <a:noFill/>
          </a:ln>
          <a:effectLst>
            <a:outerShdw blurRad="292100" dist="139700" dir="2700000" algn="tl" rotWithShape="0">
              <a:srgbClr val="333333">
                <a:alpha val="65000"/>
              </a:srgbClr>
            </a:outerShdw>
          </a:effectLst>
        </p:spPr>
      </p:pic>
      <p:pic>
        <p:nvPicPr>
          <p:cNvPr id="111620" name="Picture 4"/>
          <p:cNvPicPr>
            <a:picLocks noChangeAspect="1" noChangeArrowheads="1"/>
          </p:cNvPicPr>
          <p:nvPr/>
        </p:nvPicPr>
        <p:blipFill>
          <a:blip r:embed="rId5"/>
          <a:srcRect/>
          <a:stretch>
            <a:fillRect/>
          </a:stretch>
        </p:blipFill>
        <p:spPr bwMode="auto">
          <a:xfrm>
            <a:off x="5508223" y="1684353"/>
            <a:ext cx="2721051" cy="1779026"/>
          </a:xfrm>
          <a:prstGeom prst="rect">
            <a:avLst/>
          </a:prstGeom>
          <a:ln>
            <a:noFill/>
          </a:ln>
          <a:effectLst>
            <a:outerShdw blurRad="292100" dist="139700" dir="2700000" algn="tl" rotWithShape="0">
              <a:srgbClr val="333333">
                <a:alpha val="65000"/>
              </a:srgbClr>
            </a:outerShdw>
          </a:effectLst>
        </p:spPr>
      </p:pic>
      <p:pic>
        <p:nvPicPr>
          <p:cNvPr id="111621" name="Picture 5"/>
          <p:cNvPicPr>
            <a:picLocks noChangeAspect="1" noChangeArrowheads="1"/>
          </p:cNvPicPr>
          <p:nvPr/>
        </p:nvPicPr>
        <p:blipFill>
          <a:blip r:embed="rId6"/>
          <a:srcRect/>
          <a:stretch>
            <a:fillRect/>
          </a:stretch>
        </p:blipFill>
        <p:spPr bwMode="auto">
          <a:xfrm>
            <a:off x="6273870" y="2514597"/>
            <a:ext cx="2546528" cy="153266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ut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err="1" smtClean="0"/>
              <a:t>Онлайн-семинары</a:t>
            </a:r>
            <a:r>
              <a:rPr lang="ru-RU" dirty="0" smtClean="0"/>
              <a:t> по ресурсам </a:t>
            </a:r>
            <a:r>
              <a:rPr lang="en-US" dirty="0" err="1" smtClean="0"/>
              <a:t>Clarivate</a:t>
            </a:r>
            <a:r>
              <a:rPr lang="en-US" dirty="0" smtClean="0"/>
              <a:t> Analytics </a:t>
            </a:r>
            <a:r>
              <a:rPr lang="ru-RU" dirty="0" smtClean="0"/>
              <a:t>и записи на канале </a:t>
            </a:r>
            <a:r>
              <a:rPr lang="en-US" dirty="0" smtClean="0"/>
              <a:t>YouTube</a:t>
            </a:r>
            <a:endParaRPr lang="en-US" dirty="0"/>
          </a:p>
        </p:txBody>
      </p:sp>
      <p:sp>
        <p:nvSpPr>
          <p:cNvPr id="4" name="Text Placeholder 3"/>
          <p:cNvSpPr>
            <a:spLocks noGrp="1"/>
          </p:cNvSpPr>
          <p:nvPr>
            <p:ph type="body" sz="quarter" idx="13"/>
          </p:nvPr>
        </p:nvSpPr>
        <p:spPr/>
        <p:txBody>
          <a:bodyPr/>
          <a:lstStyle/>
          <a:p>
            <a:endParaRPr lang="en-US"/>
          </a:p>
        </p:txBody>
      </p:sp>
      <p:pic>
        <p:nvPicPr>
          <p:cNvPr id="112642" name="Picture 2"/>
          <p:cNvPicPr>
            <a:picLocks noChangeAspect="1" noChangeArrowheads="1"/>
          </p:cNvPicPr>
          <p:nvPr/>
        </p:nvPicPr>
        <p:blipFill>
          <a:blip r:embed="rId2"/>
          <a:srcRect/>
          <a:stretch>
            <a:fillRect/>
          </a:stretch>
        </p:blipFill>
        <p:spPr bwMode="auto">
          <a:xfrm>
            <a:off x="670983" y="812799"/>
            <a:ext cx="2880223" cy="4123267"/>
          </a:xfrm>
          <a:prstGeom prst="rect">
            <a:avLst/>
          </a:prstGeom>
          <a:ln>
            <a:noFill/>
          </a:ln>
          <a:effectLst>
            <a:outerShdw blurRad="292100" dist="139700" dir="2700000" algn="tl" rotWithShape="0">
              <a:srgbClr val="333333">
                <a:alpha val="65000"/>
              </a:srgbClr>
            </a:outerShdw>
          </a:effectLst>
        </p:spPr>
      </p:pic>
      <p:pic>
        <p:nvPicPr>
          <p:cNvPr id="112643" name="Picture 3"/>
          <p:cNvPicPr>
            <a:picLocks noChangeAspect="1" noChangeArrowheads="1"/>
          </p:cNvPicPr>
          <p:nvPr/>
        </p:nvPicPr>
        <p:blipFill>
          <a:blip r:embed="rId3"/>
          <a:srcRect/>
          <a:stretch>
            <a:fillRect/>
          </a:stretch>
        </p:blipFill>
        <p:spPr bwMode="auto">
          <a:xfrm>
            <a:off x="3818620" y="1630892"/>
            <a:ext cx="4642908" cy="2822298"/>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3835554" y="1086969"/>
            <a:ext cx="2751667" cy="1477328"/>
          </a:xfrm>
          <a:prstGeom prst="rect">
            <a:avLst/>
          </a:prstGeom>
          <a:noFill/>
        </p:spPr>
        <p:txBody>
          <a:bodyPr wrap="square" rtlCol="0">
            <a:spAutoFit/>
          </a:bodyPr>
          <a:lstStyle/>
          <a:p>
            <a:r>
              <a:rPr lang="en-US" dirty="0" smtClean="0">
                <a:hlinkClick r:id="rId4"/>
              </a:rPr>
              <a:t>https://goo.gl/2hn8Wz</a:t>
            </a:r>
            <a:r>
              <a:rPr lang="ru-RU" dirty="0" smtClean="0"/>
              <a:t> </a:t>
            </a:r>
          </a:p>
          <a:p>
            <a:endParaRPr lang="en-US" dirty="0" smtClean="0"/>
          </a:p>
          <a:p>
            <a:r>
              <a:rPr lang="en-US" dirty="0" smtClean="0"/>
              <a:t/>
            </a:r>
            <a:br>
              <a:rPr lang="en-US" dirty="0" smtClean="0"/>
            </a:br>
            <a:r>
              <a:rPr lang="en-US" dirty="0" smtClean="0"/>
              <a:t> </a:t>
            </a:r>
            <a:br>
              <a:rPr lang="en-US" dirty="0" smtClean="0"/>
            </a:b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bwMode="auto">
          <a:noFill/>
          <a:ln>
            <a:miter lim="800000"/>
            <a:headEnd/>
            <a:tailEnd/>
          </a:ln>
        </p:spPr>
        <p:txBody>
          <a:bodyPr wrap="square" numCol="1" anchor="t" anchorCtr="0" compatLnSpc="1">
            <a:prstTxWarp prst="textNoShape">
              <a:avLst/>
            </a:prstTxWarp>
          </a:bodyPr>
          <a:lstStyle/>
          <a:p>
            <a:pPr eaLnBrk="1" hangingPunct="1"/>
            <a:r>
              <a:rPr lang="ru-RU" sz="2200" smtClean="0">
                <a:latin typeface="Arial" charset="0"/>
                <a:cs typeface="Arial" charset="0"/>
              </a:rPr>
              <a:t>Полезные ссылки</a:t>
            </a:r>
          </a:p>
        </p:txBody>
      </p:sp>
      <p:sp>
        <p:nvSpPr>
          <p:cNvPr id="17" name="TextBox 2"/>
          <p:cNvSpPr txBox="1">
            <a:spLocks noChangeArrowheads="1"/>
          </p:cNvSpPr>
          <p:nvPr/>
        </p:nvSpPr>
        <p:spPr bwMode="auto">
          <a:xfrm>
            <a:off x="1331913" y="868363"/>
            <a:ext cx="7056437" cy="3606800"/>
          </a:xfrm>
          <a:prstGeom prst="rect">
            <a:avLst/>
          </a:prstGeom>
          <a:noFill/>
          <a:ln w="9525">
            <a:noFill/>
            <a:miter lim="800000"/>
            <a:headEnd/>
            <a:tailEnd/>
          </a:ln>
        </p:spPr>
        <p:txBody>
          <a:bodyPr lIns="91424" tIns="45712" rIns="91424" bIns="45712">
            <a:spAutoFit/>
          </a:bodyPr>
          <a:lstStyle/>
          <a:p>
            <a:pPr marL="358775" indent="-358775">
              <a:lnSpc>
                <a:spcPts val="3863"/>
              </a:lnSpc>
              <a:spcAft>
                <a:spcPts val="800"/>
              </a:spcAft>
              <a:buClr>
                <a:schemeClr val="tx2"/>
              </a:buClr>
            </a:pPr>
            <a:r>
              <a:rPr lang="en-US" sz="1500" dirty="0"/>
              <a:t>clarivate.ru</a:t>
            </a:r>
          </a:p>
          <a:p>
            <a:pPr marL="358775" indent="-358775">
              <a:lnSpc>
                <a:spcPts val="3863"/>
              </a:lnSpc>
              <a:spcAft>
                <a:spcPts val="800"/>
              </a:spcAft>
              <a:buClr>
                <a:schemeClr val="tx2"/>
              </a:buClr>
            </a:pPr>
            <a:r>
              <a:rPr lang="en-US" sz="1500" dirty="0"/>
              <a:t>webofscience.com</a:t>
            </a:r>
          </a:p>
          <a:p>
            <a:pPr marL="358775" indent="-358775">
              <a:lnSpc>
                <a:spcPts val="3863"/>
              </a:lnSpc>
              <a:spcAft>
                <a:spcPts val="800"/>
              </a:spcAft>
              <a:buClr>
                <a:schemeClr val="tx2"/>
              </a:buClr>
            </a:pPr>
            <a:r>
              <a:rPr lang="en-US" sz="1500" dirty="0"/>
              <a:t>my.endnote.com</a:t>
            </a:r>
          </a:p>
          <a:p>
            <a:pPr marL="358775" indent="-358775">
              <a:lnSpc>
                <a:spcPts val="3863"/>
              </a:lnSpc>
              <a:spcAft>
                <a:spcPts val="800"/>
              </a:spcAft>
              <a:buClr>
                <a:schemeClr val="tx2"/>
              </a:buClr>
            </a:pPr>
            <a:r>
              <a:rPr lang="en-US" sz="1500" dirty="0"/>
              <a:t>researcherid.com</a:t>
            </a:r>
          </a:p>
          <a:p>
            <a:pPr marL="358775" indent="-358775">
              <a:lnSpc>
                <a:spcPts val="3863"/>
              </a:lnSpc>
              <a:spcAft>
                <a:spcPts val="800"/>
              </a:spcAft>
              <a:buClr>
                <a:schemeClr val="tx2"/>
              </a:buClr>
            </a:pPr>
            <a:r>
              <a:rPr lang="en-US" sz="1500" dirty="0"/>
              <a:t>incites.thomsonreuters.com</a:t>
            </a:r>
          </a:p>
          <a:p>
            <a:pPr marL="358775" indent="-358775">
              <a:lnSpc>
                <a:spcPts val="3863"/>
              </a:lnSpc>
              <a:spcAft>
                <a:spcPts val="800"/>
              </a:spcAft>
              <a:buClr>
                <a:schemeClr val="tx2"/>
              </a:buClr>
            </a:pPr>
            <a:r>
              <a:rPr lang="en-US" sz="1500" dirty="0"/>
              <a:t>youtube.com/</a:t>
            </a:r>
            <a:r>
              <a:rPr lang="en-US" sz="1500" dirty="0" err="1"/>
              <a:t>WOKtrainingsRussian</a:t>
            </a:r>
            <a:endParaRPr lang="en-US" sz="1500" dirty="0"/>
          </a:p>
        </p:txBody>
      </p:sp>
      <p:pic>
        <p:nvPicPr>
          <p:cNvPr id="18" name="Picture 3"/>
          <p:cNvPicPr>
            <a:picLocks noChangeAspect="1" noChangeArrowheads="1"/>
          </p:cNvPicPr>
          <p:nvPr/>
        </p:nvPicPr>
        <p:blipFill>
          <a:blip r:embed="rId2"/>
          <a:srcRect/>
          <a:stretch>
            <a:fillRect/>
          </a:stretch>
        </p:blipFill>
        <p:spPr bwMode="auto">
          <a:xfrm>
            <a:off x="931863" y="1049338"/>
            <a:ext cx="360362" cy="355600"/>
          </a:xfrm>
          <a:prstGeom prst="rect">
            <a:avLst/>
          </a:prstGeom>
          <a:noFill/>
          <a:ln w="9525">
            <a:noFill/>
            <a:miter lim="800000"/>
            <a:headEnd/>
            <a:tailEnd/>
          </a:ln>
        </p:spPr>
      </p:pic>
      <p:pic>
        <p:nvPicPr>
          <p:cNvPr id="19" name="Picture 8" descr="https://encrypted-tbn1.gstatic.com/images?q=tbn:ANd9GcTj8kOyrOWrUVmfeDUbIMkwo2PaEB01EPhKeVtYwWhbPGBhbwsddimzuG6G"/>
          <p:cNvPicPr>
            <a:picLocks noChangeAspect="1" noChangeArrowheads="1"/>
          </p:cNvPicPr>
          <p:nvPr/>
        </p:nvPicPr>
        <p:blipFill>
          <a:blip r:embed="rId3"/>
          <a:srcRect/>
          <a:stretch>
            <a:fillRect/>
          </a:stretch>
        </p:blipFill>
        <p:spPr bwMode="auto">
          <a:xfrm>
            <a:off x="936625" y="4065588"/>
            <a:ext cx="360363" cy="395287"/>
          </a:xfrm>
          <a:prstGeom prst="rect">
            <a:avLst/>
          </a:prstGeom>
          <a:noFill/>
          <a:ln w="9525">
            <a:noFill/>
            <a:miter lim="800000"/>
            <a:headEnd/>
            <a:tailEnd/>
          </a:ln>
        </p:spPr>
      </p:pic>
      <p:pic>
        <p:nvPicPr>
          <p:cNvPr id="20" name="Picture 3"/>
          <p:cNvPicPr>
            <a:picLocks noChangeAspect="1" noChangeArrowheads="1"/>
          </p:cNvPicPr>
          <p:nvPr/>
        </p:nvPicPr>
        <p:blipFill>
          <a:blip r:embed="rId4"/>
          <a:srcRect/>
          <a:stretch>
            <a:fillRect/>
          </a:stretch>
        </p:blipFill>
        <p:spPr bwMode="auto">
          <a:xfrm>
            <a:off x="936625" y="1619250"/>
            <a:ext cx="360363" cy="360363"/>
          </a:xfrm>
          <a:prstGeom prst="rect">
            <a:avLst/>
          </a:prstGeom>
          <a:noFill/>
          <a:ln w="9525">
            <a:noFill/>
            <a:miter lim="800000"/>
            <a:headEnd/>
            <a:tailEnd/>
          </a:ln>
        </p:spPr>
      </p:pic>
      <p:pic>
        <p:nvPicPr>
          <p:cNvPr id="21" name="Picture 4"/>
          <p:cNvPicPr>
            <a:picLocks noChangeAspect="1" noChangeArrowheads="1"/>
          </p:cNvPicPr>
          <p:nvPr/>
        </p:nvPicPr>
        <p:blipFill>
          <a:blip r:embed="rId5"/>
          <a:srcRect/>
          <a:stretch>
            <a:fillRect/>
          </a:stretch>
        </p:blipFill>
        <p:spPr bwMode="auto">
          <a:xfrm>
            <a:off x="936625" y="2232025"/>
            <a:ext cx="360363" cy="355600"/>
          </a:xfrm>
          <a:prstGeom prst="rect">
            <a:avLst/>
          </a:prstGeom>
          <a:noFill/>
          <a:ln w="9525">
            <a:noFill/>
            <a:miter lim="800000"/>
            <a:headEnd/>
            <a:tailEnd/>
          </a:ln>
        </p:spPr>
      </p:pic>
      <p:pic>
        <p:nvPicPr>
          <p:cNvPr id="22" name="Picture 6"/>
          <p:cNvPicPr>
            <a:picLocks noChangeAspect="1" noChangeArrowheads="1"/>
          </p:cNvPicPr>
          <p:nvPr/>
        </p:nvPicPr>
        <p:blipFill>
          <a:blip r:embed="rId6"/>
          <a:srcRect/>
          <a:stretch>
            <a:fillRect/>
          </a:stretch>
        </p:blipFill>
        <p:spPr bwMode="auto">
          <a:xfrm>
            <a:off x="936625" y="2841625"/>
            <a:ext cx="360363" cy="360363"/>
          </a:xfrm>
          <a:prstGeom prst="rect">
            <a:avLst/>
          </a:prstGeom>
          <a:noFill/>
          <a:ln w="9525">
            <a:noFill/>
            <a:miter lim="800000"/>
            <a:headEnd/>
            <a:tailEnd/>
          </a:ln>
        </p:spPr>
      </p:pic>
      <p:pic>
        <p:nvPicPr>
          <p:cNvPr id="23" name="Picture 4"/>
          <p:cNvPicPr>
            <a:picLocks noChangeAspect="1" noChangeArrowheads="1"/>
          </p:cNvPicPr>
          <p:nvPr/>
        </p:nvPicPr>
        <p:blipFill>
          <a:blip r:embed="rId7" cstate="print"/>
          <a:srcRect/>
          <a:stretch>
            <a:fillRect/>
          </a:stretch>
        </p:blipFill>
        <p:spPr bwMode="auto">
          <a:xfrm>
            <a:off x="939103" y="3484730"/>
            <a:ext cx="352662" cy="3265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lvl="0"/>
            <a:r>
              <a:rPr lang="ru-RU" dirty="0" smtClean="0"/>
              <a:t>Маргарита Сидорова, менеджер по работе с ключевыми клиентами </a:t>
            </a:r>
            <a:r>
              <a:rPr lang="en-GB" dirty="0" smtClean="0"/>
              <a:t>| </a:t>
            </a:r>
            <a:r>
              <a:rPr lang="en-GB" dirty="0" err="1" smtClean="0"/>
              <a:t>margarita.sidorova</a:t>
            </a:r>
            <a:r>
              <a:rPr lang="en-GB" dirty="0" smtClean="0"/>
              <a:t>@</a:t>
            </a:r>
            <a:r>
              <a:rPr lang="en-US" dirty="0" err="1" smtClean="0"/>
              <a:t>clarivate</a:t>
            </a:r>
            <a:r>
              <a:rPr lang="en-GB" dirty="0" smtClean="0"/>
              <a:t>.com  </a:t>
            </a:r>
            <a:r>
              <a:rPr lang="en-GB" dirty="0"/>
              <a:t>|  </a:t>
            </a:r>
            <a:r>
              <a:rPr lang="en-GB" dirty="0" err="1" smtClean="0">
                <a:solidFill>
                  <a:srgbClr val="1AC604"/>
                </a:solidFill>
              </a:rPr>
              <a:t>clarivate</a:t>
            </a:r>
            <a:r>
              <a:rPr lang="en-GB" dirty="0" smtClean="0">
                <a:solidFill>
                  <a:srgbClr val="1AC604"/>
                </a:solidFill>
              </a:rPr>
              <a:t>.</a:t>
            </a:r>
            <a:r>
              <a:rPr lang="en-US" dirty="0" err="1" smtClean="0">
                <a:solidFill>
                  <a:srgbClr val="1AC604"/>
                </a:solidFill>
              </a:rPr>
              <a:t>ru</a:t>
            </a:r>
            <a:endParaRPr lang="en-GB" dirty="0">
              <a:solidFill>
                <a:srgbClr val="1AC604"/>
              </a:solidFill>
            </a:endParaRPr>
          </a:p>
        </p:txBody>
      </p:sp>
    </p:spTree>
    <p:extLst>
      <p:ext uri="{BB962C8B-B14F-4D97-AF65-F5344CB8AC3E}">
        <p14:creationId xmlns="" xmlns:p14="http://schemas.microsoft.com/office/powerpoint/2010/main" val="36271521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Надежные данные за более чем 100 лет</a:t>
            </a:r>
            <a:endParaRPr lang="en-US" dirty="0"/>
          </a:p>
        </p:txBody>
      </p:sp>
      <p:pic>
        <p:nvPicPr>
          <p:cNvPr id="5" name="Picture 4"/>
          <p:cNvPicPr>
            <a:picLocks noChangeAspect="1"/>
          </p:cNvPicPr>
          <p:nvPr/>
        </p:nvPicPr>
        <p:blipFill rotWithShape="1">
          <a:blip r:embed="rId3">
            <a:extLst>
              <a:ext uri="{28A0092B-C50C-407E-A947-70E740481C1C}">
                <a14:useLocalDpi xmlns="" xmlns:a14="http://schemas.microsoft.com/office/drawing/2010/main" val="0"/>
              </a:ext>
            </a:extLst>
          </a:blip>
          <a:srcRect l="10832" r="15181"/>
          <a:stretch/>
        </p:blipFill>
        <p:spPr>
          <a:xfrm>
            <a:off x="0" y="620292"/>
            <a:ext cx="9144000" cy="3988284"/>
          </a:xfrm>
          <a:prstGeom prst="rect">
            <a:avLst/>
          </a:prstGeom>
        </p:spPr>
      </p:pic>
      <p:sp>
        <p:nvSpPr>
          <p:cNvPr id="251" name="object 14"/>
          <p:cNvSpPr/>
          <p:nvPr/>
        </p:nvSpPr>
        <p:spPr>
          <a:xfrm>
            <a:off x="1443528" y="1153220"/>
            <a:ext cx="20793" cy="1437418"/>
          </a:xfrm>
          <a:custGeom>
            <a:avLst/>
            <a:gdLst/>
            <a:ahLst/>
            <a:cxnLst/>
            <a:rect l="l" t="t" r="r" b="b"/>
            <a:pathLst>
              <a:path h="2844800">
                <a:moveTo>
                  <a:pt x="0" y="0"/>
                </a:moveTo>
                <a:lnTo>
                  <a:pt x="0" y="2844468"/>
                </a:lnTo>
              </a:path>
            </a:pathLst>
          </a:custGeom>
          <a:ln w="31412">
            <a:solidFill>
              <a:schemeClr val="tx1">
                <a:lumMod val="65000"/>
                <a:lumOff val="35000"/>
              </a:schemeClr>
            </a:solidFill>
          </a:ln>
        </p:spPr>
        <p:txBody>
          <a:bodyPr wrap="square" lIns="0" tIns="0" rIns="0" bIns="0" rtlCol="0"/>
          <a:lstStyle/>
          <a:p>
            <a:endParaRPr sz="819"/>
          </a:p>
        </p:txBody>
      </p:sp>
      <p:sp>
        <p:nvSpPr>
          <p:cNvPr id="253" name="object 16"/>
          <p:cNvSpPr txBox="1"/>
          <p:nvPr/>
        </p:nvSpPr>
        <p:spPr>
          <a:xfrm>
            <a:off x="1499111" y="1125453"/>
            <a:ext cx="1004828" cy="784125"/>
          </a:xfrm>
          <a:prstGeom prst="rect">
            <a:avLst/>
          </a:prstGeom>
        </p:spPr>
        <p:txBody>
          <a:bodyPr vert="horz" wrap="square" lIns="0" tIns="0" rIns="0" bIns="0" rtlCol="0">
            <a:spAutoFit/>
          </a:bodyPr>
          <a:lstStyle/>
          <a:p>
            <a:r>
              <a:rPr lang="en-US" sz="728" dirty="0" smtClean="0"/>
              <a:t>BIOSIS </a:t>
            </a:r>
            <a:r>
              <a:rPr lang="ru-RU" sz="728" dirty="0" smtClean="0"/>
              <a:t>основан Бактериологическим сообществом и  Ботаническим сообществом</a:t>
            </a:r>
            <a:endParaRPr lang="en-US" sz="728" dirty="0" smtClean="0"/>
          </a:p>
          <a:p>
            <a:r>
              <a:rPr lang="en-US" sz="728" dirty="0"/>
              <a:t>SCIENTIFIC </a:t>
            </a:r>
            <a:r>
              <a:rPr lang="en-US" sz="728" dirty="0" smtClean="0"/>
              <a:t>AND </a:t>
            </a:r>
            <a:r>
              <a:rPr lang="en-US" sz="728" dirty="0"/>
              <a:t>ACADEMIC </a:t>
            </a:r>
            <a:r>
              <a:rPr lang="en-US" sz="728" dirty="0" smtClean="0"/>
              <a:t>RESEARCH</a:t>
            </a:r>
            <a:endParaRPr lang="en-US" sz="728" dirty="0"/>
          </a:p>
        </p:txBody>
      </p:sp>
      <p:sp>
        <p:nvSpPr>
          <p:cNvPr id="254" name="object 17"/>
          <p:cNvSpPr/>
          <p:nvPr/>
        </p:nvSpPr>
        <p:spPr>
          <a:xfrm>
            <a:off x="854436" y="860335"/>
            <a:ext cx="0" cy="1055558"/>
          </a:xfrm>
          <a:custGeom>
            <a:avLst/>
            <a:gdLst/>
            <a:ahLst/>
            <a:cxnLst/>
            <a:rect l="l" t="t" r="r" b="b"/>
            <a:pathLst>
              <a:path h="2320925">
                <a:moveTo>
                  <a:pt x="0" y="0"/>
                </a:moveTo>
                <a:lnTo>
                  <a:pt x="0" y="2320924"/>
                </a:lnTo>
              </a:path>
            </a:pathLst>
          </a:custGeom>
          <a:ln w="31412">
            <a:solidFill>
              <a:schemeClr val="tx1">
                <a:lumMod val="65000"/>
                <a:lumOff val="35000"/>
              </a:schemeClr>
            </a:solidFill>
          </a:ln>
        </p:spPr>
        <p:txBody>
          <a:bodyPr wrap="square" lIns="0" tIns="0" rIns="0" bIns="0" rtlCol="0"/>
          <a:lstStyle/>
          <a:p>
            <a:endParaRPr sz="819"/>
          </a:p>
        </p:txBody>
      </p:sp>
      <p:sp>
        <p:nvSpPr>
          <p:cNvPr id="255" name="object 19"/>
          <p:cNvSpPr txBox="1"/>
          <p:nvPr/>
        </p:nvSpPr>
        <p:spPr>
          <a:xfrm>
            <a:off x="22225" y="838212"/>
            <a:ext cx="779697" cy="1008161"/>
          </a:xfrm>
          <a:prstGeom prst="rect">
            <a:avLst/>
          </a:prstGeom>
        </p:spPr>
        <p:txBody>
          <a:bodyPr vert="horz" wrap="square" lIns="0" tIns="0" rIns="0" bIns="0" rtlCol="0">
            <a:spAutoFit/>
          </a:bodyPr>
          <a:lstStyle/>
          <a:p>
            <a:pPr algn="r"/>
            <a:r>
              <a:rPr lang="en-US" sz="728" dirty="0"/>
              <a:t>Zoological Records </a:t>
            </a:r>
            <a:r>
              <a:rPr lang="en-US" sz="728" dirty="0" smtClean="0"/>
              <a:t> </a:t>
            </a:r>
            <a:r>
              <a:rPr lang="ru-RU" sz="728" dirty="0" smtClean="0"/>
              <a:t>основаны Зоологическим сообществом Лондона и Британского Музея</a:t>
            </a:r>
          </a:p>
          <a:p>
            <a:pPr algn="r"/>
            <a:r>
              <a:rPr lang="en-US" sz="728" dirty="0" smtClean="0"/>
              <a:t>SCIENTIFIC AND ACADEMIC RESEARCH</a:t>
            </a:r>
            <a:endParaRPr lang="en-US" sz="728" dirty="0"/>
          </a:p>
        </p:txBody>
      </p:sp>
      <p:sp>
        <p:nvSpPr>
          <p:cNvPr id="256" name="object 20"/>
          <p:cNvSpPr/>
          <p:nvPr/>
        </p:nvSpPr>
        <p:spPr>
          <a:xfrm>
            <a:off x="2118244" y="3590062"/>
            <a:ext cx="0" cy="1109852"/>
          </a:xfrm>
          <a:custGeom>
            <a:avLst/>
            <a:gdLst/>
            <a:ahLst/>
            <a:cxnLst/>
            <a:rect l="l" t="t" r="r" b="b"/>
            <a:pathLst>
              <a:path h="2440304">
                <a:moveTo>
                  <a:pt x="0" y="2439716"/>
                </a:moveTo>
                <a:lnTo>
                  <a:pt x="0" y="0"/>
                </a:lnTo>
              </a:path>
            </a:pathLst>
          </a:custGeom>
          <a:ln w="31412">
            <a:solidFill>
              <a:schemeClr val="tx1">
                <a:lumMod val="65000"/>
                <a:lumOff val="35000"/>
              </a:schemeClr>
            </a:solidFill>
          </a:ln>
        </p:spPr>
        <p:txBody>
          <a:bodyPr wrap="square" lIns="0" tIns="0" rIns="0" bIns="0" rtlCol="0"/>
          <a:lstStyle/>
          <a:p>
            <a:endParaRPr sz="819"/>
          </a:p>
        </p:txBody>
      </p:sp>
      <p:sp>
        <p:nvSpPr>
          <p:cNvPr id="258" name="object 22"/>
          <p:cNvSpPr txBox="1"/>
          <p:nvPr/>
        </p:nvSpPr>
        <p:spPr>
          <a:xfrm>
            <a:off x="1066119" y="4140832"/>
            <a:ext cx="999755" cy="672107"/>
          </a:xfrm>
          <a:prstGeom prst="rect">
            <a:avLst/>
          </a:prstGeom>
        </p:spPr>
        <p:txBody>
          <a:bodyPr vert="horz" wrap="square" lIns="0" tIns="0" rIns="0" bIns="0" rtlCol="0">
            <a:spAutoFit/>
          </a:bodyPr>
          <a:lstStyle/>
          <a:p>
            <a:pPr algn="r"/>
            <a:r>
              <a:rPr lang="ru-RU" sz="728" dirty="0" smtClean="0"/>
              <a:t>Др. Юджин Гарфилд (</a:t>
            </a:r>
            <a:r>
              <a:rPr lang="en-US" sz="728" dirty="0" smtClean="0"/>
              <a:t>Eugene Garfield</a:t>
            </a:r>
            <a:r>
              <a:rPr lang="ru-RU" sz="728" dirty="0" smtClean="0"/>
              <a:t>) изобрел индекс цитирования</a:t>
            </a:r>
            <a:endParaRPr lang="en-US" sz="728" dirty="0" smtClean="0"/>
          </a:p>
          <a:p>
            <a:pPr algn="r"/>
            <a:r>
              <a:rPr lang="en-US" sz="728" dirty="0"/>
              <a:t>SCIENTIFIC </a:t>
            </a:r>
            <a:r>
              <a:rPr lang="en-US" sz="728" dirty="0" smtClean="0"/>
              <a:t>AND </a:t>
            </a:r>
            <a:r>
              <a:rPr lang="en-US" sz="728" dirty="0"/>
              <a:t>ACADEMIC </a:t>
            </a:r>
            <a:r>
              <a:rPr lang="en-US" sz="728" dirty="0" smtClean="0"/>
              <a:t>RESEARCH</a:t>
            </a:r>
            <a:endParaRPr lang="en-US" sz="728" dirty="0"/>
          </a:p>
        </p:txBody>
      </p:sp>
      <p:sp>
        <p:nvSpPr>
          <p:cNvPr id="259" name="object 23"/>
          <p:cNvSpPr/>
          <p:nvPr/>
        </p:nvSpPr>
        <p:spPr>
          <a:xfrm>
            <a:off x="3738641" y="1207640"/>
            <a:ext cx="44294" cy="860564"/>
          </a:xfrm>
          <a:custGeom>
            <a:avLst/>
            <a:gdLst/>
            <a:ahLst/>
            <a:cxnLst/>
            <a:rect l="l" t="t" r="r" b="b"/>
            <a:pathLst>
              <a:path h="881379">
                <a:moveTo>
                  <a:pt x="0" y="0"/>
                </a:moveTo>
                <a:lnTo>
                  <a:pt x="0" y="881178"/>
                </a:lnTo>
              </a:path>
            </a:pathLst>
          </a:custGeom>
          <a:ln w="31412">
            <a:solidFill>
              <a:schemeClr val="tx1">
                <a:lumMod val="65000"/>
                <a:lumOff val="35000"/>
              </a:schemeClr>
            </a:solidFill>
          </a:ln>
        </p:spPr>
        <p:txBody>
          <a:bodyPr wrap="square" lIns="0" tIns="0" rIns="0" bIns="0" rtlCol="0"/>
          <a:lstStyle/>
          <a:p>
            <a:endParaRPr sz="819"/>
          </a:p>
        </p:txBody>
      </p:sp>
      <p:sp>
        <p:nvSpPr>
          <p:cNvPr id="262" name="object 26"/>
          <p:cNvSpPr txBox="1"/>
          <p:nvPr/>
        </p:nvSpPr>
        <p:spPr>
          <a:xfrm>
            <a:off x="2675645" y="1185517"/>
            <a:ext cx="1012358" cy="560090"/>
          </a:xfrm>
          <a:prstGeom prst="rect">
            <a:avLst/>
          </a:prstGeom>
        </p:spPr>
        <p:txBody>
          <a:bodyPr vert="horz" wrap="square" lIns="0" tIns="0" rIns="0" bIns="0" rtlCol="0">
            <a:spAutoFit/>
          </a:bodyPr>
          <a:lstStyle/>
          <a:p>
            <a:pPr algn="r"/>
            <a:r>
              <a:rPr lang="ru-RU" sz="728" dirty="0" smtClean="0"/>
              <a:t>Монти Хиамс (</a:t>
            </a:r>
            <a:r>
              <a:rPr lang="en-GB" sz="728" dirty="0" smtClean="0"/>
              <a:t>Monty </a:t>
            </a:r>
            <a:r>
              <a:rPr lang="en-GB" sz="728" dirty="0" err="1" smtClean="0"/>
              <a:t>Hyams</a:t>
            </a:r>
            <a:r>
              <a:rPr lang="ru-RU" sz="728" dirty="0" smtClean="0"/>
              <a:t>)</a:t>
            </a:r>
            <a:r>
              <a:rPr lang="en-GB" sz="728" dirty="0" smtClean="0"/>
              <a:t> </a:t>
            </a:r>
            <a:r>
              <a:rPr lang="ru-RU" sz="728" dirty="0" smtClean="0"/>
              <a:t>начал продажи патентного бюллетеня</a:t>
            </a:r>
            <a:r>
              <a:rPr lang="en-GB" sz="728" dirty="0" smtClean="0"/>
              <a:t> Derwent</a:t>
            </a:r>
          </a:p>
          <a:p>
            <a:pPr algn="r"/>
            <a:r>
              <a:rPr lang="en-GB" sz="728" dirty="0" smtClean="0"/>
              <a:t>IP AND STANDARDS</a:t>
            </a:r>
            <a:endParaRPr lang="en-US" sz="728" dirty="0"/>
          </a:p>
        </p:txBody>
      </p:sp>
      <p:sp>
        <p:nvSpPr>
          <p:cNvPr id="263" name="object 42"/>
          <p:cNvSpPr/>
          <p:nvPr/>
        </p:nvSpPr>
        <p:spPr>
          <a:xfrm>
            <a:off x="3016032" y="3210908"/>
            <a:ext cx="138623" cy="1136908"/>
          </a:xfrm>
          <a:custGeom>
            <a:avLst/>
            <a:gdLst/>
            <a:ahLst/>
            <a:cxnLst/>
            <a:rect l="l" t="t" r="r" b="b"/>
            <a:pathLst>
              <a:path h="1288415">
                <a:moveTo>
                  <a:pt x="0" y="1287918"/>
                </a:moveTo>
                <a:lnTo>
                  <a:pt x="0" y="0"/>
                </a:lnTo>
              </a:path>
            </a:pathLst>
          </a:custGeom>
          <a:ln w="31412">
            <a:solidFill>
              <a:schemeClr val="tx1">
                <a:lumMod val="65000"/>
                <a:lumOff val="35000"/>
              </a:schemeClr>
            </a:solidFill>
          </a:ln>
        </p:spPr>
        <p:txBody>
          <a:bodyPr wrap="square" lIns="0" tIns="0" rIns="0" bIns="0" rtlCol="0"/>
          <a:lstStyle/>
          <a:p>
            <a:endParaRPr sz="819"/>
          </a:p>
        </p:txBody>
      </p:sp>
      <p:sp>
        <p:nvSpPr>
          <p:cNvPr id="264" name="object 44"/>
          <p:cNvSpPr txBox="1"/>
          <p:nvPr/>
        </p:nvSpPr>
        <p:spPr>
          <a:xfrm>
            <a:off x="3061975" y="4031508"/>
            <a:ext cx="897508" cy="336054"/>
          </a:xfrm>
          <a:prstGeom prst="rect">
            <a:avLst/>
          </a:prstGeom>
        </p:spPr>
        <p:txBody>
          <a:bodyPr vert="horz" wrap="square" lIns="0" tIns="0" rIns="0" bIns="0" rtlCol="0">
            <a:spAutoFit/>
          </a:bodyPr>
          <a:lstStyle/>
          <a:p>
            <a:r>
              <a:rPr lang="ru-RU" sz="728" dirty="0" smtClean="0"/>
              <a:t>Основание </a:t>
            </a:r>
            <a:r>
              <a:rPr lang="en-US" sz="728" dirty="0" smtClean="0"/>
              <a:t>ISI</a:t>
            </a:r>
          </a:p>
          <a:p>
            <a:r>
              <a:rPr lang="en-US" sz="728" dirty="0"/>
              <a:t>SCIENTIFIC </a:t>
            </a:r>
            <a:r>
              <a:rPr lang="en-US" sz="728" dirty="0" smtClean="0"/>
              <a:t>AND </a:t>
            </a:r>
            <a:r>
              <a:rPr lang="en-US" sz="728" dirty="0"/>
              <a:t>ACADEMIC </a:t>
            </a:r>
            <a:r>
              <a:rPr lang="en-US" sz="728" dirty="0" smtClean="0"/>
              <a:t>RESEARCH</a:t>
            </a:r>
            <a:endParaRPr lang="en-US" sz="728" dirty="0"/>
          </a:p>
        </p:txBody>
      </p:sp>
      <p:sp>
        <p:nvSpPr>
          <p:cNvPr id="8" name="TextBox 7"/>
          <p:cNvSpPr txBox="1"/>
          <p:nvPr/>
        </p:nvSpPr>
        <p:spPr>
          <a:xfrm>
            <a:off x="596009" y="2071443"/>
            <a:ext cx="488421" cy="218393"/>
          </a:xfrm>
          <a:prstGeom prst="rect">
            <a:avLst/>
          </a:prstGeom>
          <a:noFill/>
        </p:spPr>
        <p:txBody>
          <a:bodyPr wrap="square" rtlCol="0">
            <a:spAutoFit/>
          </a:bodyPr>
          <a:lstStyle/>
          <a:p>
            <a:pPr algn="ctr"/>
            <a:r>
              <a:rPr lang="en-US" sz="819" b="1" dirty="0">
                <a:solidFill>
                  <a:schemeClr val="bg1"/>
                </a:solidFill>
                <a:ea typeface="Source Sans Pro" charset="0"/>
                <a:cs typeface="Source Sans Pro" charset="0"/>
              </a:rPr>
              <a:t>1864</a:t>
            </a:r>
          </a:p>
        </p:txBody>
      </p:sp>
      <p:sp>
        <p:nvSpPr>
          <p:cNvPr id="274" name="TextBox 273"/>
          <p:cNvSpPr txBox="1"/>
          <p:nvPr/>
        </p:nvSpPr>
        <p:spPr>
          <a:xfrm>
            <a:off x="1199318" y="2756711"/>
            <a:ext cx="488421" cy="218393"/>
          </a:xfrm>
          <a:prstGeom prst="rect">
            <a:avLst/>
          </a:prstGeom>
          <a:noFill/>
        </p:spPr>
        <p:txBody>
          <a:bodyPr wrap="square" rtlCol="0">
            <a:spAutoFit/>
          </a:bodyPr>
          <a:lstStyle/>
          <a:p>
            <a:pPr algn="ctr"/>
            <a:r>
              <a:rPr lang="en-US" sz="819" b="1" dirty="0">
                <a:solidFill>
                  <a:schemeClr val="bg1"/>
                </a:solidFill>
                <a:ea typeface="Source Sans Pro" charset="0"/>
                <a:cs typeface="Source Sans Pro" charset="0"/>
              </a:rPr>
              <a:t>1926</a:t>
            </a:r>
          </a:p>
        </p:txBody>
      </p:sp>
      <p:sp>
        <p:nvSpPr>
          <p:cNvPr id="275" name="TextBox 274"/>
          <p:cNvSpPr txBox="1"/>
          <p:nvPr/>
        </p:nvSpPr>
        <p:spPr>
          <a:xfrm>
            <a:off x="1874033" y="3220784"/>
            <a:ext cx="488421" cy="218393"/>
          </a:xfrm>
          <a:prstGeom prst="rect">
            <a:avLst/>
          </a:prstGeom>
          <a:noFill/>
        </p:spPr>
        <p:txBody>
          <a:bodyPr wrap="square" rtlCol="0">
            <a:spAutoFit/>
          </a:bodyPr>
          <a:lstStyle/>
          <a:p>
            <a:pPr algn="ctr"/>
            <a:r>
              <a:rPr lang="en-US" sz="819" b="1" dirty="0">
                <a:solidFill>
                  <a:schemeClr val="bg1"/>
                </a:solidFill>
                <a:ea typeface="Source Sans Pro" charset="0"/>
                <a:cs typeface="Source Sans Pro" charset="0"/>
              </a:rPr>
              <a:t>1955</a:t>
            </a:r>
          </a:p>
        </p:txBody>
      </p:sp>
      <p:sp>
        <p:nvSpPr>
          <p:cNvPr id="276" name="TextBox 275"/>
          <p:cNvSpPr txBox="1"/>
          <p:nvPr/>
        </p:nvSpPr>
        <p:spPr>
          <a:xfrm>
            <a:off x="2773441" y="2832650"/>
            <a:ext cx="488421" cy="218393"/>
          </a:xfrm>
          <a:prstGeom prst="rect">
            <a:avLst/>
          </a:prstGeom>
          <a:noFill/>
        </p:spPr>
        <p:txBody>
          <a:bodyPr wrap="square" rtlCol="0">
            <a:spAutoFit/>
          </a:bodyPr>
          <a:lstStyle/>
          <a:p>
            <a:pPr algn="ctr"/>
            <a:r>
              <a:rPr lang="en-US" sz="819" b="1" dirty="0">
                <a:solidFill>
                  <a:schemeClr val="bg1"/>
                </a:solidFill>
                <a:ea typeface="Source Sans Pro" charset="0"/>
                <a:cs typeface="Source Sans Pro" charset="0"/>
              </a:rPr>
              <a:t>1957</a:t>
            </a:r>
          </a:p>
        </p:txBody>
      </p:sp>
      <p:sp>
        <p:nvSpPr>
          <p:cNvPr id="277" name="TextBox 276"/>
          <p:cNvSpPr txBox="1"/>
          <p:nvPr/>
        </p:nvSpPr>
        <p:spPr>
          <a:xfrm>
            <a:off x="3463015" y="2221072"/>
            <a:ext cx="519837" cy="218393"/>
          </a:xfrm>
          <a:prstGeom prst="rect">
            <a:avLst/>
          </a:prstGeom>
          <a:noFill/>
        </p:spPr>
        <p:txBody>
          <a:bodyPr wrap="square" rtlCol="0">
            <a:spAutoFit/>
          </a:bodyPr>
          <a:lstStyle/>
          <a:p>
            <a:pPr algn="ctr"/>
            <a:r>
              <a:rPr lang="en-US" sz="819" b="1" dirty="0">
                <a:solidFill>
                  <a:schemeClr val="bg1"/>
                </a:solidFill>
                <a:ea typeface="Source Sans Pro" charset="0"/>
                <a:cs typeface="Source Sans Pro" charset="0"/>
              </a:rPr>
              <a:t>1963</a:t>
            </a:r>
          </a:p>
        </p:txBody>
      </p:sp>
      <p:sp>
        <p:nvSpPr>
          <p:cNvPr id="278" name="TextBox 277"/>
          <p:cNvSpPr txBox="1"/>
          <p:nvPr/>
        </p:nvSpPr>
        <p:spPr>
          <a:xfrm>
            <a:off x="4398721" y="2217077"/>
            <a:ext cx="521691" cy="218393"/>
          </a:xfrm>
          <a:prstGeom prst="rect">
            <a:avLst/>
          </a:prstGeom>
          <a:noFill/>
        </p:spPr>
        <p:txBody>
          <a:bodyPr wrap="square" rtlCol="0">
            <a:spAutoFit/>
          </a:bodyPr>
          <a:lstStyle/>
          <a:p>
            <a:pPr algn="ctr"/>
            <a:r>
              <a:rPr lang="en-US" sz="819" b="1" dirty="0">
                <a:solidFill>
                  <a:schemeClr val="bg1"/>
                </a:solidFill>
                <a:ea typeface="Source Sans Pro" charset="0"/>
                <a:cs typeface="Source Sans Pro" charset="0"/>
              </a:rPr>
              <a:t>1992</a:t>
            </a:r>
          </a:p>
        </p:txBody>
      </p:sp>
      <p:sp>
        <p:nvSpPr>
          <p:cNvPr id="279" name="TextBox 278"/>
          <p:cNvSpPr txBox="1"/>
          <p:nvPr/>
        </p:nvSpPr>
        <p:spPr>
          <a:xfrm>
            <a:off x="5069744" y="2778171"/>
            <a:ext cx="488421" cy="218393"/>
          </a:xfrm>
          <a:prstGeom prst="rect">
            <a:avLst/>
          </a:prstGeom>
          <a:noFill/>
        </p:spPr>
        <p:txBody>
          <a:bodyPr wrap="square" rtlCol="0">
            <a:spAutoFit/>
          </a:bodyPr>
          <a:lstStyle/>
          <a:p>
            <a:pPr algn="ctr"/>
            <a:r>
              <a:rPr lang="en-US" sz="819" b="1" dirty="0">
                <a:solidFill>
                  <a:schemeClr val="bg1"/>
                </a:solidFill>
                <a:ea typeface="Source Sans Pro" charset="0"/>
                <a:cs typeface="Source Sans Pro" charset="0"/>
              </a:rPr>
              <a:t>1997</a:t>
            </a:r>
          </a:p>
        </p:txBody>
      </p:sp>
      <p:sp>
        <p:nvSpPr>
          <p:cNvPr id="280" name="TextBox 279"/>
          <p:cNvSpPr txBox="1"/>
          <p:nvPr/>
        </p:nvSpPr>
        <p:spPr>
          <a:xfrm>
            <a:off x="5740870" y="2218020"/>
            <a:ext cx="583386" cy="218393"/>
          </a:xfrm>
          <a:prstGeom prst="rect">
            <a:avLst/>
          </a:prstGeom>
          <a:noFill/>
        </p:spPr>
        <p:txBody>
          <a:bodyPr wrap="square" rtlCol="0">
            <a:spAutoFit/>
          </a:bodyPr>
          <a:lstStyle/>
          <a:p>
            <a:pPr algn="ctr"/>
            <a:r>
              <a:rPr lang="en-US" sz="819" b="1">
                <a:solidFill>
                  <a:schemeClr val="bg1"/>
                </a:solidFill>
                <a:ea typeface="Source Sans Pro" charset="0"/>
                <a:cs typeface="Source Sans Pro" charset="0"/>
              </a:rPr>
              <a:t>2011</a:t>
            </a:r>
            <a:endParaRPr lang="en-US" sz="819" b="1" dirty="0">
              <a:solidFill>
                <a:schemeClr val="bg1"/>
              </a:solidFill>
              <a:ea typeface="Source Sans Pro" charset="0"/>
              <a:cs typeface="Source Sans Pro" charset="0"/>
            </a:endParaRPr>
          </a:p>
        </p:txBody>
      </p:sp>
      <p:sp>
        <p:nvSpPr>
          <p:cNvPr id="281" name="TextBox 280"/>
          <p:cNvSpPr txBox="1"/>
          <p:nvPr/>
        </p:nvSpPr>
        <p:spPr>
          <a:xfrm>
            <a:off x="6474830" y="1710212"/>
            <a:ext cx="488421" cy="218393"/>
          </a:xfrm>
          <a:prstGeom prst="rect">
            <a:avLst/>
          </a:prstGeom>
          <a:noFill/>
        </p:spPr>
        <p:txBody>
          <a:bodyPr wrap="square" rtlCol="0">
            <a:spAutoFit/>
          </a:bodyPr>
          <a:lstStyle/>
          <a:p>
            <a:pPr algn="ctr"/>
            <a:r>
              <a:rPr lang="en-US" sz="819" b="1" dirty="0">
                <a:solidFill>
                  <a:schemeClr val="bg1"/>
                </a:solidFill>
                <a:ea typeface="Source Sans Pro" charset="0"/>
                <a:cs typeface="Source Sans Pro" charset="0"/>
              </a:rPr>
              <a:t>2012</a:t>
            </a:r>
          </a:p>
        </p:txBody>
      </p:sp>
      <p:sp>
        <p:nvSpPr>
          <p:cNvPr id="282" name="TextBox 281"/>
          <p:cNvSpPr txBox="1"/>
          <p:nvPr/>
        </p:nvSpPr>
        <p:spPr>
          <a:xfrm>
            <a:off x="7162220" y="2260619"/>
            <a:ext cx="488421" cy="218393"/>
          </a:xfrm>
          <a:prstGeom prst="rect">
            <a:avLst/>
          </a:prstGeom>
          <a:noFill/>
        </p:spPr>
        <p:txBody>
          <a:bodyPr wrap="square" rtlCol="0">
            <a:spAutoFit/>
          </a:bodyPr>
          <a:lstStyle/>
          <a:p>
            <a:pPr algn="ctr"/>
            <a:r>
              <a:rPr lang="en-US" sz="819" b="1" dirty="0">
                <a:solidFill>
                  <a:schemeClr val="bg1"/>
                </a:solidFill>
                <a:ea typeface="Source Sans Pro" charset="0"/>
                <a:cs typeface="Source Sans Pro" charset="0"/>
              </a:rPr>
              <a:t>2016</a:t>
            </a:r>
          </a:p>
        </p:txBody>
      </p:sp>
      <p:sp>
        <p:nvSpPr>
          <p:cNvPr id="283" name="TextBox 282"/>
          <p:cNvSpPr txBox="1"/>
          <p:nvPr/>
        </p:nvSpPr>
        <p:spPr>
          <a:xfrm>
            <a:off x="8138309" y="2593171"/>
            <a:ext cx="488421" cy="218393"/>
          </a:xfrm>
          <a:prstGeom prst="rect">
            <a:avLst/>
          </a:prstGeom>
          <a:noFill/>
        </p:spPr>
        <p:txBody>
          <a:bodyPr wrap="square" rtlCol="0">
            <a:spAutoFit/>
          </a:bodyPr>
          <a:lstStyle/>
          <a:p>
            <a:pPr algn="ctr"/>
            <a:r>
              <a:rPr lang="en-US" sz="819" b="1" dirty="0">
                <a:solidFill>
                  <a:schemeClr val="bg1"/>
                </a:solidFill>
                <a:ea typeface="Source Sans Pro" charset="0"/>
                <a:cs typeface="Source Sans Pro" charset="0"/>
              </a:rPr>
              <a:t>2017</a:t>
            </a:r>
          </a:p>
        </p:txBody>
      </p:sp>
      <p:sp>
        <p:nvSpPr>
          <p:cNvPr id="284" name="object 23"/>
          <p:cNvSpPr/>
          <p:nvPr/>
        </p:nvSpPr>
        <p:spPr>
          <a:xfrm>
            <a:off x="4670063" y="1190592"/>
            <a:ext cx="45301" cy="874428"/>
          </a:xfrm>
          <a:custGeom>
            <a:avLst/>
            <a:gdLst/>
            <a:ahLst/>
            <a:cxnLst/>
            <a:rect l="l" t="t" r="r" b="b"/>
            <a:pathLst>
              <a:path h="881379">
                <a:moveTo>
                  <a:pt x="0" y="0"/>
                </a:moveTo>
                <a:lnTo>
                  <a:pt x="0" y="881178"/>
                </a:lnTo>
              </a:path>
            </a:pathLst>
          </a:custGeom>
          <a:ln w="31412">
            <a:solidFill>
              <a:schemeClr val="tx1">
                <a:lumMod val="65000"/>
                <a:lumOff val="35000"/>
              </a:schemeClr>
            </a:solidFill>
          </a:ln>
        </p:spPr>
        <p:txBody>
          <a:bodyPr wrap="square" lIns="0" tIns="0" rIns="0" bIns="0" rtlCol="0"/>
          <a:lstStyle/>
          <a:p>
            <a:endParaRPr sz="819"/>
          </a:p>
        </p:txBody>
      </p:sp>
      <p:sp>
        <p:nvSpPr>
          <p:cNvPr id="285" name="object 26"/>
          <p:cNvSpPr txBox="1"/>
          <p:nvPr/>
        </p:nvSpPr>
        <p:spPr>
          <a:xfrm>
            <a:off x="4726652" y="1177503"/>
            <a:ext cx="1012358" cy="448071"/>
          </a:xfrm>
          <a:prstGeom prst="rect">
            <a:avLst/>
          </a:prstGeom>
        </p:spPr>
        <p:txBody>
          <a:bodyPr vert="horz" wrap="square" lIns="0" tIns="0" rIns="0" bIns="0" rtlCol="0">
            <a:spAutoFit/>
          </a:bodyPr>
          <a:lstStyle/>
          <a:p>
            <a:r>
              <a:rPr lang="en-US" sz="728" dirty="0"/>
              <a:t>Thomson </a:t>
            </a:r>
            <a:r>
              <a:rPr lang="ru-RU" sz="728" dirty="0" smtClean="0"/>
              <a:t>приобрела </a:t>
            </a:r>
            <a:r>
              <a:rPr lang="en-US" sz="728" dirty="0" smtClean="0"/>
              <a:t>ISI</a:t>
            </a:r>
          </a:p>
          <a:p>
            <a:r>
              <a:rPr lang="en-US" sz="728" dirty="0"/>
              <a:t>SCIENTIFIC </a:t>
            </a:r>
            <a:r>
              <a:rPr lang="en-US" sz="728" dirty="0" smtClean="0"/>
              <a:t>AND </a:t>
            </a:r>
            <a:r>
              <a:rPr lang="en-US" sz="728" dirty="0"/>
              <a:t>ACADEMIC </a:t>
            </a:r>
            <a:r>
              <a:rPr lang="en-US" sz="728" dirty="0" smtClean="0"/>
              <a:t>RESEARCH</a:t>
            </a:r>
          </a:p>
          <a:p>
            <a:endParaRPr lang="en-US" sz="728" dirty="0"/>
          </a:p>
        </p:txBody>
      </p:sp>
      <p:sp>
        <p:nvSpPr>
          <p:cNvPr id="286" name="object 20"/>
          <p:cNvSpPr/>
          <p:nvPr/>
        </p:nvSpPr>
        <p:spPr>
          <a:xfrm flipH="1">
            <a:off x="5311558" y="3141831"/>
            <a:ext cx="20793" cy="897543"/>
          </a:xfrm>
          <a:custGeom>
            <a:avLst/>
            <a:gdLst/>
            <a:ahLst/>
            <a:cxnLst/>
            <a:rect l="l" t="t" r="r" b="b"/>
            <a:pathLst>
              <a:path h="2440304">
                <a:moveTo>
                  <a:pt x="0" y="2439716"/>
                </a:moveTo>
                <a:lnTo>
                  <a:pt x="0" y="0"/>
                </a:lnTo>
              </a:path>
            </a:pathLst>
          </a:custGeom>
          <a:ln w="31412">
            <a:solidFill>
              <a:schemeClr val="tx1">
                <a:lumMod val="65000"/>
                <a:lumOff val="35000"/>
              </a:schemeClr>
            </a:solidFill>
          </a:ln>
        </p:spPr>
        <p:txBody>
          <a:bodyPr wrap="square" lIns="0" tIns="0" rIns="0" bIns="0" rtlCol="0"/>
          <a:lstStyle/>
          <a:p>
            <a:endParaRPr sz="819"/>
          </a:p>
        </p:txBody>
      </p:sp>
      <p:sp>
        <p:nvSpPr>
          <p:cNvPr id="287" name="object 22"/>
          <p:cNvSpPr txBox="1"/>
          <p:nvPr/>
        </p:nvSpPr>
        <p:spPr>
          <a:xfrm>
            <a:off x="4098385" y="3785574"/>
            <a:ext cx="1181115" cy="336054"/>
          </a:xfrm>
          <a:prstGeom prst="rect">
            <a:avLst/>
          </a:prstGeom>
        </p:spPr>
        <p:txBody>
          <a:bodyPr vert="horz" wrap="square" lIns="0" tIns="0" rIns="0" bIns="0" rtlCol="0">
            <a:spAutoFit/>
          </a:bodyPr>
          <a:lstStyle/>
          <a:p>
            <a:r>
              <a:rPr lang="ru-RU" sz="728" dirty="0" smtClean="0"/>
              <a:t>Запуск бренда </a:t>
            </a:r>
            <a:r>
              <a:rPr lang="en-US" sz="728" dirty="0" smtClean="0"/>
              <a:t>Web </a:t>
            </a:r>
            <a:r>
              <a:rPr lang="en-US" sz="728" dirty="0"/>
              <a:t>of </a:t>
            </a:r>
            <a:r>
              <a:rPr lang="en-US" sz="728" dirty="0" smtClean="0"/>
              <a:t>Science</a:t>
            </a:r>
          </a:p>
          <a:p>
            <a:pPr algn="r"/>
            <a:r>
              <a:rPr lang="en-US" sz="728" dirty="0"/>
              <a:t>SCIENTIFIC </a:t>
            </a:r>
            <a:r>
              <a:rPr lang="en-US" sz="728" dirty="0" smtClean="0"/>
              <a:t>AND </a:t>
            </a:r>
            <a:r>
              <a:rPr lang="en-US" sz="728" dirty="0"/>
              <a:t>ACADEMIC </a:t>
            </a:r>
            <a:r>
              <a:rPr lang="en-US" sz="728" dirty="0" smtClean="0"/>
              <a:t>RESEARCH</a:t>
            </a:r>
            <a:endParaRPr lang="en-US" sz="728" dirty="0"/>
          </a:p>
        </p:txBody>
      </p:sp>
      <p:sp>
        <p:nvSpPr>
          <p:cNvPr id="288" name="object 42"/>
          <p:cNvSpPr/>
          <p:nvPr/>
        </p:nvSpPr>
        <p:spPr>
          <a:xfrm>
            <a:off x="6031087" y="2592748"/>
            <a:ext cx="138623" cy="1136908"/>
          </a:xfrm>
          <a:custGeom>
            <a:avLst/>
            <a:gdLst/>
            <a:ahLst/>
            <a:cxnLst/>
            <a:rect l="l" t="t" r="r" b="b"/>
            <a:pathLst>
              <a:path h="1288415">
                <a:moveTo>
                  <a:pt x="0" y="1287918"/>
                </a:moveTo>
                <a:lnTo>
                  <a:pt x="0" y="0"/>
                </a:lnTo>
              </a:path>
            </a:pathLst>
          </a:custGeom>
          <a:ln w="31412">
            <a:solidFill>
              <a:schemeClr val="tx1">
                <a:lumMod val="65000"/>
                <a:lumOff val="35000"/>
              </a:schemeClr>
            </a:solidFill>
          </a:ln>
        </p:spPr>
        <p:txBody>
          <a:bodyPr wrap="square" lIns="0" tIns="0" rIns="0" bIns="0" rtlCol="0"/>
          <a:lstStyle/>
          <a:p>
            <a:endParaRPr sz="819"/>
          </a:p>
        </p:txBody>
      </p:sp>
      <p:sp>
        <p:nvSpPr>
          <p:cNvPr id="289" name="object 44"/>
          <p:cNvSpPr txBox="1"/>
          <p:nvPr/>
        </p:nvSpPr>
        <p:spPr>
          <a:xfrm>
            <a:off x="6088318" y="3527647"/>
            <a:ext cx="941131" cy="224036"/>
          </a:xfrm>
          <a:prstGeom prst="rect">
            <a:avLst/>
          </a:prstGeom>
        </p:spPr>
        <p:txBody>
          <a:bodyPr vert="horz" wrap="square" lIns="0" tIns="0" rIns="0" bIns="0" rtlCol="0">
            <a:spAutoFit/>
          </a:bodyPr>
          <a:lstStyle/>
          <a:p>
            <a:r>
              <a:rPr lang="ru-RU" sz="728" dirty="0" smtClean="0"/>
              <a:t>Запуск бренда </a:t>
            </a:r>
            <a:r>
              <a:rPr lang="en-US" sz="728" dirty="0" err="1" smtClean="0"/>
              <a:t>Cortellis</a:t>
            </a:r>
            <a:r>
              <a:rPr lang="en-US" sz="728" dirty="0" smtClean="0"/>
              <a:t> </a:t>
            </a:r>
            <a:endParaRPr lang="ru-RU" sz="728" dirty="0" smtClean="0"/>
          </a:p>
          <a:p>
            <a:r>
              <a:rPr lang="en-US" sz="728" dirty="0" smtClean="0"/>
              <a:t>LIFE SCIENCES</a:t>
            </a:r>
            <a:endParaRPr lang="en-US" sz="728" dirty="0"/>
          </a:p>
        </p:txBody>
      </p:sp>
      <p:sp>
        <p:nvSpPr>
          <p:cNvPr id="290" name="object 23"/>
          <p:cNvSpPr/>
          <p:nvPr/>
        </p:nvSpPr>
        <p:spPr>
          <a:xfrm>
            <a:off x="6719887" y="965049"/>
            <a:ext cx="243364" cy="605084"/>
          </a:xfrm>
          <a:custGeom>
            <a:avLst/>
            <a:gdLst/>
            <a:ahLst/>
            <a:cxnLst/>
            <a:rect l="l" t="t" r="r" b="b"/>
            <a:pathLst>
              <a:path h="881379">
                <a:moveTo>
                  <a:pt x="0" y="0"/>
                </a:moveTo>
                <a:lnTo>
                  <a:pt x="0" y="881178"/>
                </a:lnTo>
              </a:path>
            </a:pathLst>
          </a:custGeom>
          <a:ln w="31412">
            <a:solidFill>
              <a:schemeClr val="tx1">
                <a:lumMod val="65000"/>
                <a:lumOff val="35000"/>
              </a:schemeClr>
            </a:solidFill>
          </a:ln>
        </p:spPr>
        <p:txBody>
          <a:bodyPr wrap="square" lIns="0" tIns="0" rIns="0" bIns="0" rtlCol="0"/>
          <a:lstStyle/>
          <a:p>
            <a:endParaRPr sz="819"/>
          </a:p>
        </p:txBody>
      </p:sp>
      <p:sp>
        <p:nvSpPr>
          <p:cNvPr id="291" name="object 26"/>
          <p:cNvSpPr txBox="1"/>
          <p:nvPr/>
        </p:nvSpPr>
        <p:spPr>
          <a:xfrm>
            <a:off x="5874393" y="942927"/>
            <a:ext cx="789211" cy="448071"/>
          </a:xfrm>
          <a:prstGeom prst="rect">
            <a:avLst/>
          </a:prstGeom>
        </p:spPr>
        <p:txBody>
          <a:bodyPr vert="horz" wrap="square" lIns="0" tIns="0" rIns="0" bIns="0" rtlCol="0">
            <a:spAutoFit/>
          </a:bodyPr>
          <a:lstStyle/>
          <a:p>
            <a:pPr algn="r"/>
            <a:r>
              <a:rPr lang="ru-RU" sz="728" dirty="0" smtClean="0"/>
              <a:t>Приобретена компания </a:t>
            </a:r>
            <a:r>
              <a:rPr lang="en-US" sz="728" dirty="0" err="1" smtClean="0"/>
              <a:t>MarkMonitor</a:t>
            </a:r>
            <a:endParaRPr lang="en-US" sz="728" dirty="0" smtClean="0"/>
          </a:p>
          <a:p>
            <a:pPr algn="r"/>
            <a:r>
              <a:rPr lang="en-US" sz="728" dirty="0" smtClean="0"/>
              <a:t>MARKMONITOR</a:t>
            </a:r>
            <a:endParaRPr lang="en-US" sz="728" dirty="0"/>
          </a:p>
        </p:txBody>
      </p:sp>
      <p:sp>
        <p:nvSpPr>
          <p:cNvPr id="292" name="object 23"/>
          <p:cNvSpPr/>
          <p:nvPr/>
        </p:nvSpPr>
        <p:spPr>
          <a:xfrm>
            <a:off x="7411155" y="588578"/>
            <a:ext cx="41226" cy="1511145"/>
          </a:xfrm>
          <a:custGeom>
            <a:avLst/>
            <a:gdLst/>
            <a:ahLst/>
            <a:cxnLst/>
            <a:rect l="l" t="t" r="r" b="b"/>
            <a:pathLst>
              <a:path h="881379">
                <a:moveTo>
                  <a:pt x="0" y="0"/>
                </a:moveTo>
                <a:lnTo>
                  <a:pt x="0" y="881178"/>
                </a:lnTo>
              </a:path>
            </a:pathLst>
          </a:custGeom>
          <a:ln w="31412">
            <a:solidFill>
              <a:schemeClr val="tx1">
                <a:lumMod val="65000"/>
                <a:lumOff val="35000"/>
              </a:schemeClr>
            </a:solidFill>
          </a:ln>
        </p:spPr>
        <p:txBody>
          <a:bodyPr wrap="square" lIns="0" tIns="0" rIns="0" bIns="0" rtlCol="0"/>
          <a:lstStyle/>
          <a:p>
            <a:endParaRPr sz="819"/>
          </a:p>
        </p:txBody>
      </p:sp>
      <p:sp>
        <p:nvSpPr>
          <p:cNvPr id="293" name="object 26"/>
          <p:cNvSpPr txBox="1"/>
          <p:nvPr/>
        </p:nvSpPr>
        <p:spPr>
          <a:xfrm>
            <a:off x="7474957" y="578379"/>
            <a:ext cx="1012358" cy="336054"/>
          </a:xfrm>
          <a:prstGeom prst="rect">
            <a:avLst/>
          </a:prstGeom>
        </p:spPr>
        <p:txBody>
          <a:bodyPr vert="horz" wrap="square" lIns="0" tIns="0" rIns="0" bIns="0" rtlCol="0">
            <a:spAutoFit/>
          </a:bodyPr>
          <a:lstStyle/>
          <a:p>
            <a:r>
              <a:rPr lang="ru-RU" sz="728" b="1" dirty="0" smtClean="0"/>
              <a:t>Новый бренд </a:t>
            </a:r>
          </a:p>
          <a:p>
            <a:r>
              <a:rPr lang="en-US" sz="728" b="1" dirty="0" smtClean="0"/>
              <a:t>Clarivate Analytics</a:t>
            </a:r>
          </a:p>
          <a:p>
            <a:r>
              <a:rPr lang="en-US" sz="728" dirty="0" smtClean="0"/>
              <a:t>CLARIVATE ANALYTICS</a:t>
            </a:r>
            <a:endParaRPr lang="en-US" sz="728" dirty="0"/>
          </a:p>
        </p:txBody>
      </p:sp>
      <p:sp>
        <p:nvSpPr>
          <p:cNvPr id="294" name="object 20"/>
          <p:cNvSpPr/>
          <p:nvPr/>
        </p:nvSpPr>
        <p:spPr>
          <a:xfrm flipH="1">
            <a:off x="8373232" y="2971324"/>
            <a:ext cx="20793" cy="994088"/>
          </a:xfrm>
          <a:custGeom>
            <a:avLst/>
            <a:gdLst/>
            <a:ahLst/>
            <a:cxnLst/>
            <a:rect l="l" t="t" r="r" b="b"/>
            <a:pathLst>
              <a:path h="2440304">
                <a:moveTo>
                  <a:pt x="0" y="2439716"/>
                </a:moveTo>
                <a:lnTo>
                  <a:pt x="0" y="0"/>
                </a:lnTo>
              </a:path>
            </a:pathLst>
          </a:custGeom>
          <a:ln w="31412">
            <a:solidFill>
              <a:schemeClr val="tx1">
                <a:lumMod val="65000"/>
                <a:lumOff val="35000"/>
              </a:schemeClr>
            </a:solidFill>
          </a:ln>
        </p:spPr>
        <p:txBody>
          <a:bodyPr wrap="square" lIns="0" tIns="0" rIns="0" bIns="0" rtlCol="0"/>
          <a:lstStyle/>
          <a:p>
            <a:endParaRPr sz="819"/>
          </a:p>
        </p:txBody>
      </p:sp>
      <p:sp>
        <p:nvSpPr>
          <p:cNvPr id="295" name="object 22"/>
          <p:cNvSpPr txBox="1"/>
          <p:nvPr/>
        </p:nvSpPr>
        <p:spPr>
          <a:xfrm>
            <a:off x="7350901" y="3851644"/>
            <a:ext cx="999755" cy="448071"/>
          </a:xfrm>
          <a:prstGeom prst="rect">
            <a:avLst/>
          </a:prstGeom>
        </p:spPr>
        <p:txBody>
          <a:bodyPr vert="horz" wrap="square" lIns="0" tIns="0" rIns="0" bIns="0" rtlCol="0">
            <a:spAutoFit/>
          </a:bodyPr>
          <a:lstStyle/>
          <a:p>
            <a:pPr algn="r"/>
            <a:r>
              <a:rPr lang="ru-RU" sz="728" dirty="0" smtClean="0"/>
              <a:t>Приобретение компании </a:t>
            </a:r>
            <a:r>
              <a:rPr lang="en-US" sz="728" dirty="0" err="1" smtClean="0"/>
              <a:t>Publons</a:t>
            </a:r>
            <a:endParaRPr lang="en-US" sz="728" dirty="0" smtClean="0"/>
          </a:p>
          <a:p>
            <a:pPr algn="r"/>
            <a:r>
              <a:rPr lang="en-US" sz="728" dirty="0" smtClean="0"/>
              <a:t>SCIENTIFIC AND ACADEMIC RESEARCH</a:t>
            </a:r>
            <a:endParaRPr lang="en-US" sz="728" dirty="0"/>
          </a:p>
        </p:txBody>
      </p:sp>
      <p:sp>
        <p:nvSpPr>
          <p:cNvPr id="3" name="TextBox 2"/>
          <p:cNvSpPr txBox="1"/>
          <p:nvPr/>
        </p:nvSpPr>
        <p:spPr>
          <a:xfrm>
            <a:off x="9436100" y="190500"/>
            <a:ext cx="184731" cy="369332"/>
          </a:xfrm>
          <a:prstGeom prst="rect">
            <a:avLst/>
          </a:prstGeom>
          <a:noFill/>
        </p:spPr>
        <p:txBody>
          <a:bodyPr wrap="none" rtlCol="0">
            <a:spAutoFit/>
          </a:bodyPr>
          <a:lstStyle/>
          <a:p>
            <a:endParaRPr lang="en-US" dirty="0"/>
          </a:p>
        </p:txBody>
      </p:sp>
    </p:spTree>
    <p:extLst>
      <p:ext uri="{BB962C8B-B14F-4D97-AF65-F5344CB8AC3E}">
        <p14:creationId xmlns="" xmlns:p14="http://schemas.microsoft.com/office/powerpoint/2010/main" val="57653332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u-RU" dirty="0" smtClean="0"/>
              <a:t>Возрождение Института научной информации</a:t>
            </a:r>
            <a:endParaRPr lang="en-US" dirty="0"/>
          </a:p>
        </p:txBody>
      </p:sp>
      <p:sp>
        <p:nvSpPr>
          <p:cNvPr id="4" name="Text Placeholder 3"/>
          <p:cNvSpPr>
            <a:spLocks noGrp="1"/>
          </p:cNvSpPr>
          <p:nvPr>
            <p:ph type="body" sz="quarter" idx="13"/>
          </p:nvPr>
        </p:nvSpPr>
        <p:spPr/>
        <p:txBody>
          <a:bodyPr/>
          <a:lstStyle/>
          <a:p>
            <a:endParaRPr lang="en-US"/>
          </a:p>
        </p:txBody>
      </p:sp>
      <p:pic>
        <p:nvPicPr>
          <p:cNvPr id="53250" name="Picture 2"/>
          <p:cNvPicPr>
            <a:picLocks noChangeAspect="1" noChangeArrowheads="1"/>
          </p:cNvPicPr>
          <p:nvPr/>
        </p:nvPicPr>
        <p:blipFill>
          <a:blip r:embed="rId2"/>
          <a:srcRect/>
          <a:stretch>
            <a:fillRect/>
          </a:stretch>
        </p:blipFill>
        <p:spPr bwMode="auto">
          <a:xfrm>
            <a:off x="564541" y="875899"/>
            <a:ext cx="4284767" cy="3887369"/>
          </a:xfrm>
          <a:prstGeom prst="rect">
            <a:avLst/>
          </a:prstGeom>
          <a:ln>
            <a:noFill/>
          </a:ln>
          <a:effectLst>
            <a:outerShdw blurRad="292100" dist="139700" dir="2700000" algn="tl" rotWithShape="0">
              <a:srgbClr val="333333">
                <a:alpha val="65000"/>
              </a:srgbClr>
            </a:outerShdw>
          </a:effectLst>
        </p:spPr>
      </p:pic>
      <p:sp>
        <p:nvSpPr>
          <p:cNvPr id="7" name="Text Placeholder 5"/>
          <p:cNvSpPr>
            <a:spLocks noGrp="1"/>
          </p:cNvSpPr>
          <p:nvPr>
            <p:ph type="body" sz="quarter" idx="4294967295"/>
          </p:nvPr>
        </p:nvSpPr>
        <p:spPr>
          <a:xfrm>
            <a:off x="5178392" y="798899"/>
            <a:ext cx="3642005" cy="1928857"/>
          </a:xfrm>
          <a:prstGeom prst="rect">
            <a:avLst/>
          </a:prstGeom>
        </p:spPr>
        <p:txBody>
          <a:bodyPr/>
          <a:lstStyle/>
          <a:p>
            <a:pPr indent="12700">
              <a:buNone/>
            </a:pPr>
            <a:r>
              <a:rPr lang="ru-RU" sz="1400" dirty="0" smtClean="0">
                <a:hlinkClick r:id="rId3"/>
              </a:rPr>
              <a:t>Пресс-релиз</a:t>
            </a:r>
            <a:endParaRPr lang="ru-RU" sz="1400" dirty="0" smtClean="0"/>
          </a:p>
          <a:p>
            <a:pPr indent="12700">
              <a:buNone/>
            </a:pPr>
            <a:endParaRPr lang="ru-RU" sz="1400" dirty="0" smtClean="0"/>
          </a:p>
          <a:p>
            <a:r>
              <a:rPr lang="ru-RU" sz="1400" dirty="0" smtClean="0"/>
              <a:t>Развитие существующих методов оценки научной эффективности, разработка нового подхода к </a:t>
            </a:r>
            <a:r>
              <a:rPr lang="ru-RU" sz="1400" dirty="0" err="1" smtClean="0"/>
              <a:t>библиометрии</a:t>
            </a:r>
            <a:r>
              <a:rPr lang="ru-RU" sz="1400" dirty="0" smtClean="0"/>
              <a:t> и научной аналитике, а также укрепление сотрудничества с партнерами и клиентами в академическом сообществе.</a:t>
            </a:r>
          </a:p>
          <a:p>
            <a:r>
              <a:rPr lang="ru-RU" sz="1400" dirty="0" smtClean="0"/>
              <a:t>Расширение сотрудничества между научным сообществом</a:t>
            </a:r>
            <a:br>
              <a:rPr lang="ru-RU" sz="1400" dirty="0" smtClean="0"/>
            </a:br>
            <a:r>
              <a:rPr lang="ru-RU" sz="1400" dirty="0" smtClean="0"/>
              <a:t>и промышленностью, благодаря использованию данных из 34 000 журналов на платформе </a:t>
            </a:r>
            <a:r>
              <a:rPr lang="en-US" sz="1400" dirty="0" smtClean="0"/>
              <a:t>Web</a:t>
            </a:r>
            <a:r>
              <a:rPr lang="ru-RU" sz="1400" dirty="0" smtClean="0"/>
              <a:t> </a:t>
            </a:r>
            <a:r>
              <a:rPr lang="en-US" sz="1400" dirty="0" smtClean="0"/>
              <a:t>of Science </a:t>
            </a:r>
            <a:r>
              <a:rPr lang="ru-RU" sz="1400" dirty="0" smtClean="0"/>
              <a:t>и патентных данных из </a:t>
            </a:r>
            <a:r>
              <a:rPr lang="en-US" sz="1400" dirty="0" err="1" smtClean="0"/>
              <a:t>Derwent</a:t>
            </a:r>
            <a:r>
              <a:rPr lang="en-US" sz="1400" dirty="0" smtClean="0"/>
              <a:t> World Patent Index</a:t>
            </a:r>
            <a:r>
              <a:rPr lang="ru-RU" sz="1400" dirty="0" smtClean="0"/>
              <a:t> (</a:t>
            </a:r>
            <a:r>
              <a:rPr lang="en-US" sz="1400" dirty="0" smtClean="0"/>
              <a:t>DWPI</a:t>
            </a:r>
            <a:r>
              <a:rPr lang="ru-RU" sz="1400" dirty="0" smtClean="0"/>
              <a:t>). </a:t>
            </a:r>
            <a:endParaRPr lang="en-US"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u-RU" dirty="0" smtClean="0"/>
              <a:t>Профессиональное рецензирование с </a:t>
            </a:r>
            <a:r>
              <a:rPr lang="en-US" dirty="0" err="1" smtClean="0"/>
              <a:t>Publons</a:t>
            </a:r>
            <a:r>
              <a:rPr lang="en-US" dirty="0" smtClean="0"/>
              <a:t/>
            </a:r>
            <a:br>
              <a:rPr lang="en-US" dirty="0" smtClean="0"/>
            </a:br>
            <a:endParaRPr lang="en-US" dirty="0"/>
          </a:p>
        </p:txBody>
      </p:sp>
      <p:sp>
        <p:nvSpPr>
          <p:cNvPr id="4" name="Text Placeholder 3"/>
          <p:cNvSpPr>
            <a:spLocks noGrp="1"/>
          </p:cNvSpPr>
          <p:nvPr>
            <p:ph type="body" sz="quarter" idx="13"/>
          </p:nvPr>
        </p:nvSpPr>
        <p:spPr/>
        <p:txBody>
          <a:bodyPr/>
          <a:lstStyle/>
          <a:p>
            <a:endParaRPr lang="en-US"/>
          </a:p>
        </p:txBody>
      </p:sp>
      <p:pic>
        <p:nvPicPr>
          <p:cNvPr id="5" name="Shape 11" descr="light_blue_alt.png"/>
          <p:cNvPicPr preferRelativeResize="0">
            <a:picLocks noChangeAspect="1" noChangeArrowheads="1"/>
          </p:cNvPicPr>
          <p:nvPr/>
        </p:nvPicPr>
        <p:blipFill>
          <a:blip r:embed="rId2"/>
          <a:srcRect/>
          <a:stretch>
            <a:fillRect/>
          </a:stretch>
        </p:blipFill>
        <p:spPr bwMode="auto">
          <a:xfrm>
            <a:off x="420162" y="1349960"/>
            <a:ext cx="3506044" cy="1409449"/>
          </a:xfrm>
          <a:prstGeom prst="rect">
            <a:avLst/>
          </a:prstGeom>
          <a:noFill/>
          <a:ln w="9525">
            <a:noFill/>
            <a:miter lim="800000"/>
            <a:headEnd/>
            <a:tailEnd/>
          </a:ln>
        </p:spPr>
      </p:pic>
      <p:sp>
        <p:nvSpPr>
          <p:cNvPr id="6" name="TextBox 5"/>
          <p:cNvSpPr txBox="1"/>
          <p:nvPr/>
        </p:nvSpPr>
        <p:spPr>
          <a:xfrm>
            <a:off x="4428067" y="1349960"/>
            <a:ext cx="3871594" cy="1754326"/>
          </a:xfrm>
          <a:prstGeom prst="rect">
            <a:avLst/>
          </a:prstGeom>
          <a:noFill/>
        </p:spPr>
        <p:txBody>
          <a:bodyPr wrap="square" rtlCol="0">
            <a:spAutoFit/>
          </a:bodyPr>
          <a:lstStyle/>
          <a:p>
            <a:r>
              <a:rPr lang="ru-RU" dirty="0" smtClean="0"/>
              <a:t>Система мотивации рецензентов и инструмент для издателей и редакторов, позволяющий автоматизировать работу с рецензентами и повысить ее эффективность. </a:t>
            </a:r>
            <a:endParaRPr lang="en-US" dirty="0"/>
          </a:p>
        </p:txBody>
      </p:sp>
      <p:sp>
        <p:nvSpPr>
          <p:cNvPr id="7" name="Rectangle 6"/>
          <p:cNvSpPr/>
          <p:nvPr/>
        </p:nvSpPr>
        <p:spPr>
          <a:xfrm>
            <a:off x="1769534" y="2681062"/>
            <a:ext cx="2302933" cy="677108"/>
          </a:xfrm>
          <a:prstGeom prst="rect">
            <a:avLst/>
          </a:prstGeom>
        </p:spPr>
        <p:txBody>
          <a:bodyPr wrap="square">
            <a:spAutoFit/>
          </a:bodyPr>
          <a:lstStyle/>
          <a:p>
            <a:r>
              <a:rPr lang="en-US" sz="2000" dirty="0" smtClean="0">
                <a:hlinkClick r:id="rId3"/>
              </a:rPr>
              <a:t>www.publons.com</a:t>
            </a:r>
            <a:endParaRPr lang="en-US" sz="2000"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0162" y="985068"/>
            <a:ext cx="7817905" cy="2949575"/>
          </a:xfrm>
        </p:spPr>
        <p:txBody>
          <a:bodyPr/>
          <a:lstStyle/>
          <a:p>
            <a:pPr>
              <a:buNone/>
            </a:pPr>
            <a:r>
              <a:rPr lang="ru-RU" dirty="0" smtClean="0"/>
              <a:t>Интеграция с </a:t>
            </a:r>
            <a:r>
              <a:rPr lang="en-US" dirty="0" err="1" smtClean="0"/>
              <a:t>Publons</a:t>
            </a:r>
            <a:r>
              <a:rPr lang="en-US" dirty="0" smtClean="0"/>
              <a:t> </a:t>
            </a:r>
            <a:r>
              <a:rPr lang="ru-RU" dirty="0" smtClean="0"/>
              <a:t>улучшает опыт работы рецензентов с первых этапов:</a:t>
            </a:r>
            <a:br>
              <a:rPr lang="ru-RU" dirty="0" smtClean="0"/>
            </a:br>
            <a:endParaRPr lang="ru-RU" dirty="0" smtClean="0"/>
          </a:p>
          <a:p>
            <a:r>
              <a:rPr lang="ru-RU" dirty="0" smtClean="0"/>
              <a:t>рецензенты используют надежный канал связи с издательством</a:t>
            </a:r>
            <a:r>
              <a:rPr lang="en-US" dirty="0" smtClean="0"/>
              <a:t>;</a:t>
            </a:r>
          </a:p>
          <a:p>
            <a:pPr lvl="0"/>
            <a:r>
              <a:rPr lang="ru-RU" dirty="0" smtClean="0"/>
              <a:t>рецензенты получают «</a:t>
            </a:r>
            <a:r>
              <a:rPr lang="ru-RU" dirty="0" err="1" smtClean="0"/>
              <a:t>брендированные</a:t>
            </a:r>
            <a:r>
              <a:rPr lang="ru-RU" dirty="0" smtClean="0"/>
              <a:t>» письма от журнала к рецензентам;</a:t>
            </a:r>
          </a:p>
          <a:p>
            <a:r>
              <a:rPr lang="ru-RU" dirty="0" smtClean="0"/>
              <a:t>рецензенты получают электронные уведомления о выходе публикации, которую они рецензировали</a:t>
            </a:r>
            <a:r>
              <a:rPr lang="en-US" dirty="0" smtClean="0"/>
              <a:t>;</a:t>
            </a:r>
            <a:endParaRPr lang="ru-RU" dirty="0" smtClean="0"/>
          </a:p>
          <a:p>
            <a:r>
              <a:rPr lang="ru-RU" dirty="0" smtClean="0"/>
              <a:t>профили рецензентов в </a:t>
            </a:r>
            <a:r>
              <a:rPr lang="en-US" dirty="0" err="1" smtClean="0"/>
              <a:t>Publons</a:t>
            </a:r>
            <a:r>
              <a:rPr lang="ru-RU" dirty="0" smtClean="0"/>
              <a:t> автоматически обновляются по результатам выполненной работы.</a:t>
            </a:r>
            <a:endParaRPr lang="en-US" dirty="0" smtClean="0"/>
          </a:p>
          <a:p>
            <a:endParaRPr lang="ru-RU" dirty="0" smtClean="0"/>
          </a:p>
          <a:p>
            <a:pPr marL="0" indent="0">
              <a:buNone/>
            </a:pPr>
            <a:r>
              <a:rPr lang="en-US" dirty="0" err="1" smtClean="0"/>
              <a:t>Publons</a:t>
            </a:r>
            <a:r>
              <a:rPr lang="en-US" dirty="0" smtClean="0"/>
              <a:t> </a:t>
            </a:r>
            <a:r>
              <a:rPr lang="ru-RU" dirty="0" smtClean="0"/>
              <a:t>превращает рецензирование в проверяемый и измеряемый результат работы ученых.</a:t>
            </a:r>
            <a:endParaRPr lang="en-US" dirty="0" smtClean="0"/>
          </a:p>
          <a:p>
            <a:endParaRPr lang="en-US" dirty="0"/>
          </a:p>
        </p:txBody>
      </p:sp>
      <p:sp>
        <p:nvSpPr>
          <p:cNvPr id="3" name="Title 2"/>
          <p:cNvSpPr>
            <a:spLocks noGrp="1"/>
          </p:cNvSpPr>
          <p:nvPr>
            <p:ph type="title"/>
          </p:nvPr>
        </p:nvSpPr>
        <p:spPr/>
        <p:txBody>
          <a:bodyPr/>
          <a:lstStyle/>
          <a:p>
            <a:r>
              <a:rPr lang="en-US" dirty="0" err="1" smtClean="0"/>
              <a:t>Publons</a:t>
            </a:r>
            <a:r>
              <a:rPr lang="en-US" dirty="0" smtClean="0"/>
              <a:t> </a:t>
            </a:r>
            <a:r>
              <a:rPr lang="ru-RU" dirty="0" smtClean="0"/>
              <a:t>для рецензентов</a:t>
            </a:r>
            <a:br>
              <a:rPr lang="ru-RU" dirty="0" smtClean="0"/>
            </a:br>
            <a:endParaRPr lang="en-US" dirty="0"/>
          </a:p>
        </p:txBody>
      </p:sp>
      <p:sp>
        <p:nvSpPr>
          <p:cNvPr id="4" name="Text Placeholder 3"/>
          <p:cNvSpPr>
            <a:spLocks noGrp="1"/>
          </p:cNvSpPr>
          <p:nvPr>
            <p:ph type="body" sz="quarter" idx="13"/>
          </p:nvPr>
        </p:nvSpPr>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6" name="Picture 6"/>
          <p:cNvPicPr>
            <a:picLocks noChangeAspect="1" noChangeArrowheads="1"/>
          </p:cNvPicPr>
          <p:nvPr/>
        </p:nvPicPr>
        <p:blipFill>
          <a:blip r:embed="rId2"/>
          <a:srcRect/>
          <a:stretch>
            <a:fillRect/>
          </a:stretch>
        </p:blipFill>
        <p:spPr bwMode="auto">
          <a:xfrm>
            <a:off x="185311" y="1094822"/>
            <a:ext cx="3427371" cy="2865100"/>
          </a:xfrm>
          <a:prstGeom prst="rect">
            <a:avLst/>
          </a:prstGeom>
          <a:ln>
            <a:noFill/>
          </a:ln>
          <a:effectLst>
            <a:outerShdw blurRad="190500" algn="tl" rotWithShape="0">
              <a:srgbClr val="000000">
                <a:alpha val="70000"/>
              </a:srgbClr>
            </a:outerShdw>
          </a:effectLst>
        </p:spPr>
      </p:pic>
      <p:sp>
        <p:nvSpPr>
          <p:cNvPr id="3" name="Title 2"/>
          <p:cNvSpPr>
            <a:spLocks noGrp="1"/>
          </p:cNvSpPr>
          <p:nvPr>
            <p:ph type="title"/>
          </p:nvPr>
        </p:nvSpPr>
        <p:spPr/>
        <p:txBody>
          <a:bodyPr/>
          <a:lstStyle/>
          <a:p>
            <a:r>
              <a:rPr lang="ru-RU" dirty="0" smtClean="0"/>
              <a:t>Публичный профиль рецензента</a:t>
            </a:r>
            <a:endParaRPr lang="en-US" dirty="0"/>
          </a:p>
        </p:txBody>
      </p:sp>
      <p:sp>
        <p:nvSpPr>
          <p:cNvPr id="4" name="Text Placeholder 3"/>
          <p:cNvSpPr>
            <a:spLocks noGrp="1"/>
          </p:cNvSpPr>
          <p:nvPr>
            <p:ph type="body" sz="quarter" idx="13"/>
          </p:nvPr>
        </p:nvSpPr>
        <p:spPr/>
        <p:txBody>
          <a:bodyPr/>
          <a:lstStyle/>
          <a:p>
            <a:endParaRPr lang="en-US"/>
          </a:p>
        </p:txBody>
      </p:sp>
      <p:pic>
        <p:nvPicPr>
          <p:cNvPr id="107523" name="Picture 3"/>
          <p:cNvPicPr>
            <a:picLocks noChangeAspect="1" noChangeArrowheads="1"/>
          </p:cNvPicPr>
          <p:nvPr/>
        </p:nvPicPr>
        <p:blipFill>
          <a:blip r:embed="rId3"/>
          <a:srcRect/>
          <a:stretch>
            <a:fillRect/>
          </a:stretch>
        </p:blipFill>
        <p:spPr bwMode="auto">
          <a:xfrm>
            <a:off x="2524474" y="1011695"/>
            <a:ext cx="3911341" cy="3048483"/>
          </a:xfrm>
          <a:prstGeom prst="rect">
            <a:avLst/>
          </a:prstGeom>
          <a:ln>
            <a:noFill/>
          </a:ln>
          <a:effectLst>
            <a:outerShdw blurRad="190500" algn="tl" rotWithShape="0">
              <a:srgbClr val="000000">
                <a:alpha val="70000"/>
              </a:srgbClr>
            </a:outerShdw>
          </a:effectLst>
        </p:spPr>
      </p:pic>
      <p:pic>
        <p:nvPicPr>
          <p:cNvPr id="107527" name="Picture 7"/>
          <p:cNvPicPr>
            <a:picLocks noChangeAspect="1" noChangeArrowheads="1"/>
          </p:cNvPicPr>
          <p:nvPr/>
        </p:nvPicPr>
        <p:blipFill>
          <a:blip r:embed="rId4"/>
          <a:srcRect/>
          <a:stretch>
            <a:fillRect/>
          </a:stretch>
        </p:blipFill>
        <p:spPr bwMode="auto">
          <a:xfrm>
            <a:off x="6171046" y="1168100"/>
            <a:ext cx="2670828" cy="2791822"/>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u-RU" dirty="0" smtClean="0"/>
              <a:t>Поиск ведущих рецензентов по стране и области наук</a:t>
            </a:r>
            <a:br>
              <a:rPr lang="ru-RU" dirty="0" smtClean="0"/>
            </a:br>
            <a:endParaRPr lang="en-US" dirty="0"/>
          </a:p>
        </p:txBody>
      </p:sp>
      <p:sp>
        <p:nvSpPr>
          <p:cNvPr id="4" name="Text Placeholder 3"/>
          <p:cNvSpPr>
            <a:spLocks noGrp="1"/>
          </p:cNvSpPr>
          <p:nvPr>
            <p:ph type="body" sz="quarter" idx="13"/>
          </p:nvPr>
        </p:nvSpPr>
        <p:spPr/>
        <p:txBody>
          <a:bodyPr/>
          <a:lstStyle/>
          <a:p>
            <a:endParaRPr lang="en-US"/>
          </a:p>
        </p:txBody>
      </p:sp>
      <p:pic>
        <p:nvPicPr>
          <p:cNvPr id="108546" name="Picture 2"/>
          <p:cNvPicPr>
            <a:picLocks noChangeAspect="1" noChangeArrowheads="1"/>
          </p:cNvPicPr>
          <p:nvPr/>
        </p:nvPicPr>
        <p:blipFill>
          <a:blip r:embed="rId2"/>
          <a:srcRect/>
          <a:stretch>
            <a:fillRect/>
          </a:stretch>
        </p:blipFill>
        <p:spPr bwMode="auto">
          <a:xfrm>
            <a:off x="595727" y="961786"/>
            <a:ext cx="6481547" cy="372451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 name="Shape 567"/>
          <p:cNvSpPr txBox="1">
            <a:spLocks noGrp="1"/>
          </p:cNvSpPr>
          <p:nvPr>
            <p:ph type="title"/>
          </p:nvPr>
        </p:nvSpPr>
        <p:spPr/>
        <p:txBody>
          <a:bodyPr>
            <a:noAutofit/>
          </a:bodyPr>
          <a:lstStyle/>
          <a:p>
            <a:pPr eaLnBrk="1" fontAlgn="auto" hangingPunct="1">
              <a:buClr>
                <a:schemeClr val="dk1"/>
              </a:buClr>
              <a:buSzPct val="55000"/>
              <a:defRPr/>
            </a:pPr>
            <a:r>
              <a:rPr lang="ru-RU" dirty="0" smtClean="0">
                <a:latin typeface="+mj-lt"/>
              </a:rPr>
              <a:t>Академия </a:t>
            </a:r>
            <a:r>
              <a:rPr lang="en-US" dirty="0" err="1" smtClean="0">
                <a:latin typeface="+mj-lt"/>
              </a:rPr>
              <a:t>Publons</a:t>
            </a:r>
            <a:r>
              <a:rPr lang="en-US" dirty="0" smtClean="0">
                <a:latin typeface="+mj-lt"/>
              </a:rPr>
              <a:t> </a:t>
            </a:r>
            <a:r>
              <a:rPr lang="ru-RU" dirty="0" smtClean="0">
                <a:latin typeface="+mj-lt"/>
              </a:rPr>
              <a:t>для рецензентов (бесплатный курс)</a:t>
            </a:r>
            <a:endParaRPr lang="en" dirty="0">
              <a:latin typeface="+mj-lt"/>
            </a:endParaRPr>
          </a:p>
        </p:txBody>
      </p:sp>
      <p:sp>
        <p:nvSpPr>
          <p:cNvPr id="6" name="Text Placeholder 5"/>
          <p:cNvSpPr>
            <a:spLocks noGrp="1"/>
          </p:cNvSpPr>
          <p:nvPr>
            <p:ph type="body" sz="quarter" idx="13"/>
          </p:nvPr>
        </p:nvSpPr>
        <p:spPr/>
        <p:txBody>
          <a:bodyPr/>
          <a:lstStyle/>
          <a:p>
            <a:endParaRPr lang="en-US"/>
          </a:p>
        </p:txBody>
      </p:sp>
      <p:pic>
        <p:nvPicPr>
          <p:cNvPr id="67587" name="Picture 1"/>
          <p:cNvPicPr>
            <a:picLocks noChangeAspect="1"/>
          </p:cNvPicPr>
          <p:nvPr/>
        </p:nvPicPr>
        <p:blipFill>
          <a:blip r:embed="rId3"/>
          <a:srcRect/>
          <a:stretch>
            <a:fillRect/>
          </a:stretch>
        </p:blipFill>
        <p:spPr bwMode="auto">
          <a:xfrm>
            <a:off x="477695" y="1054100"/>
            <a:ext cx="3733800" cy="3209925"/>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4461875" y="1054100"/>
            <a:ext cx="4244975" cy="3198311"/>
          </a:xfrm>
          <a:prstGeom prst="rect">
            <a:avLst/>
          </a:prstGeom>
          <a:noFill/>
        </p:spPr>
        <p:txBody>
          <a:bodyPr>
            <a:spAutoFit/>
          </a:bodyPr>
          <a:lstStyle/>
          <a:p>
            <a:pPr defTabSz="914400" fontAlgn="auto">
              <a:spcBef>
                <a:spcPts val="0"/>
              </a:spcBef>
              <a:spcAft>
                <a:spcPts val="0"/>
              </a:spcAft>
              <a:defRPr/>
            </a:pPr>
            <a:r>
              <a:rPr lang="ru-RU" sz="1600" kern="0" dirty="0">
                <a:solidFill>
                  <a:srgbClr val="000000"/>
                </a:solidFill>
                <a:latin typeface="Arial"/>
                <a:cs typeface="Arial"/>
                <a:sym typeface="Arial"/>
              </a:rPr>
              <a:t>10 </a:t>
            </a:r>
            <a:r>
              <a:rPr lang="ru-RU" sz="1600" kern="0" dirty="0" smtClean="0">
                <a:solidFill>
                  <a:srgbClr val="000000"/>
                </a:solidFill>
                <a:latin typeface="Arial"/>
                <a:cs typeface="Arial"/>
                <a:sym typeface="Arial"/>
              </a:rPr>
              <a:t>обучающих модулей с подробными разъяснениями и рекомендациями:</a:t>
            </a:r>
            <a:endParaRPr lang="ru-RU" sz="1600" kern="0" dirty="0">
              <a:solidFill>
                <a:srgbClr val="000000"/>
              </a:solidFill>
              <a:latin typeface="Arial"/>
              <a:cs typeface="Arial"/>
              <a:sym typeface="Arial"/>
            </a:endParaRPr>
          </a:p>
          <a:p>
            <a:pPr defTabSz="914400" fontAlgn="auto">
              <a:spcBef>
                <a:spcPts val="0"/>
              </a:spcBef>
              <a:spcAft>
                <a:spcPts val="0"/>
              </a:spcAft>
              <a:defRPr/>
            </a:pPr>
            <a:endParaRPr lang="en-US" sz="1400" kern="0" dirty="0">
              <a:solidFill>
                <a:srgbClr val="000000"/>
              </a:solidFill>
              <a:latin typeface="Arial"/>
              <a:cs typeface="Arial"/>
              <a:sym typeface="Arial"/>
            </a:endParaRPr>
          </a:p>
          <a:p>
            <a:pPr defTabSz="914400" fontAlgn="auto">
              <a:spcBef>
                <a:spcPts val="100"/>
              </a:spcBef>
              <a:spcAft>
                <a:spcPts val="100"/>
              </a:spcAft>
              <a:defRPr/>
            </a:pPr>
            <a:r>
              <a:rPr lang="en-US" sz="1400" kern="0" dirty="0">
                <a:solidFill>
                  <a:srgbClr val="000000"/>
                </a:solidFill>
                <a:latin typeface="Arial"/>
                <a:cs typeface="Arial"/>
                <a:sym typeface="Arial"/>
              </a:rPr>
              <a:t>1. </a:t>
            </a:r>
            <a:r>
              <a:rPr lang="ru-RU" sz="1400" kern="0" dirty="0">
                <a:solidFill>
                  <a:srgbClr val="000000"/>
                </a:solidFill>
                <a:latin typeface="Arial"/>
                <a:cs typeface="Arial"/>
                <a:sym typeface="Arial"/>
              </a:rPr>
              <a:t>Введение: издание научной публикации</a:t>
            </a:r>
            <a:endParaRPr lang="en-US" sz="1400" kern="0" dirty="0">
              <a:solidFill>
                <a:srgbClr val="000000"/>
              </a:solidFill>
              <a:latin typeface="Arial"/>
              <a:cs typeface="Arial"/>
              <a:sym typeface="Arial"/>
            </a:endParaRPr>
          </a:p>
          <a:p>
            <a:pPr defTabSz="914400" fontAlgn="auto">
              <a:spcBef>
                <a:spcPts val="100"/>
              </a:spcBef>
              <a:spcAft>
                <a:spcPts val="100"/>
              </a:spcAft>
              <a:defRPr/>
            </a:pPr>
            <a:r>
              <a:rPr lang="en-US" sz="1400" kern="0" dirty="0">
                <a:solidFill>
                  <a:srgbClr val="000000"/>
                </a:solidFill>
                <a:latin typeface="Arial"/>
                <a:cs typeface="Arial"/>
                <a:sym typeface="Arial"/>
              </a:rPr>
              <a:t>2. </a:t>
            </a:r>
            <a:r>
              <a:rPr lang="ru-RU" sz="1400" kern="0" dirty="0" smtClean="0">
                <a:solidFill>
                  <a:srgbClr val="000000"/>
                </a:solidFill>
                <a:latin typeface="Arial"/>
                <a:cs typeface="Arial"/>
                <a:sym typeface="Arial"/>
              </a:rPr>
              <a:t>Структура публикаций</a:t>
            </a:r>
            <a:endParaRPr lang="en-US" sz="1400" kern="0" dirty="0">
              <a:solidFill>
                <a:srgbClr val="000000"/>
              </a:solidFill>
              <a:latin typeface="Arial"/>
              <a:cs typeface="Arial"/>
              <a:sym typeface="Arial"/>
            </a:endParaRPr>
          </a:p>
          <a:p>
            <a:pPr defTabSz="914400" fontAlgn="auto">
              <a:spcBef>
                <a:spcPts val="100"/>
              </a:spcBef>
              <a:spcAft>
                <a:spcPts val="100"/>
              </a:spcAft>
              <a:defRPr/>
            </a:pPr>
            <a:r>
              <a:rPr lang="en-US" sz="1400" kern="0" dirty="0">
                <a:solidFill>
                  <a:srgbClr val="000000"/>
                </a:solidFill>
                <a:latin typeface="Arial"/>
                <a:cs typeface="Arial"/>
                <a:sym typeface="Arial"/>
              </a:rPr>
              <a:t>3. </a:t>
            </a:r>
            <a:r>
              <a:rPr lang="ru-RU" sz="1400" kern="0" dirty="0">
                <a:solidFill>
                  <a:srgbClr val="000000"/>
                </a:solidFill>
                <a:latin typeface="Arial"/>
                <a:cs typeface="Arial"/>
                <a:sym typeface="Arial"/>
              </a:rPr>
              <a:t>Оценка методологии</a:t>
            </a:r>
            <a:endParaRPr lang="en-US" sz="1400" kern="0" dirty="0">
              <a:solidFill>
                <a:srgbClr val="000000"/>
              </a:solidFill>
              <a:latin typeface="Arial"/>
              <a:cs typeface="Arial"/>
              <a:sym typeface="Arial"/>
            </a:endParaRPr>
          </a:p>
          <a:p>
            <a:pPr defTabSz="914400" fontAlgn="auto">
              <a:spcBef>
                <a:spcPts val="100"/>
              </a:spcBef>
              <a:spcAft>
                <a:spcPts val="100"/>
              </a:spcAft>
              <a:defRPr/>
            </a:pPr>
            <a:r>
              <a:rPr lang="en-US" sz="1400" kern="0" dirty="0">
                <a:solidFill>
                  <a:srgbClr val="000000"/>
                </a:solidFill>
                <a:latin typeface="Arial"/>
                <a:cs typeface="Arial"/>
                <a:sym typeface="Arial"/>
              </a:rPr>
              <a:t>4. </a:t>
            </a:r>
            <a:r>
              <a:rPr lang="ru-RU" sz="1400" kern="0" dirty="0">
                <a:solidFill>
                  <a:srgbClr val="000000"/>
                </a:solidFill>
                <a:latin typeface="Arial"/>
                <a:cs typeface="Arial"/>
                <a:sym typeface="Arial"/>
              </a:rPr>
              <a:t>Раздел с данными и материалами</a:t>
            </a:r>
            <a:endParaRPr lang="en-US" sz="1400" kern="0" dirty="0">
              <a:solidFill>
                <a:srgbClr val="000000"/>
              </a:solidFill>
              <a:latin typeface="Arial"/>
              <a:cs typeface="Arial"/>
              <a:sym typeface="Arial"/>
            </a:endParaRPr>
          </a:p>
          <a:p>
            <a:pPr defTabSz="914400" fontAlgn="auto">
              <a:spcBef>
                <a:spcPts val="100"/>
              </a:spcBef>
              <a:spcAft>
                <a:spcPts val="100"/>
              </a:spcAft>
              <a:defRPr/>
            </a:pPr>
            <a:r>
              <a:rPr lang="en-US" sz="1400" kern="0" dirty="0">
                <a:solidFill>
                  <a:srgbClr val="000000"/>
                </a:solidFill>
                <a:latin typeface="Arial"/>
                <a:cs typeface="Arial"/>
                <a:sym typeface="Arial"/>
              </a:rPr>
              <a:t>5. </a:t>
            </a:r>
            <a:r>
              <a:rPr lang="ru-RU" sz="1400" kern="0" dirty="0">
                <a:solidFill>
                  <a:srgbClr val="000000"/>
                </a:solidFill>
                <a:latin typeface="Arial"/>
                <a:cs typeface="Arial"/>
                <a:sym typeface="Arial"/>
              </a:rPr>
              <a:t>Описание результатов работы</a:t>
            </a:r>
            <a:endParaRPr lang="en-US" sz="1400" kern="0" dirty="0">
              <a:solidFill>
                <a:srgbClr val="000000"/>
              </a:solidFill>
              <a:latin typeface="Arial"/>
              <a:cs typeface="Arial"/>
              <a:sym typeface="Arial"/>
            </a:endParaRPr>
          </a:p>
          <a:p>
            <a:pPr defTabSz="914400" fontAlgn="auto">
              <a:spcBef>
                <a:spcPts val="100"/>
              </a:spcBef>
              <a:spcAft>
                <a:spcPts val="100"/>
              </a:spcAft>
              <a:defRPr/>
            </a:pPr>
            <a:r>
              <a:rPr lang="en-US" sz="1400" kern="0" dirty="0">
                <a:solidFill>
                  <a:srgbClr val="000000"/>
                </a:solidFill>
                <a:latin typeface="Arial"/>
                <a:cs typeface="Arial"/>
                <a:sym typeface="Arial"/>
              </a:rPr>
              <a:t>6. </a:t>
            </a:r>
            <a:r>
              <a:rPr lang="ru-RU" sz="1400" kern="0" dirty="0">
                <a:solidFill>
                  <a:srgbClr val="000000"/>
                </a:solidFill>
                <a:latin typeface="Arial"/>
                <a:cs typeface="Arial"/>
                <a:sym typeface="Arial"/>
              </a:rPr>
              <a:t>Этические аспекты</a:t>
            </a:r>
            <a:endParaRPr lang="en-US" sz="1400" kern="0" dirty="0">
              <a:solidFill>
                <a:srgbClr val="000000"/>
              </a:solidFill>
              <a:latin typeface="Arial"/>
              <a:cs typeface="Arial"/>
              <a:sym typeface="Arial"/>
            </a:endParaRPr>
          </a:p>
          <a:p>
            <a:pPr defTabSz="914400" fontAlgn="auto">
              <a:spcBef>
                <a:spcPts val="100"/>
              </a:spcBef>
              <a:spcAft>
                <a:spcPts val="100"/>
              </a:spcAft>
              <a:defRPr/>
            </a:pPr>
            <a:r>
              <a:rPr lang="en-US" sz="1400" kern="0" dirty="0">
                <a:solidFill>
                  <a:srgbClr val="000000"/>
                </a:solidFill>
                <a:latin typeface="Arial"/>
                <a:cs typeface="Arial"/>
                <a:sym typeface="Arial"/>
              </a:rPr>
              <a:t>7. </a:t>
            </a:r>
            <a:r>
              <a:rPr lang="ru-RU" sz="1400" kern="0" dirty="0">
                <a:solidFill>
                  <a:srgbClr val="000000"/>
                </a:solidFill>
                <a:latin typeface="Arial"/>
                <a:cs typeface="Arial"/>
                <a:sym typeface="Arial"/>
              </a:rPr>
              <a:t>Что </a:t>
            </a:r>
            <a:r>
              <a:rPr lang="ru-RU" sz="1400" kern="0" dirty="0" smtClean="0">
                <a:solidFill>
                  <a:srgbClr val="000000"/>
                </a:solidFill>
                <a:latin typeface="Arial"/>
                <a:cs typeface="Arial"/>
                <a:sym typeface="Arial"/>
              </a:rPr>
              <a:t>ждет от рецензента журнал</a:t>
            </a:r>
            <a:r>
              <a:rPr lang="ru-RU" sz="1400" kern="0" dirty="0">
                <a:solidFill>
                  <a:srgbClr val="000000"/>
                </a:solidFill>
                <a:latin typeface="Arial"/>
                <a:cs typeface="Arial"/>
                <a:sym typeface="Arial"/>
              </a:rPr>
              <a:t>?</a:t>
            </a:r>
            <a:endParaRPr lang="en-US" sz="1400" kern="0" dirty="0">
              <a:solidFill>
                <a:srgbClr val="000000"/>
              </a:solidFill>
              <a:latin typeface="Arial"/>
              <a:cs typeface="Arial"/>
              <a:sym typeface="Arial"/>
            </a:endParaRPr>
          </a:p>
          <a:p>
            <a:pPr defTabSz="914400" fontAlgn="auto">
              <a:spcBef>
                <a:spcPts val="100"/>
              </a:spcBef>
              <a:spcAft>
                <a:spcPts val="100"/>
              </a:spcAft>
              <a:defRPr/>
            </a:pPr>
            <a:r>
              <a:rPr lang="en-US" sz="1400" kern="0" dirty="0">
                <a:solidFill>
                  <a:srgbClr val="000000"/>
                </a:solidFill>
                <a:latin typeface="Arial"/>
                <a:cs typeface="Arial"/>
                <a:sym typeface="Arial"/>
              </a:rPr>
              <a:t>8. </a:t>
            </a:r>
            <a:r>
              <a:rPr lang="ru-RU" sz="1400" kern="0" dirty="0">
                <a:solidFill>
                  <a:srgbClr val="000000"/>
                </a:solidFill>
                <a:latin typeface="Arial"/>
                <a:cs typeface="Arial"/>
                <a:sym typeface="Arial"/>
              </a:rPr>
              <a:t>Работа с редактором</a:t>
            </a:r>
            <a:endParaRPr lang="en-US" sz="1400" kern="0" dirty="0">
              <a:solidFill>
                <a:srgbClr val="000000"/>
              </a:solidFill>
              <a:latin typeface="Arial"/>
              <a:cs typeface="Arial"/>
              <a:sym typeface="Arial"/>
            </a:endParaRPr>
          </a:p>
          <a:p>
            <a:pPr defTabSz="914400" fontAlgn="auto">
              <a:spcBef>
                <a:spcPts val="100"/>
              </a:spcBef>
              <a:spcAft>
                <a:spcPts val="100"/>
              </a:spcAft>
              <a:defRPr/>
            </a:pPr>
            <a:r>
              <a:rPr lang="en-US" sz="1400" kern="0" dirty="0">
                <a:solidFill>
                  <a:srgbClr val="000000"/>
                </a:solidFill>
                <a:latin typeface="Arial"/>
                <a:cs typeface="Arial"/>
                <a:sym typeface="Arial"/>
              </a:rPr>
              <a:t>9. </a:t>
            </a:r>
            <a:r>
              <a:rPr lang="ru-RU" sz="1400" kern="0" dirty="0">
                <a:solidFill>
                  <a:srgbClr val="000000"/>
                </a:solidFill>
                <a:latin typeface="Arial"/>
                <a:cs typeface="Arial"/>
                <a:sym typeface="Arial"/>
              </a:rPr>
              <a:t>Рецензирование до публикации статьи</a:t>
            </a:r>
            <a:endParaRPr lang="en-US" sz="1400" kern="0" dirty="0">
              <a:solidFill>
                <a:srgbClr val="000000"/>
              </a:solidFill>
              <a:latin typeface="Arial"/>
              <a:cs typeface="Arial"/>
              <a:sym typeface="Arial"/>
            </a:endParaRPr>
          </a:p>
          <a:p>
            <a:pPr defTabSz="914400" fontAlgn="auto">
              <a:spcBef>
                <a:spcPts val="100"/>
              </a:spcBef>
              <a:spcAft>
                <a:spcPts val="100"/>
              </a:spcAft>
              <a:defRPr/>
            </a:pPr>
            <a:r>
              <a:rPr lang="en-US" sz="1400" kern="0" dirty="0">
                <a:solidFill>
                  <a:srgbClr val="000000"/>
                </a:solidFill>
                <a:latin typeface="Arial"/>
                <a:cs typeface="Arial"/>
                <a:sym typeface="Arial"/>
              </a:rPr>
              <a:t>10. </a:t>
            </a:r>
            <a:r>
              <a:rPr lang="ru-RU" sz="1400" kern="0" dirty="0">
                <a:solidFill>
                  <a:srgbClr val="000000"/>
                </a:solidFill>
                <a:latin typeface="Arial"/>
                <a:cs typeface="Arial"/>
                <a:sym typeface="Arial"/>
              </a:rPr>
              <a:t>Рецензирование опубликованных работ</a:t>
            </a:r>
            <a:endParaRPr lang="en-US" sz="1400" kern="0" dirty="0">
              <a:solidFill>
                <a:srgbClr val="000000"/>
              </a:solidFill>
              <a:latin typeface="Arial"/>
              <a:cs typeface="Arial"/>
              <a:sym typeface="Aria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rv_Tmpt_Full-Presentation_16x9_005">
  <a:themeElements>
    <a:clrScheme name="Clarivate Analytics">
      <a:dk1>
        <a:srgbClr val="000000"/>
      </a:dk1>
      <a:lt1>
        <a:srgbClr val="FFFFFF"/>
      </a:lt1>
      <a:dk2>
        <a:srgbClr val="666666"/>
      </a:dk2>
      <a:lt2>
        <a:srgbClr val="FFFFFF"/>
      </a:lt2>
      <a:accent1>
        <a:srgbClr val="6817FF"/>
      </a:accent1>
      <a:accent2>
        <a:srgbClr val="1AC604"/>
      </a:accent2>
      <a:accent3>
        <a:srgbClr val="666666"/>
      </a:accent3>
      <a:accent4>
        <a:srgbClr val="E4E4E4"/>
      </a:accent4>
      <a:accent5>
        <a:srgbClr val="F5F5F5"/>
      </a:accent5>
      <a:accent6>
        <a:srgbClr val="000000"/>
      </a:accent6>
      <a:hlink>
        <a:srgbClr val="6817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Crv_Tmpt_Full-Presentation_16x9_005</Template>
  <TotalTime>11398</TotalTime>
  <Words>801</Words>
  <Application>Microsoft Office PowerPoint</Application>
  <PresentationFormat>On-screen Show (16:9)</PresentationFormat>
  <Paragraphs>163</Paragraphs>
  <Slides>24</Slides>
  <Notes>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Crv_Tmpt_Full-Presentation_16x9_005</vt:lpstr>
      <vt:lpstr>Маргарита Сидорова, канд. психол. наук,  менеджер по работе с ключевыми клиентами</vt:lpstr>
      <vt:lpstr>Программа выступления </vt:lpstr>
      <vt:lpstr>Надежные данные за более чем 100 лет</vt:lpstr>
      <vt:lpstr>Возрождение Института научной информации</vt:lpstr>
      <vt:lpstr>Профессиональное рецензирование с Publons </vt:lpstr>
      <vt:lpstr>Publons для рецензентов </vt:lpstr>
      <vt:lpstr>Публичный профиль рецензента</vt:lpstr>
      <vt:lpstr>Поиск ведущих рецензентов по стране и области наук </vt:lpstr>
      <vt:lpstr>Академия Publons для рецензентов (бесплатный курс)</vt:lpstr>
      <vt:lpstr>Publons для издателей научных журналов</vt:lpstr>
      <vt:lpstr>Publons для издателей научных журналов</vt:lpstr>
      <vt:lpstr>Web of Science и открытый доступ</vt:lpstr>
      <vt:lpstr>Доступ к полным текстам с использованием технологий Kopernio </vt:lpstr>
      <vt:lpstr>Как работает Kopernio </vt:lpstr>
      <vt:lpstr>Расширение архива указателя ESCI в Web of Science Core Collection</vt:lpstr>
      <vt:lpstr>Улучшенная визуализация анализа результатов в Web of Science   </vt:lpstr>
      <vt:lpstr>Сортировка и экспорт найденных пристатейных ссылок</vt:lpstr>
      <vt:lpstr>Интеграция Web of Science Core Collection и Data Citation Index </vt:lpstr>
      <vt:lpstr>Информация о JIF и квартилях в InCites</vt:lpstr>
      <vt:lpstr>Отчет по конкретному исследователю в InCites  </vt:lpstr>
      <vt:lpstr>Русскоязычный сайт www.clarivate.ru  </vt:lpstr>
      <vt:lpstr>Онлайн-семинары по ресурсам Clarivate Analytics и записи на канале YouTube</vt:lpstr>
      <vt:lpstr>Полезные ссылки</vt:lpstr>
      <vt:lpstr>Slide 24</vt:lpstr>
    </vt:vector>
  </TitlesOfParts>
  <Company>Thomson</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Sergey Paramonov</dc:creator>
  <cp:lastModifiedBy>u0157259</cp:lastModifiedBy>
  <cp:revision>207</cp:revision>
  <dcterms:created xsi:type="dcterms:W3CDTF">2017-02-10T05:33:48Z</dcterms:created>
  <dcterms:modified xsi:type="dcterms:W3CDTF">2018-04-24T05:06:12Z</dcterms:modified>
</cp:coreProperties>
</file>