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7"/>
  </p:notesMasterIdLst>
  <p:handoutMasterIdLst>
    <p:handoutMasterId r:id="rId18"/>
  </p:handoutMasterIdLst>
  <p:sldIdLst>
    <p:sldId id="373" r:id="rId2"/>
    <p:sldId id="454" r:id="rId3"/>
    <p:sldId id="377" r:id="rId4"/>
    <p:sldId id="390" r:id="rId5"/>
    <p:sldId id="396" r:id="rId6"/>
    <p:sldId id="397" r:id="rId7"/>
    <p:sldId id="398" r:id="rId8"/>
    <p:sldId id="403" r:id="rId9"/>
    <p:sldId id="406" r:id="rId10"/>
    <p:sldId id="407" r:id="rId11"/>
    <p:sldId id="410" r:id="rId12"/>
    <p:sldId id="411" r:id="rId13"/>
    <p:sldId id="412" r:id="rId14"/>
    <p:sldId id="416" r:id="rId15"/>
    <p:sldId id="455" r:id="rId16"/>
  </p:sldIdLst>
  <p:sldSz cx="9906000" cy="6858000" type="A4"/>
  <p:notesSz cx="7010400" cy="9296400"/>
  <p:defaultText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p15:clr>
            <a:srgbClr val="A4A3A4"/>
          </p15:clr>
        </p15:guide>
        <p15:guide id="3" pos="5116">
          <p15:clr>
            <a:srgbClr val="A4A3A4"/>
          </p15:clr>
        </p15:guide>
        <p15:guide id="4" orient="horz" pos="346">
          <p15:clr>
            <a:srgbClr val="A4A3A4"/>
          </p15:clr>
        </p15:guide>
        <p15:guide id="6" orient="horz" pos="4020">
          <p15:clr>
            <a:srgbClr val="A4A3A4"/>
          </p15:clr>
        </p15:guide>
        <p15:guide id="7" orient="horz" pos="3521">
          <p15:clr>
            <a:srgbClr val="A4A3A4"/>
          </p15:clr>
        </p15:guide>
        <p15:guide id="8" orient="horz" pos="3767">
          <p15:clr>
            <a:srgbClr val="A4A3A4"/>
          </p15:clr>
        </p15:guide>
        <p15:guide id="9" pos="5716">
          <p15:clr>
            <a:srgbClr val="A4A3A4"/>
          </p15:clr>
        </p15:guide>
        <p15:guide id="10" pos="520">
          <p15:clr>
            <a:srgbClr val="A4A3A4"/>
          </p15:clr>
        </p15:guide>
        <p15:guide id="11" pos="3029" userDrawn="1">
          <p15:clr>
            <a:srgbClr val="A4A3A4"/>
          </p15:clr>
        </p15:guide>
        <p15:guide id="12" pos="3230">
          <p15:clr>
            <a:srgbClr val="A4A3A4"/>
          </p15:clr>
        </p15:guide>
        <p15:guide id="13" pos="592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31">
          <p15:clr>
            <a:srgbClr val="A4A3A4"/>
          </p15:clr>
        </p15:guide>
        <p15:guide id="4" pos="2145">
          <p15:clr>
            <a:srgbClr val="A4A3A4"/>
          </p15:clr>
        </p15:guide>
        <p15:guide id="5" orient="horz" pos="2693">
          <p15:clr>
            <a:srgbClr val="A4A3A4"/>
          </p15:clr>
        </p15:guide>
        <p15:guide id="6" orient="horz" pos="2928">
          <p15:clr>
            <a:srgbClr val="A4A3A4"/>
          </p15:clr>
        </p15:guide>
        <p15:guide id="7" pos="2224">
          <p15:clr>
            <a:srgbClr val="A4A3A4"/>
          </p15:clr>
        </p15:guide>
        <p15:guide id="8"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D2B"/>
    <a:srgbClr val="183641"/>
    <a:srgbClr val="CEDBE0"/>
    <a:srgbClr val="8FAEC1"/>
    <a:srgbClr val="628BA3"/>
    <a:srgbClr val="629FA5"/>
    <a:srgbClr val="66D5D0"/>
    <a:srgbClr val="4FC2BF"/>
    <a:srgbClr val="00DED3"/>
    <a:srgbClr val="00D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7" autoAdjust="0"/>
    <p:restoredTop sz="89352" autoAdjust="0"/>
  </p:normalViewPr>
  <p:slideViewPr>
    <p:cSldViewPr snapToGrid="0">
      <p:cViewPr>
        <p:scale>
          <a:sx n="72" d="100"/>
          <a:sy n="72" d="100"/>
        </p:scale>
        <p:origin x="2760" y="688"/>
      </p:cViewPr>
      <p:guideLst>
        <p:guide orient="horz" pos="3838"/>
        <p:guide pos="5116"/>
        <p:guide orient="horz" pos="346"/>
        <p:guide orient="horz" pos="4020"/>
        <p:guide orient="horz" pos="3521"/>
        <p:guide orient="horz" pos="3767"/>
        <p:guide pos="5716"/>
        <p:guide pos="520"/>
        <p:guide pos="3029"/>
        <p:guide pos="3230"/>
        <p:guide pos="5929"/>
      </p:guideLst>
    </p:cSldViewPr>
  </p:slideViewPr>
  <p:outlineViewPr>
    <p:cViewPr>
      <p:scale>
        <a:sx n="33" d="100"/>
        <a:sy n="33" d="100"/>
      </p:scale>
      <p:origin x="0" y="9032"/>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6" d="100"/>
          <a:sy n="86" d="100"/>
        </p:scale>
        <p:origin x="-2856" y="-112"/>
      </p:cViewPr>
      <p:guideLst>
        <p:guide orient="horz" pos="2880"/>
        <p:guide pos="2160"/>
        <p:guide orient="horz" pos="3131"/>
        <p:guide pos="2145"/>
        <p:guide orient="horz" pos="2693"/>
        <p:guide orient="horz" pos="2928"/>
        <p:guide pos="2224"/>
        <p:guide pos="220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F72A1F59-74F8-44CF-9608-D1D1F0996587}" type="datetimeFigureOut">
              <a:rPr lang="en-GB" smtClean="0"/>
              <a:pPr/>
              <a:t>24/04/2018</a:t>
            </a:fld>
            <a:endParaRPr lang="en-GB"/>
          </a:p>
        </p:txBody>
      </p:sp>
      <p:sp>
        <p:nvSpPr>
          <p:cNvPr id="4" name="Footer Placeholder 3"/>
          <p:cNvSpPr>
            <a:spLocks noGrp="1"/>
          </p:cNvSpPr>
          <p:nvPr>
            <p:ph type="ftr" sz="quarter" idx="2"/>
          </p:nvPr>
        </p:nvSpPr>
        <p:spPr>
          <a:xfrm>
            <a:off x="1" y="8829967"/>
            <a:ext cx="3037840" cy="46482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B5456408-28DD-4FFF-92F7-977F2BC32B77}" type="slidenum">
              <a:rPr lang="en-GB" smtClean="0"/>
              <a:pPr/>
              <a:t>‹#›</a:t>
            </a:fld>
            <a:endParaRPr lang="en-GB"/>
          </a:p>
        </p:txBody>
      </p:sp>
    </p:spTree>
    <p:extLst>
      <p:ext uri="{BB962C8B-B14F-4D97-AF65-F5344CB8AC3E}">
        <p14:creationId xmlns:p14="http://schemas.microsoft.com/office/powerpoint/2010/main" val="3460571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D36F24F6-1556-47AD-907E-11C4C804A6C2}" type="datetimeFigureOut">
              <a:rPr lang="en-GB" smtClean="0"/>
              <a:pPr/>
              <a:t>24/04/2018</a:t>
            </a:fld>
            <a:endParaRPr lang="en-GB"/>
          </a:p>
        </p:txBody>
      </p:sp>
      <p:sp>
        <p:nvSpPr>
          <p:cNvPr id="4" name="Slide Image Placeholder 3"/>
          <p:cNvSpPr>
            <a:spLocks noGrp="1" noRot="1" noChangeAspect="1"/>
          </p:cNvSpPr>
          <p:nvPr>
            <p:ph type="sldImg" idx="2"/>
          </p:nvPr>
        </p:nvSpPr>
        <p:spPr>
          <a:xfrm>
            <a:off x="989013" y="698500"/>
            <a:ext cx="5032375" cy="34845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829967"/>
            <a:ext cx="3037840" cy="46482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8731FDDB-74AF-466F-B92E-1346EC410FDE}" type="slidenum">
              <a:rPr lang="en-GB" smtClean="0"/>
              <a:pPr/>
              <a:t>‹#›</a:t>
            </a:fld>
            <a:endParaRPr lang="en-GB"/>
          </a:p>
        </p:txBody>
      </p:sp>
    </p:spTree>
    <p:extLst>
      <p:ext uri="{BB962C8B-B14F-4D97-AF65-F5344CB8AC3E}">
        <p14:creationId xmlns:p14="http://schemas.microsoft.com/office/powerpoint/2010/main" val="1495987017"/>
      </p:ext>
    </p:extLst>
  </p:cSld>
  <p:clrMap bg1="lt1" tx1="dk1" bg2="lt2" tx2="dk2" accent1="accent1" accent2="accent2" accent3="accent3" accent4="accent4" accent5="accent5" accent6="accent6" hlink="hlink" folHlink="folHlink"/>
  <p:notesStyle>
    <a:lvl1pPr marL="0" algn="l" defTabSz="872722" rtl="0" eaLnBrk="1" latinLnBrk="0" hangingPunct="1">
      <a:defRPr sz="1100" kern="1200">
        <a:solidFill>
          <a:schemeClr val="tx1"/>
        </a:solidFill>
        <a:latin typeface="+mn-lt"/>
        <a:ea typeface="+mn-ea"/>
        <a:cs typeface="+mn-cs"/>
      </a:defRPr>
    </a:lvl1pPr>
    <a:lvl2pPr marL="436361" algn="l" defTabSz="872722" rtl="0" eaLnBrk="1" latinLnBrk="0" hangingPunct="1">
      <a:defRPr sz="1100" kern="1200">
        <a:solidFill>
          <a:schemeClr val="tx1"/>
        </a:solidFill>
        <a:latin typeface="+mn-lt"/>
        <a:ea typeface="+mn-ea"/>
        <a:cs typeface="+mn-cs"/>
      </a:defRPr>
    </a:lvl2pPr>
    <a:lvl3pPr marL="872722" algn="l" defTabSz="872722" rtl="0" eaLnBrk="1" latinLnBrk="0" hangingPunct="1">
      <a:defRPr sz="1100" kern="1200">
        <a:solidFill>
          <a:schemeClr val="tx1"/>
        </a:solidFill>
        <a:latin typeface="+mn-lt"/>
        <a:ea typeface="+mn-ea"/>
        <a:cs typeface="+mn-cs"/>
      </a:defRPr>
    </a:lvl3pPr>
    <a:lvl4pPr marL="1309083" algn="l" defTabSz="872722" rtl="0" eaLnBrk="1" latinLnBrk="0" hangingPunct="1">
      <a:defRPr sz="1100" kern="1200">
        <a:solidFill>
          <a:schemeClr val="tx1"/>
        </a:solidFill>
        <a:latin typeface="+mn-lt"/>
        <a:ea typeface="+mn-ea"/>
        <a:cs typeface="+mn-cs"/>
      </a:defRPr>
    </a:lvl4pPr>
    <a:lvl5pPr marL="1745445" algn="l" defTabSz="872722" rtl="0" eaLnBrk="1" latinLnBrk="0" hangingPunct="1">
      <a:defRPr sz="1100" kern="1200">
        <a:solidFill>
          <a:schemeClr val="tx1"/>
        </a:solidFill>
        <a:latin typeface="+mn-lt"/>
        <a:ea typeface="+mn-ea"/>
        <a:cs typeface="+mn-cs"/>
      </a:defRPr>
    </a:lvl5pPr>
    <a:lvl6pPr marL="2181806" algn="l" defTabSz="872722" rtl="0" eaLnBrk="1" latinLnBrk="0" hangingPunct="1">
      <a:defRPr sz="1100" kern="1200">
        <a:solidFill>
          <a:schemeClr val="tx1"/>
        </a:solidFill>
        <a:latin typeface="+mn-lt"/>
        <a:ea typeface="+mn-ea"/>
        <a:cs typeface="+mn-cs"/>
      </a:defRPr>
    </a:lvl6pPr>
    <a:lvl7pPr marL="2618167" algn="l" defTabSz="872722" rtl="0" eaLnBrk="1" latinLnBrk="0" hangingPunct="1">
      <a:defRPr sz="1100" kern="1200">
        <a:solidFill>
          <a:schemeClr val="tx1"/>
        </a:solidFill>
        <a:latin typeface="+mn-lt"/>
        <a:ea typeface="+mn-ea"/>
        <a:cs typeface="+mn-cs"/>
      </a:defRPr>
    </a:lvl7pPr>
    <a:lvl8pPr marL="3054529" algn="l" defTabSz="872722" rtl="0" eaLnBrk="1" latinLnBrk="0" hangingPunct="1">
      <a:defRPr sz="1100" kern="1200">
        <a:solidFill>
          <a:schemeClr val="tx1"/>
        </a:solidFill>
        <a:latin typeface="+mn-lt"/>
        <a:ea typeface="+mn-ea"/>
        <a:cs typeface="+mn-cs"/>
      </a:defRPr>
    </a:lvl8pPr>
    <a:lvl9pPr marL="3490890" algn="l" defTabSz="87272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31FDDB-74AF-466F-B92E-1346EC410FDE}" type="slidenum">
              <a:rPr lang="en-GB" smtClean="0"/>
              <a:pPr/>
              <a:t>0</a:t>
            </a:fld>
            <a:endParaRPr lang="en-GB" dirty="0"/>
          </a:p>
        </p:txBody>
      </p:sp>
    </p:spTree>
    <p:extLst>
      <p:ext uri="{BB962C8B-B14F-4D97-AF65-F5344CB8AC3E}">
        <p14:creationId xmlns:p14="http://schemas.microsoft.com/office/powerpoint/2010/main" val="653846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1740" y="0"/>
            <a:ext cx="1738" cy="1700"/>
          </a:xfrm>
          <a:prstGeom prst="rect">
            <a:avLst/>
          </a:prstGeom>
          <a:solidFill>
            <a:srgbClr val="FFFFFF"/>
          </a:solidFill>
          <a:ln w="9525">
            <a:solidFill>
              <a:srgbClr val="000000"/>
            </a:solidFill>
            <a:miter lim="800000"/>
            <a:headEnd/>
            <a:tailEnd/>
          </a:ln>
        </p:spPr>
        <p:txBody>
          <a:bodyPr wrap="none" lIns="96981" tIns="48491" rIns="96981" bIns="48491" anchor="ctr">
            <a:prstTxWarp prst="textNoShape">
              <a:avLst/>
            </a:prstTxWarp>
          </a:bodyPr>
          <a:lstStyle/>
          <a:p>
            <a:endParaRPr lang="sv-SE"/>
          </a:p>
        </p:txBody>
      </p:sp>
      <p:sp>
        <p:nvSpPr>
          <p:cNvPr id="52227" name="Rectangle 2"/>
          <p:cNvSpPr>
            <a:spLocks noGrp="1" noChangeArrowheads="1"/>
          </p:cNvSpPr>
          <p:nvPr>
            <p:ph type="body"/>
          </p:nvPr>
        </p:nvSpPr>
        <p:spPr>
          <a:xfrm>
            <a:off x="700695" y="4415451"/>
            <a:ext cx="5607277" cy="4182701"/>
          </a:xfrm>
          <a:noFill/>
          <a:ln/>
        </p:spPr>
        <p:txBody>
          <a:bodyPr wrap="none" anchor="ctr"/>
          <a:lstStyle/>
          <a:p>
            <a:r>
              <a:rPr lang="en-US" dirty="0">
                <a:latin typeface="Times New Roman" charset="0"/>
                <a:ea typeface="ＭＳ Ｐゴシック" charset="-128"/>
              </a:rPr>
              <a:t>I like this statement</a:t>
            </a:r>
            <a:r>
              <a:rPr lang="en-US" baseline="0" dirty="0">
                <a:latin typeface="Times New Roman" charset="0"/>
                <a:ea typeface="ＭＳ Ｐゴシック" charset="-128"/>
              </a:rPr>
              <a:t> (it’s from Andreas’ presentation), but shouldn’t it be the other way around: “The editor handling your paper will consider it his/her champion”?  Are the numbers 30 and 300 still correct?</a:t>
            </a:r>
            <a:endParaRPr lang="en-US" dirty="0">
              <a:latin typeface="Times New Roman"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1740" y="0"/>
            <a:ext cx="1738" cy="1700"/>
          </a:xfrm>
          <a:prstGeom prst="rect">
            <a:avLst/>
          </a:prstGeom>
          <a:solidFill>
            <a:srgbClr val="FFFFFF"/>
          </a:solidFill>
          <a:ln w="9525">
            <a:solidFill>
              <a:srgbClr val="000000"/>
            </a:solidFill>
            <a:miter lim="800000"/>
            <a:headEnd/>
            <a:tailEnd/>
          </a:ln>
        </p:spPr>
        <p:txBody>
          <a:bodyPr wrap="none" lIns="96981" tIns="48491" rIns="96981" bIns="48491" anchor="ctr">
            <a:prstTxWarp prst="textNoShape">
              <a:avLst/>
            </a:prstTxWarp>
          </a:bodyPr>
          <a:lstStyle/>
          <a:p>
            <a:endParaRPr lang="sv-SE"/>
          </a:p>
        </p:txBody>
      </p:sp>
      <p:sp>
        <p:nvSpPr>
          <p:cNvPr id="50179" name="Rectangle 2"/>
          <p:cNvSpPr>
            <a:spLocks noGrp="1" noChangeArrowheads="1"/>
          </p:cNvSpPr>
          <p:nvPr>
            <p:ph type="body"/>
          </p:nvPr>
        </p:nvSpPr>
        <p:spPr>
          <a:xfrm>
            <a:off x="700695" y="4415451"/>
            <a:ext cx="5607277" cy="4182701"/>
          </a:xfrm>
          <a:noFill/>
          <a:ln/>
        </p:spPr>
        <p:txBody>
          <a:bodyPr wrap="none" anchor="ctr"/>
          <a:lstStyle/>
          <a:p>
            <a:endParaRPr lang="en-US">
              <a:latin typeface="Times New Roman"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1740" y="0"/>
            <a:ext cx="1738" cy="1700"/>
          </a:xfrm>
          <a:prstGeom prst="rect">
            <a:avLst/>
          </a:prstGeom>
          <a:solidFill>
            <a:srgbClr val="FFFFFF"/>
          </a:solidFill>
          <a:ln w="9525">
            <a:solidFill>
              <a:srgbClr val="000000"/>
            </a:solidFill>
            <a:miter lim="800000"/>
            <a:headEnd/>
            <a:tailEnd/>
          </a:ln>
        </p:spPr>
        <p:txBody>
          <a:bodyPr wrap="none" lIns="96981" tIns="48491" rIns="96981" bIns="48491" anchor="ctr">
            <a:prstTxWarp prst="textNoShape">
              <a:avLst/>
            </a:prstTxWarp>
          </a:bodyPr>
          <a:lstStyle/>
          <a:p>
            <a:endParaRPr lang="sv-SE"/>
          </a:p>
        </p:txBody>
      </p:sp>
      <p:sp>
        <p:nvSpPr>
          <p:cNvPr id="56323" name="Rectangle 2"/>
          <p:cNvSpPr>
            <a:spLocks noGrp="1" noChangeArrowheads="1"/>
          </p:cNvSpPr>
          <p:nvPr>
            <p:ph type="body"/>
          </p:nvPr>
        </p:nvSpPr>
        <p:spPr>
          <a:xfrm>
            <a:off x="700695" y="4415451"/>
            <a:ext cx="5607277" cy="4182701"/>
          </a:xfrm>
          <a:noFill/>
          <a:ln/>
        </p:spPr>
        <p:txBody>
          <a:bodyPr wrap="none" anchor="ctr"/>
          <a:lstStyle/>
          <a:p>
            <a:endParaRPr lang="en-US">
              <a:latin typeface="Times New Roman" charset="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1740" y="0"/>
            <a:ext cx="1738" cy="1700"/>
          </a:xfrm>
          <a:prstGeom prst="rect">
            <a:avLst/>
          </a:prstGeom>
          <a:solidFill>
            <a:srgbClr val="FFFFFF"/>
          </a:solidFill>
          <a:ln w="9525">
            <a:solidFill>
              <a:srgbClr val="000000"/>
            </a:solidFill>
            <a:miter lim="800000"/>
            <a:headEnd/>
            <a:tailEnd/>
          </a:ln>
        </p:spPr>
        <p:txBody>
          <a:bodyPr wrap="none" lIns="96981" tIns="48491" rIns="96981" bIns="48491" anchor="ctr">
            <a:prstTxWarp prst="textNoShape">
              <a:avLst/>
            </a:prstTxWarp>
          </a:bodyPr>
          <a:lstStyle/>
          <a:p>
            <a:endParaRPr lang="sv-SE"/>
          </a:p>
        </p:txBody>
      </p:sp>
      <p:sp>
        <p:nvSpPr>
          <p:cNvPr id="58371" name="Rectangle 2"/>
          <p:cNvSpPr>
            <a:spLocks noGrp="1" noChangeArrowheads="1"/>
          </p:cNvSpPr>
          <p:nvPr>
            <p:ph type="body"/>
          </p:nvPr>
        </p:nvSpPr>
        <p:spPr>
          <a:xfrm>
            <a:off x="700695" y="4415451"/>
            <a:ext cx="5607277" cy="4182701"/>
          </a:xfrm>
          <a:noFill/>
          <a:ln/>
        </p:spPr>
        <p:txBody>
          <a:bodyPr wrap="none" anchor="ctr"/>
          <a:lstStyle/>
          <a:p>
            <a:endParaRPr lang="en-US">
              <a:latin typeface="Times New Roman" charset="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2190750" y="706745"/>
            <a:ext cx="2628901" cy="3486150"/>
          </a:xfrm>
          <a:prstGeom prst="rect">
            <a:avLst/>
          </a:prstGeom>
          <a:solidFill>
            <a:srgbClr val="FFFFFF"/>
          </a:solidFill>
          <a:ln w="9525">
            <a:solidFill>
              <a:srgbClr val="000000"/>
            </a:solidFill>
            <a:miter lim="800000"/>
            <a:headEnd/>
            <a:tailEnd/>
          </a:ln>
        </p:spPr>
        <p:txBody>
          <a:bodyPr wrap="none" lIns="96981" tIns="48491" rIns="96981" bIns="48491" anchor="ctr">
            <a:prstTxWarp prst="textNoShape">
              <a:avLst/>
            </a:prstTxWarp>
          </a:bodyPr>
          <a:lstStyle/>
          <a:p>
            <a:endParaRPr lang="sv-SE"/>
          </a:p>
        </p:txBody>
      </p:sp>
      <p:sp>
        <p:nvSpPr>
          <p:cNvPr id="62467" name="Rectangle 2"/>
          <p:cNvSpPr>
            <a:spLocks noGrp="1" noChangeArrowheads="1"/>
          </p:cNvSpPr>
          <p:nvPr>
            <p:ph type="body"/>
          </p:nvPr>
        </p:nvSpPr>
        <p:spPr>
          <a:xfrm>
            <a:off x="700695" y="4415451"/>
            <a:ext cx="5607277" cy="4182701"/>
          </a:xfrm>
          <a:noFill/>
          <a:ln/>
        </p:spPr>
        <p:txBody>
          <a:bodyPr wrap="none" anchor="ctr"/>
          <a:lstStyle/>
          <a:p>
            <a:endParaRPr lang="en-US">
              <a:latin typeface="Times New Roman"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Text Box 1"/>
          <p:cNvSpPr txBox="1">
            <a:spLocks noChangeArrowheads="1"/>
          </p:cNvSpPr>
          <p:nvPr/>
        </p:nvSpPr>
        <p:spPr bwMode="auto">
          <a:xfrm>
            <a:off x="2190750" y="706745"/>
            <a:ext cx="2628901" cy="3486150"/>
          </a:xfrm>
          <a:prstGeom prst="rect">
            <a:avLst/>
          </a:prstGeom>
          <a:solidFill>
            <a:srgbClr val="FFFFFF"/>
          </a:solidFill>
          <a:ln w="9525">
            <a:solidFill>
              <a:srgbClr val="000000"/>
            </a:solidFill>
            <a:miter lim="800000"/>
            <a:headEnd/>
            <a:tailEnd/>
          </a:ln>
        </p:spPr>
        <p:txBody>
          <a:bodyPr wrap="none" lIns="96981" tIns="48491" rIns="96981" bIns="48491" anchor="ctr">
            <a:prstTxWarp prst="textNoShape">
              <a:avLst/>
            </a:prstTxWarp>
          </a:bodyPr>
          <a:lstStyle/>
          <a:p>
            <a:endParaRPr lang="sv-SE"/>
          </a:p>
        </p:txBody>
      </p:sp>
      <p:sp>
        <p:nvSpPr>
          <p:cNvPr id="68611" name="Rectangle 2"/>
          <p:cNvSpPr>
            <a:spLocks noGrp="1" noChangeArrowheads="1"/>
          </p:cNvSpPr>
          <p:nvPr>
            <p:ph type="body"/>
          </p:nvPr>
        </p:nvSpPr>
        <p:spPr>
          <a:xfrm>
            <a:off x="700695" y="4415451"/>
            <a:ext cx="5607277" cy="4182701"/>
          </a:xfrm>
          <a:noFill/>
          <a:ln/>
        </p:spPr>
        <p:txBody>
          <a:bodyPr wrap="none" anchor="ctr"/>
          <a:lstStyle/>
          <a:p>
            <a:endParaRPr lang="en-US">
              <a:latin typeface="Times New Roman"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2190750" y="706745"/>
            <a:ext cx="2628901" cy="3486150"/>
          </a:xfrm>
          <a:prstGeom prst="rect">
            <a:avLst/>
          </a:prstGeom>
          <a:solidFill>
            <a:srgbClr val="FFFFFF"/>
          </a:solidFill>
          <a:ln w="9525">
            <a:solidFill>
              <a:srgbClr val="000000"/>
            </a:solidFill>
            <a:miter lim="800000"/>
            <a:headEnd/>
            <a:tailEnd/>
          </a:ln>
        </p:spPr>
        <p:txBody>
          <a:bodyPr wrap="none" lIns="96981" tIns="48491" rIns="96981" bIns="48491" anchor="ctr">
            <a:prstTxWarp prst="textNoShape">
              <a:avLst/>
            </a:prstTxWarp>
          </a:bodyPr>
          <a:lstStyle/>
          <a:p>
            <a:endParaRPr lang="sv-SE"/>
          </a:p>
        </p:txBody>
      </p:sp>
      <p:sp>
        <p:nvSpPr>
          <p:cNvPr id="66563" name="Rectangle 2"/>
          <p:cNvSpPr>
            <a:spLocks noGrp="1" noChangeArrowheads="1"/>
          </p:cNvSpPr>
          <p:nvPr>
            <p:ph type="body"/>
          </p:nvPr>
        </p:nvSpPr>
        <p:spPr>
          <a:xfrm>
            <a:off x="700695" y="4415451"/>
            <a:ext cx="5607277" cy="4182701"/>
          </a:xfrm>
          <a:noFill/>
          <a:ln/>
        </p:spPr>
        <p:txBody>
          <a:bodyPr wrap="none" anchor="ctr"/>
          <a:lstStyle/>
          <a:p>
            <a:endParaRPr lang="en-US">
              <a:latin typeface="Times New Roman" charset="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Text Box 1"/>
          <p:cNvSpPr txBox="1">
            <a:spLocks noChangeArrowheads="1"/>
          </p:cNvSpPr>
          <p:nvPr/>
        </p:nvSpPr>
        <p:spPr bwMode="auto">
          <a:xfrm>
            <a:off x="2190750" y="706745"/>
            <a:ext cx="2628901" cy="3486150"/>
          </a:xfrm>
          <a:prstGeom prst="rect">
            <a:avLst/>
          </a:prstGeom>
          <a:solidFill>
            <a:srgbClr val="FFFFFF"/>
          </a:solidFill>
          <a:ln w="9525">
            <a:solidFill>
              <a:srgbClr val="000000"/>
            </a:solidFill>
            <a:miter lim="800000"/>
            <a:headEnd/>
            <a:tailEnd/>
          </a:ln>
        </p:spPr>
        <p:txBody>
          <a:bodyPr wrap="none" lIns="96981" tIns="48491" rIns="96981" bIns="48491" anchor="ctr">
            <a:prstTxWarp prst="textNoShape">
              <a:avLst/>
            </a:prstTxWarp>
          </a:bodyPr>
          <a:lstStyle/>
          <a:p>
            <a:endParaRPr lang="sv-SE"/>
          </a:p>
        </p:txBody>
      </p:sp>
      <p:sp>
        <p:nvSpPr>
          <p:cNvPr id="76803" name="Rectangle 2"/>
          <p:cNvSpPr>
            <a:spLocks noGrp="1" noChangeArrowheads="1"/>
          </p:cNvSpPr>
          <p:nvPr>
            <p:ph type="body"/>
          </p:nvPr>
        </p:nvSpPr>
        <p:spPr>
          <a:xfrm>
            <a:off x="700695" y="4415451"/>
            <a:ext cx="5607277" cy="4182701"/>
          </a:xfrm>
          <a:noFill/>
          <a:ln/>
        </p:spPr>
        <p:txBody>
          <a:bodyPr wrap="none" anchor="ctr"/>
          <a:lstStyle/>
          <a:p>
            <a:r>
              <a:rPr lang="en-US" dirty="0">
                <a:latin typeface="Times New Roman" charset="0"/>
                <a:ea typeface="ＭＳ Ｐゴシック" charset="-128"/>
              </a:rPr>
              <a:t>Number more or less correct?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Page_Option 1">
    <p:bg>
      <p:bgPr>
        <a:solidFill>
          <a:schemeClr val="bg2"/>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00" y="-1"/>
            <a:ext cx="9906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eform 17"/>
          <p:cNvSpPr>
            <a:spLocks/>
          </p:cNvSpPr>
          <p:nvPr userDrawn="1"/>
        </p:nvSpPr>
        <p:spPr bwMode="auto">
          <a:xfrm>
            <a:off x="1200" y="3483"/>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sp>
        <p:nvSpPr>
          <p:cNvPr id="20" name="Rectangle 19"/>
          <p:cNvSpPr/>
          <p:nvPr userDrawn="1"/>
        </p:nvSpPr>
        <p:spPr bwMode="auto">
          <a:xfrm>
            <a:off x="10137576" y="2"/>
            <a:ext cx="2359223"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100" b="1" dirty="0">
                <a:solidFill>
                  <a:schemeClr val="accent6"/>
                </a:solidFill>
              </a:rPr>
              <a:t>Updating image</a:t>
            </a:r>
          </a:p>
          <a:p>
            <a:pPr algn="l"/>
            <a:r>
              <a:rPr lang="en-US" sz="1100" b="0" dirty="0">
                <a:solidFill>
                  <a:schemeClr val="accent6"/>
                </a:solidFill>
              </a:rPr>
              <a:t>To update the background image:</a:t>
            </a:r>
          </a:p>
          <a:p>
            <a:pPr marL="177800" indent="-177800" algn="l">
              <a:buFont typeface="Arial" panose="020B0604020202020204" pitchFamily="34" charset="0"/>
              <a:buChar char="•"/>
            </a:pPr>
            <a:r>
              <a:rPr lang="en-US" sz="1100" b="0" dirty="0">
                <a:solidFill>
                  <a:schemeClr val="accent6"/>
                </a:solidFill>
              </a:rPr>
              <a:t>Go to ‘View’</a:t>
            </a:r>
          </a:p>
          <a:p>
            <a:pPr marL="177800" indent="-177800" algn="l">
              <a:buFont typeface="Arial" panose="020B0604020202020204" pitchFamily="34" charset="0"/>
              <a:buChar char="•"/>
            </a:pPr>
            <a:r>
              <a:rPr lang="en-US" sz="1100" b="0" dirty="0">
                <a:solidFill>
                  <a:schemeClr val="accent6"/>
                </a:solidFill>
              </a:rPr>
              <a:t>Select ‘Slide Master’</a:t>
            </a:r>
          </a:p>
          <a:p>
            <a:pPr marL="177800" indent="-177800" algn="l">
              <a:buFont typeface="Arial" panose="020B0604020202020204" pitchFamily="34" charset="0"/>
              <a:buChar char="•"/>
            </a:pPr>
            <a:r>
              <a:rPr lang="en-US" sz="1100" b="0" dirty="0">
                <a:solidFill>
                  <a:schemeClr val="accent6"/>
                </a:solidFill>
              </a:rPr>
              <a:t>Select the page with the image</a:t>
            </a:r>
          </a:p>
          <a:p>
            <a:pPr marL="177800" indent="-177800" algn="l">
              <a:buFont typeface="Arial" panose="020B0604020202020204" pitchFamily="34" charset="0"/>
              <a:buChar char="•"/>
            </a:pPr>
            <a:r>
              <a:rPr lang="en-US" sz="1100" b="0" dirty="0">
                <a:solidFill>
                  <a:schemeClr val="accent6"/>
                </a:solidFill>
              </a:rPr>
              <a:t>Right click on the image</a:t>
            </a:r>
            <a:r>
              <a:rPr lang="en-US" sz="1100" b="0" baseline="0" dirty="0">
                <a:solidFill>
                  <a:schemeClr val="accent6"/>
                </a:solidFill>
              </a:rPr>
              <a:t> and select ‘C</a:t>
            </a:r>
            <a:r>
              <a:rPr lang="en-US" sz="1100" b="0" dirty="0">
                <a:solidFill>
                  <a:schemeClr val="accent6"/>
                </a:solidFill>
              </a:rPr>
              <a:t>hange picture’</a:t>
            </a:r>
          </a:p>
          <a:p>
            <a:pPr marL="177800" indent="-177800" algn="l">
              <a:buFont typeface="Arial" panose="020B0604020202020204" pitchFamily="34" charset="0"/>
              <a:buChar char="•"/>
            </a:pPr>
            <a:r>
              <a:rPr lang="en-US" sz="1100" b="0" dirty="0">
                <a:solidFill>
                  <a:schemeClr val="accent6"/>
                </a:solidFill>
              </a:rPr>
              <a:t>Navigate to the location with the new image</a:t>
            </a:r>
          </a:p>
          <a:p>
            <a:pPr marL="177800" indent="-177800" algn="l">
              <a:buFont typeface="Arial" panose="020B0604020202020204" pitchFamily="34" charset="0"/>
              <a:buChar char="•"/>
            </a:pPr>
            <a:r>
              <a:rPr lang="en-US" sz="1100" b="0" dirty="0">
                <a:solidFill>
                  <a:schemeClr val="accent6"/>
                </a:solidFill>
              </a:rPr>
              <a:t>Select</a:t>
            </a:r>
            <a:r>
              <a:rPr lang="en-US" sz="1100" b="0" baseline="0" dirty="0">
                <a:solidFill>
                  <a:schemeClr val="accent6"/>
                </a:solidFill>
              </a:rPr>
              <a:t> ‘insert’</a:t>
            </a:r>
          </a:p>
          <a:p>
            <a:pPr marL="177800" indent="-177800" algn="l">
              <a:buFont typeface="Arial" panose="020B0604020202020204" pitchFamily="34" charset="0"/>
              <a:buChar char="•"/>
            </a:pPr>
            <a:endParaRPr lang="en-US" sz="1100" b="0" kern="1200" baseline="0" dirty="0">
              <a:solidFill>
                <a:schemeClr val="accent6"/>
              </a:solidFill>
              <a:latin typeface="+mn-lt"/>
              <a:ea typeface="+mn-ea"/>
              <a:cs typeface="+mn-cs"/>
            </a:endParaRPr>
          </a:p>
          <a:p>
            <a:pPr marL="0" indent="0" algn="l">
              <a:buFontTx/>
              <a:buNone/>
            </a:pPr>
            <a:r>
              <a:rPr lang="en-US" sz="1100" b="0" kern="1200" dirty="0">
                <a:solidFill>
                  <a:schemeClr val="accent6"/>
                </a:solidFill>
                <a:latin typeface="+mn-lt"/>
                <a:ea typeface="+mn-ea"/>
                <a:cs typeface="+mn-cs"/>
              </a:rPr>
              <a:t>Please note the new image needs to be at least 19cm x 27.5cm to fit the area. If the image does not fit you will need to manually manipulate the image to fit</a:t>
            </a:r>
          </a:p>
        </p:txBody>
      </p:sp>
      <p:grpSp>
        <p:nvGrpSpPr>
          <p:cNvPr id="21" name="Group 20"/>
          <p:cNvGrpSpPr/>
          <p:nvPr userDrawn="1"/>
        </p:nvGrpSpPr>
        <p:grpSpPr>
          <a:xfrm>
            <a:off x="4923991" y="-3361"/>
            <a:ext cx="4490137" cy="3258955"/>
            <a:chOff x="4891355" y="-10176"/>
            <a:chExt cx="4490137" cy="3258955"/>
          </a:xfrm>
        </p:grpSpPr>
        <p:sp>
          <p:nvSpPr>
            <p:cNvPr id="22"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itle 1"/>
          <p:cNvSpPr>
            <a:spLocks noGrp="1"/>
          </p:cNvSpPr>
          <p:nvPr>
            <p:ph type="title"/>
          </p:nvPr>
        </p:nvSpPr>
        <p:spPr>
          <a:xfrm>
            <a:off x="5167253" y="507606"/>
            <a:ext cx="4003613" cy="649049"/>
          </a:xfrm>
        </p:spPr>
        <p:txBody>
          <a:bodyPr/>
          <a:lstStyle>
            <a:lvl1pPr>
              <a:defRPr sz="2300">
                <a:solidFill>
                  <a:schemeClr val="accent5"/>
                </a:solidFill>
              </a:defRPr>
            </a:lvl1pPr>
          </a:lstStyle>
          <a:p>
            <a:r>
              <a:rPr lang="en-US"/>
              <a:t>Click to edit Master title style</a:t>
            </a:r>
            <a:endParaRPr lang="en-GB" dirty="0"/>
          </a:p>
        </p:txBody>
      </p:sp>
      <p:sp>
        <p:nvSpPr>
          <p:cNvPr id="15" name="Text Placeholder 3"/>
          <p:cNvSpPr>
            <a:spLocks noGrp="1"/>
          </p:cNvSpPr>
          <p:nvPr>
            <p:ph type="body" sz="quarter" idx="12"/>
          </p:nvPr>
        </p:nvSpPr>
        <p:spPr>
          <a:xfrm>
            <a:off x="5167222" y="1274763"/>
            <a:ext cx="4003675" cy="630942"/>
          </a:xfrm>
        </p:spPr>
        <p:txBody>
          <a:bodyPr/>
          <a:lstStyle>
            <a:lvl1pPr>
              <a:defRPr sz="2000" b="0">
                <a:solidFill>
                  <a:schemeClr val="accent2"/>
                </a:solidFill>
                <a:latin typeface="+mn-lt"/>
              </a:defRPr>
            </a:lvl1pPr>
            <a:lvl2pPr>
              <a:defRPr sz="1600">
                <a:solidFill>
                  <a:schemeClr val="accent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12748766"/>
      </p:ext>
    </p:extLst>
  </p:cSld>
  <p:clrMapOvr>
    <a:masterClrMapping/>
  </p:clrMapOvr>
  <p:extLst mod="1">
    <p:ext uri="{DCECCB84-F9BA-43D5-87BE-67443E8EF086}">
      <p15:sldGuideLst xmlns:p15="http://schemas.microsoft.com/office/powerpoint/2012/main">
        <p15:guide id="1" pos="107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2"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5"/>
              </a:solidFill>
            </a:endParaRPr>
          </a:p>
        </p:txBody>
      </p:sp>
      <p:sp>
        <p:nvSpPr>
          <p:cNvPr id="10" name="Title 9"/>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721500433"/>
      </p:ext>
    </p:extLst>
  </p:cSld>
  <p:clrMapOvr>
    <a:masterClrMapping/>
  </p:clrMapOvr>
  <p:extLst mod="1">
    <p:ext uri="{DCECCB84-F9BA-43D5-87BE-67443E8EF086}">
      <p15:sldGuideLst xmlns:p15="http://schemas.microsoft.com/office/powerpoint/2012/main">
        <p15:guide id="1" pos="107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divider 4">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6EB5E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2"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8CC4E7"/>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5"/>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018093619"/>
      </p:ext>
    </p:extLst>
  </p:cSld>
  <p:clrMapOvr>
    <a:masterClrMapping/>
  </p:clrMapOvr>
  <p:extLst mod="1">
    <p:ext uri="{DCECCB84-F9BA-43D5-87BE-67443E8EF086}">
      <p15:sldGuideLst xmlns:p15="http://schemas.microsoft.com/office/powerpoint/2012/main">
        <p15:guide id="1" pos="107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divider 5">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F8A0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2"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F9B47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5"/>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76526233"/>
      </p:ext>
    </p:extLst>
  </p:cSld>
  <p:clrMapOvr>
    <a:masterClrMapping/>
  </p:clrMapOvr>
  <p:extLst mod="1">
    <p:ext uri="{DCECCB84-F9BA-43D5-87BE-67443E8EF086}">
      <p15:sldGuideLst xmlns:p15="http://schemas.microsoft.com/office/powerpoint/2012/main">
        <p15:guide id="1" pos="107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divider 6">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D3E26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1"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DCE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5"/>
              </a:solidFill>
            </a:endParaRPr>
          </a:p>
        </p:txBody>
      </p:sp>
      <p:sp>
        <p:nvSpPr>
          <p:cNvPr id="5" name="Title 4"/>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286783533"/>
      </p:ext>
    </p:extLst>
  </p:cSld>
  <p:clrMapOvr>
    <a:masterClrMapping/>
  </p:clrMapOvr>
  <p:extLst mod="1">
    <p:ext uri="{DCECCB84-F9BA-43D5-87BE-67443E8EF086}">
      <p15:sldGuideLst xmlns:p15="http://schemas.microsoft.com/office/powerpoint/2012/main">
        <p15:guide id="1" pos="107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divider 7">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AE9D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1"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BFB1D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5"/>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794796503"/>
      </p:ext>
    </p:extLst>
  </p:cSld>
  <p:clrMapOvr>
    <a:masterClrMapping/>
  </p:clrMapOvr>
  <p:extLst mod="1">
    <p:ext uri="{DCECCB84-F9BA-43D5-87BE-67443E8EF086}">
      <p15:sldGuideLst xmlns:p15="http://schemas.microsoft.com/office/powerpoint/2012/main">
        <p15:guide id="1" pos="107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divider 8">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4FC2B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9"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66D5D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5"/>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228232802"/>
      </p:ext>
    </p:extLst>
  </p:cSld>
  <p:clrMapOvr>
    <a:masterClrMapping/>
  </p:clrMapOvr>
  <p:extLst mod="1">
    <p:ext uri="{DCECCB84-F9BA-43D5-87BE-67443E8EF086}">
      <p15:sldGuideLst xmlns:p15="http://schemas.microsoft.com/office/powerpoint/2012/main">
        <p15:guide id="1" pos="107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825500" y="1436688"/>
            <a:ext cx="8239126"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a:xfrm>
            <a:off x="825500" y="538163"/>
            <a:ext cx="8239126" cy="370558"/>
          </a:xfrm>
        </p:spPr>
        <p:txBody>
          <a:bodyPr/>
          <a:lstStyle/>
          <a:p>
            <a:r>
              <a:rPr lang="en-US"/>
              <a:t>Click to edit Master title style</a:t>
            </a:r>
            <a:endParaRPr lang="en-GB"/>
          </a:p>
        </p:txBody>
      </p:sp>
    </p:spTree>
    <p:extLst>
      <p:ext uri="{BB962C8B-B14F-4D97-AF65-F5344CB8AC3E}">
        <p14:creationId xmlns:p14="http://schemas.microsoft.com/office/powerpoint/2010/main" val="2474047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5111856" y="1436688"/>
            <a:ext cx="3945600" cy="4303712"/>
          </a:xfrm>
        </p:spPr>
        <p:txBody>
          <a:bodyPr/>
          <a:lstStyle/>
          <a:p>
            <a:r>
              <a:rPr lang="en-US"/>
              <a:t>Click icon to add picture</a:t>
            </a:r>
            <a:endParaRPr lang="en-GB" dirty="0"/>
          </a:p>
        </p:txBody>
      </p:sp>
      <p:sp>
        <p:nvSpPr>
          <p:cNvPr id="4" name="Title 3"/>
          <p:cNvSpPr>
            <a:spLocks noGrp="1"/>
          </p:cNvSpPr>
          <p:nvPr>
            <p:ph type="title"/>
          </p:nvPr>
        </p:nvSpPr>
        <p:spPr>
          <a:xfrm>
            <a:off x="825500" y="538163"/>
            <a:ext cx="8239126"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a:xfrm>
            <a:off x="825500" y="1436688"/>
            <a:ext cx="3945600"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94990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a:xfrm>
            <a:off x="825253" y="1436688"/>
            <a:ext cx="3944548"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a:xfrm>
            <a:off x="5120079" y="1436688"/>
            <a:ext cx="3944548"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a:xfrm>
            <a:off x="825500" y="538163"/>
            <a:ext cx="8239126" cy="370558"/>
          </a:xfrm>
        </p:spPr>
        <p:txBody>
          <a:bodyPr/>
          <a:lstStyle/>
          <a:p>
            <a:r>
              <a:rPr lang="en-US"/>
              <a:t>Click to edit Master title style</a:t>
            </a:r>
            <a:endParaRPr lang="en-GB" dirty="0"/>
          </a:p>
        </p:txBody>
      </p:sp>
    </p:spTree>
    <p:extLst>
      <p:ext uri="{BB962C8B-B14F-4D97-AF65-F5344CB8AC3E}">
        <p14:creationId xmlns:p14="http://schemas.microsoft.com/office/powerpoint/2010/main" val="2710621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825500" y="538163"/>
            <a:ext cx="8239126"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a:xfrm>
            <a:off x="825500" y="1436688"/>
            <a:ext cx="2501900"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a:xfrm>
            <a:off x="3687763" y="1436688"/>
            <a:ext cx="2501900"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6"/>
          </p:nvPr>
        </p:nvSpPr>
        <p:spPr>
          <a:xfrm>
            <a:off x="6550025" y="1436688"/>
            <a:ext cx="2501900"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12065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age_Option 1">
    <p:bg>
      <p:bgPr>
        <a:solidFill>
          <a:schemeClr val="bg1"/>
        </a:solidFill>
        <a:effectLst/>
      </p:bgPr>
    </p:bg>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00" y="-1"/>
            <a:ext cx="9906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eform 17"/>
          <p:cNvSpPr>
            <a:spLocks/>
          </p:cNvSpPr>
          <p:nvPr userDrawn="1"/>
        </p:nvSpPr>
        <p:spPr bwMode="auto">
          <a:xfrm>
            <a:off x="1200" y="3483"/>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grpSp>
        <p:nvGrpSpPr>
          <p:cNvPr id="21" name="Group 20"/>
          <p:cNvGrpSpPr/>
          <p:nvPr userDrawn="1"/>
        </p:nvGrpSpPr>
        <p:grpSpPr>
          <a:xfrm>
            <a:off x="4923991" y="-3361"/>
            <a:ext cx="4490137" cy="3258955"/>
            <a:chOff x="4891355" y="-10176"/>
            <a:chExt cx="4490137" cy="3258955"/>
          </a:xfrm>
        </p:grpSpPr>
        <p:sp>
          <p:nvSpPr>
            <p:cNvPr id="22"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itle 1"/>
          <p:cNvSpPr>
            <a:spLocks noGrp="1"/>
          </p:cNvSpPr>
          <p:nvPr>
            <p:ph type="title"/>
          </p:nvPr>
        </p:nvSpPr>
        <p:spPr>
          <a:xfrm>
            <a:off x="5167253" y="507606"/>
            <a:ext cx="4003613" cy="649049"/>
          </a:xfrm>
        </p:spPr>
        <p:txBody>
          <a:bodyPr/>
          <a:lstStyle>
            <a:lvl1pPr>
              <a:defRPr sz="2300">
                <a:solidFill>
                  <a:schemeClr val="accent5"/>
                </a:solidFill>
              </a:defRPr>
            </a:lvl1pPr>
          </a:lstStyle>
          <a:p>
            <a:r>
              <a:rPr lang="en-US"/>
              <a:t>Click to edit Master title style</a:t>
            </a:r>
            <a:endParaRPr lang="en-GB" dirty="0"/>
          </a:p>
        </p:txBody>
      </p:sp>
      <p:sp>
        <p:nvSpPr>
          <p:cNvPr id="15" name="Text Placeholder 3"/>
          <p:cNvSpPr>
            <a:spLocks noGrp="1"/>
          </p:cNvSpPr>
          <p:nvPr>
            <p:ph type="body" sz="quarter" idx="12"/>
          </p:nvPr>
        </p:nvSpPr>
        <p:spPr>
          <a:xfrm>
            <a:off x="5167222" y="1274763"/>
            <a:ext cx="4003675" cy="630942"/>
          </a:xfrm>
        </p:spPr>
        <p:txBody>
          <a:bodyPr/>
          <a:lstStyle>
            <a:lvl1pPr>
              <a:defRPr sz="2000" b="0">
                <a:solidFill>
                  <a:schemeClr val="accent2"/>
                </a:solidFill>
                <a:latin typeface="+mn-lt"/>
              </a:defRPr>
            </a:lvl1pPr>
            <a:lvl2pPr>
              <a:defRPr sz="1600">
                <a:solidFill>
                  <a:schemeClr val="accent2"/>
                </a:solidFill>
              </a:defRPr>
            </a:lvl2pPr>
          </a:lstStyle>
          <a:p>
            <a:pPr lvl="0"/>
            <a:r>
              <a:rPr lang="en-US"/>
              <a:t>Click to edit Master text styles</a:t>
            </a:r>
          </a:p>
          <a:p>
            <a:pPr lvl="1"/>
            <a:r>
              <a:rPr lang="en-US"/>
              <a:t>Second level</a:t>
            </a:r>
          </a:p>
        </p:txBody>
      </p:sp>
      <p:sp>
        <p:nvSpPr>
          <p:cNvPr id="11" name="Rectangle 10"/>
          <p:cNvSpPr/>
          <p:nvPr userDrawn="1"/>
        </p:nvSpPr>
        <p:spPr bwMode="auto">
          <a:xfrm>
            <a:off x="10137576" y="2"/>
            <a:ext cx="2359223"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100" b="1" dirty="0">
                <a:solidFill>
                  <a:schemeClr val="accent6"/>
                </a:solidFill>
              </a:rPr>
              <a:t>Updating image</a:t>
            </a:r>
          </a:p>
          <a:p>
            <a:pPr algn="l"/>
            <a:r>
              <a:rPr lang="en-US" sz="1100" b="0" dirty="0">
                <a:solidFill>
                  <a:schemeClr val="accent6"/>
                </a:solidFill>
              </a:rPr>
              <a:t>To update the background image:</a:t>
            </a:r>
          </a:p>
          <a:p>
            <a:pPr marL="177800" indent="-177800" algn="l">
              <a:buFont typeface="Arial" panose="020B0604020202020204" pitchFamily="34" charset="0"/>
              <a:buChar char="•"/>
            </a:pPr>
            <a:r>
              <a:rPr lang="en-US" sz="1100" b="0" dirty="0">
                <a:solidFill>
                  <a:schemeClr val="accent6"/>
                </a:solidFill>
              </a:rPr>
              <a:t>Go to ‘View’</a:t>
            </a:r>
          </a:p>
          <a:p>
            <a:pPr marL="177800" indent="-177800" algn="l">
              <a:buFont typeface="Arial" panose="020B0604020202020204" pitchFamily="34" charset="0"/>
              <a:buChar char="•"/>
            </a:pPr>
            <a:r>
              <a:rPr lang="en-US" sz="1100" b="0" dirty="0">
                <a:solidFill>
                  <a:schemeClr val="accent6"/>
                </a:solidFill>
              </a:rPr>
              <a:t>Select ‘Slide Master’</a:t>
            </a:r>
          </a:p>
          <a:p>
            <a:pPr marL="177800" indent="-177800" algn="l">
              <a:buFont typeface="Arial" panose="020B0604020202020204" pitchFamily="34" charset="0"/>
              <a:buChar char="•"/>
            </a:pPr>
            <a:r>
              <a:rPr lang="en-US" sz="1100" b="0" dirty="0">
                <a:solidFill>
                  <a:schemeClr val="accent6"/>
                </a:solidFill>
              </a:rPr>
              <a:t>Select the page with the image</a:t>
            </a:r>
          </a:p>
          <a:p>
            <a:pPr marL="177800" indent="-177800" algn="l">
              <a:buFont typeface="Arial" panose="020B0604020202020204" pitchFamily="34" charset="0"/>
              <a:buChar char="•"/>
            </a:pPr>
            <a:r>
              <a:rPr lang="en-US" sz="1100" b="0" dirty="0">
                <a:solidFill>
                  <a:schemeClr val="accent6"/>
                </a:solidFill>
              </a:rPr>
              <a:t>Right click on the image</a:t>
            </a:r>
            <a:r>
              <a:rPr lang="en-US" sz="1100" b="0" baseline="0" dirty="0">
                <a:solidFill>
                  <a:schemeClr val="accent6"/>
                </a:solidFill>
              </a:rPr>
              <a:t> and select ‘C</a:t>
            </a:r>
            <a:r>
              <a:rPr lang="en-US" sz="1100" b="0" dirty="0">
                <a:solidFill>
                  <a:schemeClr val="accent6"/>
                </a:solidFill>
              </a:rPr>
              <a:t>hange picture’</a:t>
            </a:r>
          </a:p>
          <a:p>
            <a:pPr marL="177800" indent="-177800" algn="l">
              <a:buFont typeface="Arial" panose="020B0604020202020204" pitchFamily="34" charset="0"/>
              <a:buChar char="•"/>
            </a:pPr>
            <a:r>
              <a:rPr lang="en-US" sz="1100" b="0" dirty="0">
                <a:solidFill>
                  <a:schemeClr val="accent6"/>
                </a:solidFill>
              </a:rPr>
              <a:t>Navigate to the location with the new image</a:t>
            </a:r>
          </a:p>
          <a:p>
            <a:pPr marL="177800" indent="-177800" algn="l">
              <a:buFont typeface="Arial" panose="020B0604020202020204" pitchFamily="34" charset="0"/>
              <a:buChar char="•"/>
            </a:pPr>
            <a:r>
              <a:rPr lang="en-US" sz="1100" b="0" dirty="0">
                <a:solidFill>
                  <a:schemeClr val="accent6"/>
                </a:solidFill>
              </a:rPr>
              <a:t>Select</a:t>
            </a:r>
            <a:r>
              <a:rPr lang="en-US" sz="1100" b="0" baseline="0" dirty="0">
                <a:solidFill>
                  <a:schemeClr val="accent6"/>
                </a:solidFill>
              </a:rPr>
              <a:t> ‘insert’</a:t>
            </a:r>
          </a:p>
          <a:p>
            <a:pPr marL="177800" indent="-177800" algn="l">
              <a:buFont typeface="Arial" panose="020B0604020202020204" pitchFamily="34" charset="0"/>
              <a:buChar char="•"/>
            </a:pPr>
            <a:endParaRPr lang="en-US" sz="1100" b="0" kern="1200" baseline="0" dirty="0">
              <a:solidFill>
                <a:schemeClr val="accent6"/>
              </a:solidFill>
              <a:latin typeface="+mn-lt"/>
              <a:ea typeface="+mn-ea"/>
              <a:cs typeface="+mn-cs"/>
            </a:endParaRPr>
          </a:p>
          <a:p>
            <a:pPr marL="0" indent="0" algn="l">
              <a:buFontTx/>
              <a:buNone/>
            </a:pPr>
            <a:r>
              <a:rPr lang="en-US" sz="1100" b="0" kern="1200" dirty="0">
                <a:solidFill>
                  <a:schemeClr val="accent6"/>
                </a:solidFill>
                <a:latin typeface="+mn-lt"/>
                <a:ea typeface="+mn-ea"/>
                <a:cs typeface="+mn-cs"/>
              </a:rPr>
              <a:t>Please note the new image needs to be at least 19cm x 27.5cm to fit the area. If the image does not fit you will need to manually manipulate the image to fit</a:t>
            </a:r>
          </a:p>
        </p:txBody>
      </p:sp>
    </p:spTree>
    <p:extLst>
      <p:ext uri="{BB962C8B-B14F-4D97-AF65-F5344CB8AC3E}">
        <p14:creationId xmlns:p14="http://schemas.microsoft.com/office/powerpoint/2010/main" val="3815045339"/>
      </p:ext>
    </p:extLst>
  </p:cSld>
  <p:clrMapOvr>
    <a:masterClrMapping/>
  </p:clrMapOvr>
  <p:extLst mod="1">
    <p:ext uri="{DCECCB84-F9BA-43D5-87BE-67443E8EF086}">
      <p15:sldGuideLst xmlns:p15="http://schemas.microsoft.com/office/powerpoint/2012/main">
        <p15:guide id="1" pos="107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825500" y="538163"/>
            <a:ext cx="8239126" cy="370558"/>
          </a:xfrm>
        </p:spPr>
        <p:txBody>
          <a:bodyPr/>
          <a:lstStyle/>
          <a:p>
            <a:r>
              <a:rPr lang="en-US"/>
              <a:t>Click to edit Master title style</a:t>
            </a:r>
            <a:endParaRPr lang="en-GB" dirty="0"/>
          </a:p>
        </p:txBody>
      </p:sp>
    </p:spTree>
    <p:extLst>
      <p:ext uri="{BB962C8B-B14F-4D97-AF65-F5344CB8AC3E}">
        <p14:creationId xmlns:p14="http://schemas.microsoft.com/office/powerpoint/2010/main" val="3611084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page 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2" name="Title 1"/>
          <p:cNvSpPr>
            <a:spLocks noGrp="1"/>
          </p:cNvSpPr>
          <p:nvPr>
            <p:ph type="title" hasCustomPrompt="1"/>
          </p:nvPr>
        </p:nvSpPr>
        <p:spPr>
          <a:xfrm>
            <a:off x="825501" y="563563"/>
            <a:ext cx="8239126" cy="370558"/>
          </a:xfrm>
        </p:spPr>
        <p:txBody>
          <a:bodyPr/>
          <a:lstStyle>
            <a:lvl1pPr>
              <a:lnSpc>
                <a:spcPct val="85000"/>
              </a:lnSpc>
              <a:defRPr sz="3600" b="1" baseline="0">
                <a:solidFill>
                  <a:schemeClr val="bg1"/>
                </a:solidFill>
              </a:defRPr>
            </a:lvl1pPr>
          </a:lstStyle>
          <a:p>
            <a:r>
              <a:rPr lang="en-US" dirty="0"/>
              <a:t>Sign off slide</a:t>
            </a:r>
            <a:endParaRPr lang="en-GB" dirty="0"/>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5"/>
              </a:solidFill>
            </a:endParaRPr>
          </a:p>
        </p:txBody>
      </p:sp>
      <p:sp>
        <p:nvSpPr>
          <p:cNvPr id="8" name="Text Placeholder 10"/>
          <p:cNvSpPr>
            <a:spLocks noGrp="1"/>
          </p:cNvSpPr>
          <p:nvPr>
            <p:ph type="body" sz="quarter" idx="14"/>
          </p:nvPr>
        </p:nvSpPr>
        <p:spPr>
          <a:xfrm>
            <a:off x="825500" y="1412875"/>
            <a:ext cx="5613400"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sp>
        <p:nvSpPr>
          <p:cNvPr id="13" name="Rectangle 12"/>
          <p:cNvSpPr/>
          <p:nvPr userDrawn="1"/>
        </p:nvSpPr>
        <p:spPr>
          <a:xfrm>
            <a:off x="825500" y="6216706"/>
            <a:ext cx="2090316" cy="153888"/>
          </a:xfrm>
          <a:prstGeom prst="rect">
            <a:avLst/>
          </a:prstGeom>
        </p:spPr>
        <p:txBody>
          <a:bodyPr wrap="none" lIns="0" tIns="0" rIns="0" bIns="0">
            <a:noAutofit/>
          </a:bodyPr>
          <a:lstStyle/>
          <a:p>
            <a:r>
              <a:rPr lang="en-GB" sz="1000" dirty="0"/>
              <a:t>[Title for presentation / Date to go here]</a:t>
            </a:r>
          </a:p>
        </p:txBody>
      </p:sp>
    </p:spTree>
    <p:extLst>
      <p:ext uri="{BB962C8B-B14F-4D97-AF65-F5344CB8AC3E}">
        <p14:creationId xmlns:p14="http://schemas.microsoft.com/office/powerpoint/2010/main" val="392533446"/>
      </p:ext>
    </p:extLst>
  </p:cSld>
  <p:clrMapOvr>
    <a:masterClrMapping/>
  </p:clrMapOvr>
  <p:extLst mod="1">
    <p:ext uri="{DCECCB84-F9BA-43D5-87BE-67443E8EF086}">
      <p15:sldGuideLst xmlns:p15="http://schemas.microsoft.com/office/powerpoint/2012/main">
        <p15:guide id="1" pos="107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ckpage 2">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gray">
          <a:xfrm>
            <a:off x="6038850" y="5848350"/>
            <a:ext cx="3867150" cy="1009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4" name="Freeform 5"/>
          <p:cNvSpPr>
            <a:spLocks/>
          </p:cNvSpPr>
          <p:nvPr userDrawn="1"/>
        </p:nvSpPr>
        <p:spPr bwMode="auto">
          <a:xfrm>
            <a:off x="552450" y="-9526"/>
            <a:ext cx="9353550"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sp>
        <p:nvSpPr>
          <p:cNvPr id="2" name="Title 1"/>
          <p:cNvSpPr>
            <a:spLocks noGrp="1"/>
          </p:cNvSpPr>
          <p:nvPr>
            <p:ph type="title" hasCustomPrompt="1"/>
          </p:nvPr>
        </p:nvSpPr>
        <p:spPr>
          <a:xfrm>
            <a:off x="825501" y="563563"/>
            <a:ext cx="8239126" cy="370558"/>
          </a:xfrm>
        </p:spPr>
        <p:txBody>
          <a:bodyPr/>
          <a:lstStyle>
            <a:lvl1pPr>
              <a:lnSpc>
                <a:spcPct val="85000"/>
              </a:lnSpc>
              <a:defRPr sz="3600" b="1" baseline="0">
                <a:solidFill>
                  <a:schemeClr val="accent5"/>
                </a:solidFill>
              </a:defRPr>
            </a:lvl1pPr>
          </a:lstStyle>
          <a:p>
            <a:r>
              <a:rPr lang="en-US" dirty="0"/>
              <a:t>Sign off slide</a:t>
            </a:r>
            <a:endParaRPr lang="en-GB" dirty="0"/>
          </a:p>
        </p:txBody>
      </p:sp>
      <p:sp>
        <p:nvSpPr>
          <p:cNvPr id="8" name="Text Placeholder 10"/>
          <p:cNvSpPr>
            <a:spLocks noGrp="1"/>
          </p:cNvSpPr>
          <p:nvPr>
            <p:ph type="body" sz="quarter" idx="14"/>
          </p:nvPr>
        </p:nvSpPr>
        <p:spPr>
          <a:xfrm>
            <a:off x="825500" y="1422400"/>
            <a:ext cx="5613400" cy="1957459"/>
          </a:xfrm>
        </p:spPr>
        <p:txBody>
          <a:bodyPr wrap="square">
            <a:spAutoFit/>
          </a:bodyPr>
          <a:lstStyle>
            <a:lvl1pPr>
              <a:lnSpc>
                <a:spcPct val="105000"/>
              </a:lnSpc>
              <a:spcAft>
                <a:spcPts val="1800"/>
              </a:spcAft>
              <a:defRPr sz="2200" b="0">
                <a:solidFill>
                  <a:schemeClr val="tx1"/>
                </a:solidFill>
              </a:defRPr>
            </a:lvl1pPr>
            <a:lvl2pPr>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37481816"/>
      </p:ext>
    </p:extLst>
  </p:cSld>
  <p:clrMapOvr>
    <a:masterClrMapping/>
  </p:clrMapOvr>
  <p:extLst mod="1">
    <p:ext uri="{DCECCB84-F9BA-43D5-87BE-67443E8EF086}">
      <p15:sldGuideLst xmlns:p15="http://schemas.microsoft.com/office/powerpoint/2012/main">
        <p15:guide id="1" pos="107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idx="1"/>
          </p:nvPr>
        </p:nvSpPr>
        <p:spPr>
          <a:xfrm>
            <a:off x="825500" y="1436688"/>
            <a:ext cx="8239125" cy="1692771"/>
          </a:xfrm>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473BDCF2-C472-9A45-945E-067586255847}" type="datetimeFigureOut">
              <a:rPr lang="en-US" smtClean="0"/>
              <a:pPr/>
              <a:t>4/24/18</a:t>
            </a:fld>
            <a:endParaRPr lang="en-US"/>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553953B9-5027-4444-ABF3-7D8313A5B59F}" type="slidenum">
              <a:rPr lang="en-US" smtClean="0"/>
              <a:pPr/>
              <a:t>‹#›</a:t>
            </a:fld>
            <a:endParaRPr lang="en-US"/>
          </a:p>
        </p:txBody>
      </p:sp>
    </p:spTree>
    <p:extLst>
      <p:ext uri="{BB962C8B-B14F-4D97-AF65-F5344CB8AC3E}">
        <p14:creationId xmlns:p14="http://schemas.microsoft.com/office/powerpoint/2010/main" val="1610543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age_Image 1 (blue-scal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tretch/>
        </p:blipFill>
        <p:spPr>
          <a:xfrm>
            <a:off x="6116" y="3483"/>
            <a:ext cx="9900458" cy="6858000"/>
          </a:xfrm>
          <a:prstGeom prst="rect">
            <a:avLst/>
          </a:prstGeom>
          <a:noFill/>
          <a:ln>
            <a:noFill/>
          </a:ln>
        </p:spPr>
      </p:pic>
      <p:sp>
        <p:nvSpPr>
          <p:cNvPr id="29" name="Freeform 17"/>
          <p:cNvSpPr>
            <a:spLocks/>
          </p:cNvSpPr>
          <p:nvPr userDrawn="1"/>
        </p:nvSpPr>
        <p:spPr bwMode="auto">
          <a:xfrm>
            <a:off x="1200" y="3483"/>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grpSp>
        <p:nvGrpSpPr>
          <p:cNvPr id="11" name="Group 10"/>
          <p:cNvGrpSpPr/>
          <p:nvPr userDrawn="1"/>
        </p:nvGrpSpPr>
        <p:grpSpPr>
          <a:xfrm>
            <a:off x="4923991" y="-3361"/>
            <a:ext cx="4490137" cy="3258955"/>
            <a:chOff x="4891355" y="-10176"/>
            <a:chExt cx="4490137" cy="3258955"/>
          </a:xfrm>
        </p:grpSpPr>
        <p:sp>
          <p:nvSpPr>
            <p:cNvPr id="15"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 name="Title 1"/>
          <p:cNvSpPr>
            <a:spLocks noGrp="1"/>
          </p:cNvSpPr>
          <p:nvPr>
            <p:ph type="title"/>
          </p:nvPr>
        </p:nvSpPr>
        <p:spPr>
          <a:xfrm>
            <a:off x="5167253" y="507606"/>
            <a:ext cx="4003613" cy="649049"/>
          </a:xfrm>
        </p:spPr>
        <p:txBody>
          <a:bodyPr/>
          <a:lstStyle>
            <a:lvl1pPr>
              <a:defRPr sz="2300">
                <a:solidFill>
                  <a:schemeClr val="accent5"/>
                </a:solidFill>
              </a:defRPr>
            </a:lvl1pPr>
          </a:lstStyle>
          <a:p>
            <a:r>
              <a:rPr lang="en-US"/>
              <a:t>Click to edit Master title style</a:t>
            </a:r>
            <a:endParaRPr lang="en-GB" dirty="0"/>
          </a:p>
        </p:txBody>
      </p:sp>
      <p:sp>
        <p:nvSpPr>
          <p:cNvPr id="14" name="Text Placeholder 3"/>
          <p:cNvSpPr>
            <a:spLocks noGrp="1"/>
          </p:cNvSpPr>
          <p:nvPr>
            <p:ph type="body" sz="quarter" idx="12"/>
          </p:nvPr>
        </p:nvSpPr>
        <p:spPr>
          <a:xfrm>
            <a:off x="5167222" y="1274763"/>
            <a:ext cx="4003675" cy="630942"/>
          </a:xfrm>
        </p:spPr>
        <p:txBody>
          <a:bodyPr/>
          <a:lstStyle>
            <a:lvl1pPr>
              <a:defRPr sz="2000" b="0">
                <a:solidFill>
                  <a:schemeClr val="accent2"/>
                </a:solidFill>
                <a:latin typeface="+mn-lt"/>
              </a:defRPr>
            </a:lvl1pPr>
            <a:lvl2pPr>
              <a:defRPr sz="1600">
                <a:solidFill>
                  <a:schemeClr val="accent2"/>
                </a:solidFill>
              </a:defRPr>
            </a:lvl2pPr>
          </a:lstStyle>
          <a:p>
            <a:pPr lvl="0"/>
            <a:r>
              <a:rPr lang="en-US"/>
              <a:t>Click to edit Master text styles</a:t>
            </a:r>
          </a:p>
          <a:p>
            <a:pPr lvl="1"/>
            <a:r>
              <a:rPr lang="en-US"/>
              <a:t>Second level</a:t>
            </a:r>
          </a:p>
        </p:txBody>
      </p:sp>
      <p:sp>
        <p:nvSpPr>
          <p:cNvPr id="19" name="Rectangle 18"/>
          <p:cNvSpPr/>
          <p:nvPr userDrawn="1"/>
        </p:nvSpPr>
        <p:spPr bwMode="auto">
          <a:xfrm>
            <a:off x="10137576" y="2"/>
            <a:ext cx="2359223"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100" b="1" dirty="0">
                <a:solidFill>
                  <a:schemeClr val="accent6"/>
                </a:solidFill>
              </a:rPr>
              <a:t>Updating image</a:t>
            </a:r>
          </a:p>
          <a:p>
            <a:pPr algn="l"/>
            <a:r>
              <a:rPr lang="en-US" sz="1100" b="0" dirty="0">
                <a:solidFill>
                  <a:schemeClr val="accent6"/>
                </a:solidFill>
              </a:rPr>
              <a:t>To update the background image:</a:t>
            </a:r>
          </a:p>
          <a:p>
            <a:pPr marL="177800" indent="-177800" algn="l">
              <a:buFont typeface="Arial" panose="020B0604020202020204" pitchFamily="34" charset="0"/>
              <a:buChar char="•"/>
            </a:pPr>
            <a:r>
              <a:rPr lang="en-US" sz="1100" b="0" dirty="0">
                <a:solidFill>
                  <a:schemeClr val="accent6"/>
                </a:solidFill>
              </a:rPr>
              <a:t>Go to ‘View’</a:t>
            </a:r>
          </a:p>
          <a:p>
            <a:pPr marL="177800" indent="-177800" algn="l">
              <a:buFont typeface="Arial" panose="020B0604020202020204" pitchFamily="34" charset="0"/>
              <a:buChar char="•"/>
            </a:pPr>
            <a:r>
              <a:rPr lang="en-US" sz="1100" b="0" dirty="0">
                <a:solidFill>
                  <a:schemeClr val="accent6"/>
                </a:solidFill>
              </a:rPr>
              <a:t>Select ‘Slide Master’</a:t>
            </a:r>
          </a:p>
          <a:p>
            <a:pPr marL="177800" indent="-177800" algn="l">
              <a:buFont typeface="Arial" panose="020B0604020202020204" pitchFamily="34" charset="0"/>
              <a:buChar char="•"/>
            </a:pPr>
            <a:r>
              <a:rPr lang="en-US" sz="1100" b="0" dirty="0">
                <a:solidFill>
                  <a:schemeClr val="accent6"/>
                </a:solidFill>
              </a:rPr>
              <a:t>Select the page with the image</a:t>
            </a:r>
          </a:p>
          <a:p>
            <a:pPr marL="177800" indent="-177800" algn="l">
              <a:buFont typeface="Arial" panose="020B0604020202020204" pitchFamily="34" charset="0"/>
              <a:buChar char="•"/>
            </a:pPr>
            <a:r>
              <a:rPr lang="en-US" sz="1100" b="0" dirty="0">
                <a:solidFill>
                  <a:schemeClr val="accent6"/>
                </a:solidFill>
              </a:rPr>
              <a:t>Right click on the image</a:t>
            </a:r>
            <a:r>
              <a:rPr lang="en-US" sz="1100" b="0" baseline="0" dirty="0">
                <a:solidFill>
                  <a:schemeClr val="accent6"/>
                </a:solidFill>
              </a:rPr>
              <a:t> and select ‘C</a:t>
            </a:r>
            <a:r>
              <a:rPr lang="en-US" sz="1100" b="0" dirty="0">
                <a:solidFill>
                  <a:schemeClr val="accent6"/>
                </a:solidFill>
              </a:rPr>
              <a:t>hange picture’</a:t>
            </a:r>
          </a:p>
          <a:p>
            <a:pPr marL="177800" indent="-177800" algn="l">
              <a:buFont typeface="Arial" panose="020B0604020202020204" pitchFamily="34" charset="0"/>
              <a:buChar char="•"/>
            </a:pPr>
            <a:r>
              <a:rPr lang="en-US" sz="1100" b="0" dirty="0">
                <a:solidFill>
                  <a:schemeClr val="accent6"/>
                </a:solidFill>
              </a:rPr>
              <a:t>Navigate to the location with the new image</a:t>
            </a:r>
          </a:p>
          <a:p>
            <a:pPr marL="177800" indent="-177800" algn="l">
              <a:buFont typeface="Arial" panose="020B0604020202020204" pitchFamily="34" charset="0"/>
              <a:buChar char="•"/>
            </a:pPr>
            <a:r>
              <a:rPr lang="en-US" sz="1100" b="0" dirty="0">
                <a:solidFill>
                  <a:schemeClr val="accent6"/>
                </a:solidFill>
              </a:rPr>
              <a:t>Select</a:t>
            </a:r>
            <a:r>
              <a:rPr lang="en-US" sz="1100" b="0" baseline="0" dirty="0">
                <a:solidFill>
                  <a:schemeClr val="accent6"/>
                </a:solidFill>
              </a:rPr>
              <a:t> ‘insert’</a:t>
            </a:r>
          </a:p>
          <a:p>
            <a:pPr marL="177800" indent="-177800" algn="l">
              <a:buFont typeface="Arial" panose="020B0604020202020204" pitchFamily="34" charset="0"/>
              <a:buChar char="•"/>
            </a:pPr>
            <a:endParaRPr lang="en-US" sz="1100" b="0" kern="1200" baseline="0" dirty="0">
              <a:solidFill>
                <a:schemeClr val="accent6"/>
              </a:solidFill>
              <a:latin typeface="+mn-lt"/>
              <a:ea typeface="+mn-ea"/>
              <a:cs typeface="+mn-cs"/>
            </a:endParaRPr>
          </a:p>
          <a:p>
            <a:pPr marL="0" indent="0" algn="l">
              <a:buFontTx/>
              <a:buNone/>
            </a:pPr>
            <a:r>
              <a:rPr lang="en-US" sz="1100" b="0" kern="1200" dirty="0">
                <a:solidFill>
                  <a:schemeClr val="accent6"/>
                </a:solidFill>
                <a:latin typeface="+mn-lt"/>
                <a:ea typeface="+mn-ea"/>
                <a:cs typeface="+mn-cs"/>
              </a:rPr>
              <a:t>Please note the new image needs to be at least 19cm x 27.5cm to fit the area. If the image does not fit you will need to manually manipulate the image to fit</a:t>
            </a:r>
          </a:p>
        </p:txBody>
      </p:sp>
    </p:spTree>
    <p:extLst>
      <p:ext uri="{BB962C8B-B14F-4D97-AF65-F5344CB8AC3E}">
        <p14:creationId xmlns:p14="http://schemas.microsoft.com/office/powerpoint/2010/main" val="5354176"/>
      </p:ext>
    </p:extLst>
  </p:cSld>
  <p:clrMapOvr>
    <a:masterClrMapping/>
  </p:clrMapOvr>
  <p:extLst mod="1">
    <p:ext uri="{DCECCB84-F9BA-43D5-87BE-67443E8EF086}">
      <p15:sldGuideLst xmlns:p15="http://schemas.microsoft.com/office/powerpoint/2012/main">
        <p15:guide id="1" pos="10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Page_Image 2 (blue-sca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507" r="489" b="7293"/>
          <a:stretch/>
        </p:blipFill>
        <p:spPr>
          <a:xfrm>
            <a:off x="1" y="-3362"/>
            <a:ext cx="9904800" cy="6855319"/>
          </a:xfrm>
          <a:prstGeom prst="rect">
            <a:avLst/>
          </a:prstGeom>
        </p:spPr>
      </p:pic>
      <p:grpSp>
        <p:nvGrpSpPr>
          <p:cNvPr id="23" name="Group 22"/>
          <p:cNvGrpSpPr/>
          <p:nvPr userDrawn="1"/>
        </p:nvGrpSpPr>
        <p:grpSpPr>
          <a:xfrm>
            <a:off x="4923991" y="-3361"/>
            <a:ext cx="4490137" cy="3258955"/>
            <a:chOff x="4891355" y="-10176"/>
            <a:chExt cx="4490137" cy="3258955"/>
          </a:xfrm>
        </p:grpSpPr>
        <p:sp>
          <p:nvSpPr>
            <p:cNvPr id="24"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9" name="Freeform 17"/>
          <p:cNvSpPr>
            <a:spLocks/>
          </p:cNvSpPr>
          <p:nvPr userDrawn="1"/>
        </p:nvSpPr>
        <p:spPr bwMode="auto">
          <a:xfrm>
            <a:off x="1200" y="3483"/>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sp>
        <p:nvSpPr>
          <p:cNvPr id="11" name="Title 1"/>
          <p:cNvSpPr>
            <a:spLocks noGrp="1"/>
          </p:cNvSpPr>
          <p:nvPr>
            <p:ph type="title"/>
          </p:nvPr>
        </p:nvSpPr>
        <p:spPr>
          <a:xfrm>
            <a:off x="5167253" y="507606"/>
            <a:ext cx="4003613" cy="649049"/>
          </a:xfrm>
        </p:spPr>
        <p:txBody>
          <a:bodyPr/>
          <a:lstStyle>
            <a:lvl1pPr>
              <a:defRPr sz="2300">
                <a:solidFill>
                  <a:schemeClr val="accent5"/>
                </a:solidFill>
              </a:defRPr>
            </a:lvl1pPr>
          </a:lstStyle>
          <a:p>
            <a:r>
              <a:rPr lang="en-US"/>
              <a:t>Click to edit Master title style</a:t>
            </a:r>
            <a:endParaRPr lang="en-GB" dirty="0"/>
          </a:p>
        </p:txBody>
      </p:sp>
      <p:sp>
        <p:nvSpPr>
          <p:cNvPr id="12" name="Text Placeholder 3"/>
          <p:cNvSpPr>
            <a:spLocks noGrp="1"/>
          </p:cNvSpPr>
          <p:nvPr>
            <p:ph type="body" sz="quarter" idx="12"/>
          </p:nvPr>
        </p:nvSpPr>
        <p:spPr>
          <a:xfrm>
            <a:off x="5167222" y="1274763"/>
            <a:ext cx="4003675" cy="630942"/>
          </a:xfrm>
        </p:spPr>
        <p:txBody>
          <a:bodyPr/>
          <a:lstStyle>
            <a:lvl1pPr>
              <a:defRPr sz="2000" b="0">
                <a:solidFill>
                  <a:schemeClr val="accent2"/>
                </a:solidFill>
                <a:latin typeface="+mn-lt"/>
              </a:defRPr>
            </a:lvl1pPr>
            <a:lvl2pPr>
              <a:defRPr sz="1600">
                <a:solidFill>
                  <a:schemeClr val="accent2"/>
                </a:solidFill>
              </a:defRPr>
            </a:lvl2pPr>
          </a:lstStyle>
          <a:p>
            <a:pPr lvl="0"/>
            <a:r>
              <a:rPr lang="en-US"/>
              <a:t>Click to edit Master text styles</a:t>
            </a:r>
          </a:p>
          <a:p>
            <a:pPr lvl="1"/>
            <a:r>
              <a:rPr lang="en-US"/>
              <a:t>Second level</a:t>
            </a:r>
          </a:p>
        </p:txBody>
      </p:sp>
      <p:sp>
        <p:nvSpPr>
          <p:cNvPr id="14" name="Rectangle 13"/>
          <p:cNvSpPr/>
          <p:nvPr userDrawn="1"/>
        </p:nvSpPr>
        <p:spPr bwMode="auto">
          <a:xfrm>
            <a:off x="10137576" y="2"/>
            <a:ext cx="2359223"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100" b="1" dirty="0">
                <a:solidFill>
                  <a:schemeClr val="accent6"/>
                </a:solidFill>
              </a:rPr>
              <a:t>Updating image</a:t>
            </a:r>
          </a:p>
          <a:p>
            <a:pPr algn="l"/>
            <a:r>
              <a:rPr lang="en-US" sz="1100" b="0" dirty="0">
                <a:solidFill>
                  <a:schemeClr val="accent6"/>
                </a:solidFill>
              </a:rPr>
              <a:t>To update the background image:</a:t>
            </a:r>
          </a:p>
          <a:p>
            <a:pPr marL="177800" indent="-177800" algn="l">
              <a:buFont typeface="Arial" panose="020B0604020202020204" pitchFamily="34" charset="0"/>
              <a:buChar char="•"/>
            </a:pPr>
            <a:r>
              <a:rPr lang="en-US" sz="1100" b="0" dirty="0">
                <a:solidFill>
                  <a:schemeClr val="accent6"/>
                </a:solidFill>
              </a:rPr>
              <a:t>Go to ‘View’</a:t>
            </a:r>
          </a:p>
          <a:p>
            <a:pPr marL="177800" indent="-177800" algn="l">
              <a:buFont typeface="Arial" panose="020B0604020202020204" pitchFamily="34" charset="0"/>
              <a:buChar char="•"/>
            </a:pPr>
            <a:r>
              <a:rPr lang="en-US" sz="1100" b="0" dirty="0">
                <a:solidFill>
                  <a:schemeClr val="accent6"/>
                </a:solidFill>
              </a:rPr>
              <a:t>Select ‘Slide Master’</a:t>
            </a:r>
          </a:p>
          <a:p>
            <a:pPr marL="177800" indent="-177800" algn="l">
              <a:buFont typeface="Arial" panose="020B0604020202020204" pitchFamily="34" charset="0"/>
              <a:buChar char="•"/>
            </a:pPr>
            <a:r>
              <a:rPr lang="en-US" sz="1100" b="0" dirty="0">
                <a:solidFill>
                  <a:schemeClr val="accent6"/>
                </a:solidFill>
              </a:rPr>
              <a:t>Select the page with the image</a:t>
            </a:r>
          </a:p>
          <a:p>
            <a:pPr marL="177800" indent="-177800" algn="l">
              <a:buFont typeface="Arial" panose="020B0604020202020204" pitchFamily="34" charset="0"/>
              <a:buChar char="•"/>
            </a:pPr>
            <a:r>
              <a:rPr lang="en-US" sz="1100" b="0" dirty="0">
                <a:solidFill>
                  <a:schemeClr val="accent6"/>
                </a:solidFill>
              </a:rPr>
              <a:t>Right click on the image</a:t>
            </a:r>
            <a:r>
              <a:rPr lang="en-US" sz="1100" b="0" baseline="0" dirty="0">
                <a:solidFill>
                  <a:schemeClr val="accent6"/>
                </a:solidFill>
              </a:rPr>
              <a:t> and select ‘C</a:t>
            </a:r>
            <a:r>
              <a:rPr lang="en-US" sz="1100" b="0" dirty="0">
                <a:solidFill>
                  <a:schemeClr val="accent6"/>
                </a:solidFill>
              </a:rPr>
              <a:t>hange picture’</a:t>
            </a:r>
          </a:p>
          <a:p>
            <a:pPr marL="177800" indent="-177800" algn="l">
              <a:buFont typeface="Arial" panose="020B0604020202020204" pitchFamily="34" charset="0"/>
              <a:buChar char="•"/>
            </a:pPr>
            <a:r>
              <a:rPr lang="en-US" sz="1100" b="0" dirty="0">
                <a:solidFill>
                  <a:schemeClr val="accent6"/>
                </a:solidFill>
              </a:rPr>
              <a:t>Navigate to the location with the new image</a:t>
            </a:r>
          </a:p>
          <a:p>
            <a:pPr marL="177800" indent="-177800" algn="l">
              <a:buFont typeface="Arial" panose="020B0604020202020204" pitchFamily="34" charset="0"/>
              <a:buChar char="•"/>
            </a:pPr>
            <a:r>
              <a:rPr lang="en-US" sz="1100" b="0" dirty="0">
                <a:solidFill>
                  <a:schemeClr val="accent6"/>
                </a:solidFill>
              </a:rPr>
              <a:t>Select</a:t>
            </a:r>
            <a:r>
              <a:rPr lang="en-US" sz="1100" b="0" baseline="0" dirty="0">
                <a:solidFill>
                  <a:schemeClr val="accent6"/>
                </a:solidFill>
              </a:rPr>
              <a:t> ‘insert’</a:t>
            </a:r>
          </a:p>
          <a:p>
            <a:pPr marL="177800" indent="-177800" algn="l">
              <a:buFont typeface="Arial" panose="020B0604020202020204" pitchFamily="34" charset="0"/>
              <a:buChar char="•"/>
            </a:pPr>
            <a:endParaRPr lang="en-US" sz="1100" b="0" kern="1200" baseline="0" dirty="0">
              <a:solidFill>
                <a:schemeClr val="accent6"/>
              </a:solidFill>
              <a:latin typeface="+mn-lt"/>
              <a:ea typeface="+mn-ea"/>
              <a:cs typeface="+mn-cs"/>
            </a:endParaRPr>
          </a:p>
          <a:p>
            <a:pPr marL="0" indent="0" algn="l">
              <a:buFontTx/>
              <a:buNone/>
            </a:pPr>
            <a:r>
              <a:rPr lang="en-US" sz="1100" b="0" kern="1200" dirty="0">
                <a:solidFill>
                  <a:schemeClr val="accent6"/>
                </a:solidFill>
                <a:latin typeface="+mn-lt"/>
                <a:ea typeface="+mn-ea"/>
                <a:cs typeface="+mn-cs"/>
              </a:rPr>
              <a:t>Please note the new image needs to be at least 19cm x 27.5cm to fit the area. If the image does not fit you will need to manually manipulate the image to fit</a:t>
            </a:r>
          </a:p>
        </p:txBody>
      </p:sp>
    </p:spTree>
    <p:extLst>
      <p:ext uri="{BB962C8B-B14F-4D97-AF65-F5344CB8AC3E}">
        <p14:creationId xmlns:p14="http://schemas.microsoft.com/office/powerpoint/2010/main" val="1876257222"/>
      </p:ext>
    </p:extLst>
  </p:cSld>
  <p:clrMapOvr>
    <a:masterClrMapping/>
  </p:clrMapOvr>
  <p:extLst mod="1">
    <p:ext uri="{DCECCB84-F9BA-43D5-87BE-67443E8EF086}">
      <p15:sldGuideLst xmlns:p15="http://schemas.microsoft.com/office/powerpoint/2012/main">
        <p15:guide id="1" pos="10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Page_Image 3 (grey-scal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1" y="3483"/>
            <a:ext cx="9906000" cy="6858000"/>
          </a:xfrm>
          <a:prstGeom prst="rect">
            <a:avLst/>
          </a:prstGeom>
          <a:noFill/>
          <a:ln>
            <a:noFill/>
          </a:ln>
        </p:spPr>
      </p:pic>
      <p:sp>
        <p:nvSpPr>
          <p:cNvPr id="29" name="Freeform 17"/>
          <p:cNvSpPr>
            <a:spLocks/>
          </p:cNvSpPr>
          <p:nvPr userDrawn="1"/>
        </p:nvSpPr>
        <p:spPr bwMode="auto">
          <a:xfrm>
            <a:off x="1200" y="3483"/>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grpSp>
        <p:nvGrpSpPr>
          <p:cNvPr id="11" name="Group 10"/>
          <p:cNvGrpSpPr/>
          <p:nvPr userDrawn="1"/>
        </p:nvGrpSpPr>
        <p:grpSpPr>
          <a:xfrm>
            <a:off x="4923991" y="-3361"/>
            <a:ext cx="4490137" cy="3258955"/>
            <a:chOff x="4891355" y="-10176"/>
            <a:chExt cx="4490137" cy="3258955"/>
          </a:xfrm>
        </p:grpSpPr>
        <p:sp>
          <p:nvSpPr>
            <p:cNvPr id="15"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 name="Title 1"/>
          <p:cNvSpPr>
            <a:spLocks noGrp="1"/>
          </p:cNvSpPr>
          <p:nvPr>
            <p:ph type="title"/>
          </p:nvPr>
        </p:nvSpPr>
        <p:spPr>
          <a:xfrm>
            <a:off x="5167253" y="507606"/>
            <a:ext cx="4003613" cy="649049"/>
          </a:xfrm>
        </p:spPr>
        <p:txBody>
          <a:bodyPr/>
          <a:lstStyle>
            <a:lvl1pPr>
              <a:defRPr sz="2300">
                <a:solidFill>
                  <a:schemeClr val="accent5"/>
                </a:solidFill>
              </a:defRPr>
            </a:lvl1pPr>
          </a:lstStyle>
          <a:p>
            <a:r>
              <a:rPr lang="en-US"/>
              <a:t>Click to edit Master title style</a:t>
            </a:r>
            <a:endParaRPr lang="en-GB" dirty="0"/>
          </a:p>
        </p:txBody>
      </p:sp>
      <p:sp>
        <p:nvSpPr>
          <p:cNvPr id="14" name="Text Placeholder 3"/>
          <p:cNvSpPr>
            <a:spLocks noGrp="1"/>
          </p:cNvSpPr>
          <p:nvPr>
            <p:ph type="body" sz="quarter" idx="12"/>
          </p:nvPr>
        </p:nvSpPr>
        <p:spPr>
          <a:xfrm>
            <a:off x="5167222" y="1274763"/>
            <a:ext cx="4003675" cy="630942"/>
          </a:xfrm>
        </p:spPr>
        <p:txBody>
          <a:bodyPr/>
          <a:lstStyle>
            <a:lvl1pPr>
              <a:defRPr sz="2000" b="0">
                <a:solidFill>
                  <a:schemeClr val="accent2"/>
                </a:solidFill>
                <a:latin typeface="+mn-lt"/>
              </a:defRPr>
            </a:lvl1pPr>
            <a:lvl2pPr>
              <a:defRPr sz="1600">
                <a:solidFill>
                  <a:schemeClr val="accent2"/>
                </a:solidFill>
              </a:defRPr>
            </a:lvl2pPr>
          </a:lstStyle>
          <a:p>
            <a:pPr lvl="0"/>
            <a:r>
              <a:rPr lang="en-US"/>
              <a:t>Click to edit Master text styles</a:t>
            </a:r>
          </a:p>
          <a:p>
            <a:pPr lvl="1"/>
            <a:r>
              <a:rPr lang="en-US"/>
              <a:t>Second level</a:t>
            </a:r>
          </a:p>
        </p:txBody>
      </p:sp>
      <p:sp>
        <p:nvSpPr>
          <p:cNvPr id="19" name="Rectangle 18"/>
          <p:cNvSpPr/>
          <p:nvPr userDrawn="1"/>
        </p:nvSpPr>
        <p:spPr bwMode="auto">
          <a:xfrm>
            <a:off x="10137576" y="2"/>
            <a:ext cx="2359223"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100" b="1" dirty="0">
                <a:solidFill>
                  <a:schemeClr val="accent6"/>
                </a:solidFill>
              </a:rPr>
              <a:t>Updating image</a:t>
            </a:r>
          </a:p>
          <a:p>
            <a:pPr algn="l"/>
            <a:r>
              <a:rPr lang="en-US" sz="1100" b="0" dirty="0">
                <a:solidFill>
                  <a:schemeClr val="accent6"/>
                </a:solidFill>
              </a:rPr>
              <a:t>To update the background image:</a:t>
            </a:r>
          </a:p>
          <a:p>
            <a:pPr marL="177800" indent="-177800" algn="l">
              <a:buFont typeface="Arial" panose="020B0604020202020204" pitchFamily="34" charset="0"/>
              <a:buChar char="•"/>
            </a:pPr>
            <a:r>
              <a:rPr lang="en-US" sz="1100" b="0" dirty="0">
                <a:solidFill>
                  <a:schemeClr val="accent6"/>
                </a:solidFill>
              </a:rPr>
              <a:t>Go to ‘View’</a:t>
            </a:r>
          </a:p>
          <a:p>
            <a:pPr marL="177800" indent="-177800" algn="l">
              <a:buFont typeface="Arial" panose="020B0604020202020204" pitchFamily="34" charset="0"/>
              <a:buChar char="•"/>
            </a:pPr>
            <a:r>
              <a:rPr lang="en-US" sz="1100" b="0" dirty="0">
                <a:solidFill>
                  <a:schemeClr val="accent6"/>
                </a:solidFill>
              </a:rPr>
              <a:t>Select ‘Slide Master’</a:t>
            </a:r>
          </a:p>
          <a:p>
            <a:pPr marL="177800" indent="-177800" algn="l">
              <a:buFont typeface="Arial" panose="020B0604020202020204" pitchFamily="34" charset="0"/>
              <a:buChar char="•"/>
            </a:pPr>
            <a:r>
              <a:rPr lang="en-US" sz="1100" b="0" dirty="0">
                <a:solidFill>
                  <a:schemeClr val="accent6"/>
                </a:solidFill>
              </a:rPr>
              <a:t>Select the page with the image</a:t>
            </a:r>
          </a:p>
          <a:p>
            <a:pPr marL="177800" indent="-177800" algn="l">
              <a:buFont typeface="Arial" panose="020B0604020202020204" pitchFamily="34" charset="0"/>
              <a:buChar char="•"/>
            </a:pPr>
            <a:r>
              <a:rPr lang="en-US" sz="1100" b="0" dirty="0">
                <a:solidFill>
                  <a:schemeClr val="accent6"/>
                </a:solidFill>
              </a:rPr>
              <a:t>Right click on the image</a:t>
            </a:r>
            <a:r>
              <a:rPr lang="en-US" sz="1100" b="0" baseline="0" dirty="0">
                <a:solidFill>
                  <a:schemeClr val="accent6"/>
                </a:solidFill>
              </a:rPr>
              <a:t> and select ‘C</a:t>
            </a:r>
            <a:r>
              <a:rPr lang="en-US" sz="1100" b="0" dirty="0">
                <a:solidFill>
                  <a:schemeClr val="accent6"/>
                </a:solidFill>
              </a:rPr>
              <a:t>hange picture’</a:t>
            </a:r>
          </a:p>
          <a:p>
            <a:pPr marL="177800" indent="-177800" algn="l">
              <a:buFont typeface="Arial" panose="020B0604020202020204" pitchFamily="34" charset="0"/>
              <a:buChar char="•"/>
            </a:pPr>
            <a:r>
              <a:rPr lang="en-US" sz="1100" b="0" dirty="0">
                <a:solidFill>
                  <a:schemeClr val="accent6"/>
                </a:solidFill>
              </a:rPr>
              <a:t>Navigate to the location with the new image</a:t>
            </a:r>
          </a:p>
          <a:p>
            <a:pPr marL="177800" indent="-177800" algn="l">
              <a:buFont typeface="Arial" panose="020B0604020202020204" pitchFamily="34" charset="0"/>
              <a:buChar char="•"/>
            </a:pPr>
            <a:r>
              <a:rPr lang="en-US" sz="1100" b="0" dirty="0">
                <a:solidFill>
                  <a:schemeClr val="accent6"/>
                </a:solidFill>
              </a:rPr>
              <a:t>Select</a:t>
            </a:r>
            <a:r>
              <a:rPr lang="en-US" sz="1100" b="0" baseline="0" dirty="0">
                <a:solidFill>
                  <a:schemeClr val="accent6"/>
                </a:solidFill>
              </a:rPr>
              <a:t> ‘insert’</a:t>
            </a:r>
          </a:p>
          <a:p>
            <a:pPr marL="177800" indent="-177800" algn="l">
              <a:buFont typeface="Arial" panose="020B0604020202020204" pitchFamily="34" charset="0"/>
              <a:buChar char="•"/>
            </a:pPr>
            <a:endParaRPr lang="en-US" sz="1100" b="0" kern="1200" baseline="0" dirty="0">
              <a:solidFill>
                <a:schemeClr val="accent6"/>
              </a:solidFill>
              <a:latin typeface="+mn-lt"/>
              <a:ea typeface="+mn-ea"/>
              <a:cs typeface="+mn-cs"/>
            </a:endParaRPr>
          </a:p>
          <a:p>
            <a:pPr marL="0" indent="0" algn="l">
              <a:buFontTx/>
              <a:buNone/>
            </a:pPr>
            <a:r>
              <a:rPr lang="en-US" sz="1100" b="0" kern="1200" dirty="0">
                <a:solidFill>
                  <a:schemeClr val="accent6"/>
                </a:solidFill>
                <a:latin typeface="+mn-lt"/>
                <a:ea typeface="+mn-ea"/>
                <a:cs typeface="+mn-cs"/>
              </a:rPr>
              <a:t>Please note the new image needs to be at least 19cm x 27.5cm to fit the area. If the image does not fit you will need to manually manipulate the image to fit</a:t>
            </a:r>
          </a:p>
        </p:txBody>
      </p:sp>
    </p:spTree>
    <p:extLst>
      <p:ext uri="{BB962C8B-B14F-4D97-AF65-F5344CB8AC3E}">
        <p14:creationId xmlns:p14="http://schemas.microsoft.com/office/powerpoint/2010/main" val="1676286306"/>
      </p:ext>
    </p:extLst>
  </p:cSld>
  <p:clrMapOvr>
    <a:masterClrMapping/>
  </p:clrMapOvr>
  <p:extLst mod="1">
    <p:ext uri="{DCECCB84-F9BA-43D5-87BE-67443E8EF086}">
      <p15:sldGuideLst xmlns:p15="http://schemas.microsoft.com/office/powerpoint/2012/main">
        <p15:guide id="1" pos="107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Page_Image 4 (blue-sca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814" y="0"/>
            <a:ext cx="9484185" cy="6397737"/>
          </a:xfrm>
          <a:prstGeom prst="rect">
            <a:avLst/>
          </a:prstGeom>
        </p:spPr>
      </p:pic>
      <p:sp>
        <p:nvSpPr>
          <p:cNvPr id="29" name="Freeform 17"/>
          <p:cNvSpPr>
            <a:spLocks/>
          </p:cNvSpPr>
          <p:nvPr userDrawn="1"/>
        </p:nvSpPr>
        <p:spPr bwMode="auto">
          <a:xfrm>
            <a:off x="1200" y="3483"/>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grpSp>
        <p:nvGrpSpPr>
          <p:cNvPr id="13" name="Group 12"/>
          <p:cNvGrpSpPr/>
          <p:nvPr userDrawn="1"/>
        </p:nvGrpSpPr>
        <p:grpSpPr>
          <a:xfrm>
            <a:off x="4923991" y="-3361"/>
            <a:ext cx="4490137" cy="3258955"/>
            <a:chOff x="4891355" y="-10176"/>
            <a:chExt cx="4490137" cy="3258955"/>
          </a:xfrm>
        </p:grpSpPr>
        <p:sp>
          <p:nvSpPr>
            <p:cNvPr id="14"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1" name="Title 1"/>
          <p:cNvSpPr>
            <a:spLocks noGrp="1"/>
          </p:cNvSpPr>
          <p:nvPr>
            <p:ph type="title"/>
          </p:nvPr>
        </p:nvSpPr>
        <p:spPr>
          <a:xfrm>
            <a:off x="5167253" y="507606"/>
            <a:ext cx="4003613" cy="649049"/>
          </a:xfrm>
        </p:spPr>
        <p:txBody>
          <a:bodyPr/>
          <a:lstStyle>
            <a:lvl1pPr>
              <a:defRPr sz="2300">
                <a:solidFill>
                  <a:schemeClr val="accent5"/>
                </a:solidFill>
              </a:defRPr>
            </a:lvl1pPr>
          </a:lstStyle>
          <a:p>
            <a:r>
              <a:rPr lang="en-US"/>
              <a:t>Click to edit Master title style</a:t>
            </a:r>
            <a:endParaRPr lang="en-GB" dirty="0"/>
          </a:p>
        </p:txBody>
      </p:sp>
      <p:sp>
        <p:nvSpPr>
          <p:cNvPr id="12" name="Text Placeholder 3"/>
          <p:cNvSpPr>
            <a:spLocks noGrp="1"/>
          </p:cNvSpPr>
          <p:nvPr>
            <p:ph type="body" sz="quarter" idx="12"/>
          </p:nvPr>
        </p:nvSpPr>
        <p:spPr>
          <a:xfrm>
            <a:off x="5167222" y="1274763"/>
            <a:ext cx="4003675" cy="630942"/>
          </a:xfrm>
        </p:spPr>
        <p:txBody>
          <a:bodyPr/>
          <a:lstStyle>
            <a:lvl1pPr>
              <a:defRPr sz="2000" b="0">
                <a:solidFill>
                  <a:schemeClr val="accent2"/>
                </a:solidFill>
                <a:latin typeface="+mn-lt"/>
              </a:defRPr>
            </a:lvl1pPr>
            <a:lvl2pPr>
              <a:defRPr sz="1600">
                <a:solidFill>
                  <a:schemeClr val="accent2"/>
                </a:solidFill>
              </a:defRPr>
            </a:lvl2pPr>
          </a:lstStyle>
          <a:p>
            <a:pPr lvl="0"/>
            <a:r>
              <a:rPr lang="en-US"/>
              <a:t>Click to edit Master text styles</a:t>
            </a:r>
          </a:p>
          <a:p>
            <a:pPr lvl="1"/>
            <a:r>
              <a:rPr lang="en-US"/>
              <a:t>Second level</a:t>
            </a:r>
          </a:p>
        </p:txBody>
      </p:sp>
      <p:sp>
        <p:nvSpPr>
          <p:cNvPr id="18" name="Rectangle 17"/>
          <p:cNvSpPr/>
          <p:nvPr userDrawn="1"/>
        </p:nvSpPr>
        <p:spPr bwMode="auto">
          <a:xfrm>
            <a:off x="10137576" y="2"/>
            <a:ext cx="2359223"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100" b="1" dirty="0">
                <a:solidFill>
                  <a:schemeClr val="accent6"/>
                </a:solidFill>
              </a:rPr>
              <a:t>Updating image</a:t>
            </a:r>
          </a:p>
          <a:p>
            <a:pPr algn="l"/>
            <a:r>
              <a:rPr lang="en-US" sz="1100" b="0" dirty="0">
                <a:solidFill>
                  <a:schemeClr val="accent6"/>
                </a:solidFill>
              </a:rPr>
              <a:t>To update the background image:</a:t>
            </a:r>
          </a:p>
          <a:p>
            <a:pPr marL="177800" indent="-177800" algn="l">
              <a:buFont typeface="Arial" panose="020B0604020202020204" pitchFamily="34" charset="0"/>
              <a:buChar char="•"/>
            </a:pPr>
            <a:r>
              <a:rPr lang="en-US" sz="1100" b="0" dirty="0">
                <a:solidFill>
                  <a:schemeClr val="accent6"/>
                </a:solidFill>
              </a:rPr>
              <a:t>Go to ‘View’</a:t>
            </a:r>
          </a:p>
          <a:p>
            <a:pPr marL="177800" indent="-177800" algn="l">
              <a:buFont typeface="Arial" panose="020B0604020202020204" pitchFamily="34" charset="0"/>
              <a:buChar char="•"/>
            </a:pPr>
            <a:r>
              <a:rPr lang="en-US" sz="1100" b="0" dirty="0">
                <a:solidFill>
                  <a:schemeClr val="accent6"/>
                </a:solidFill>
              </a:rPr>
              <a:t>Select ‘Slide Master’</a:t>
            </a:r>
          </a:p>
          <a:p>
            <a:pPr marL="177800" indent="-177800" algn="l">
              <a:buFont typeface="Arial" panose="020B0604020202020204" pitchFamily="34" charset="0"/>
              <a:buChar char="•"/>
            </a:pPr>
            <a:r>
              <a:rPr lang="en-US" sz="1100" b="0" dirty="0">
                <a:solidFill>
                  <a:schemeClr val="accent6"/>
                </a:solidFill>
              </a:rPr>
              <a:t>Select the page with the image</a:t>
            </a:r>
          </a:p>
          <a:p>
            <a:pPr marL="177800" indent="-177800" algn="l">
              <a:buFont typeface="Arial" panose="020B0604020202020204" pitchFamily="34" charset="0"/>
              <a:buChar char="•"/>
            </a:pPr>
            <a:r>
              <a:rPr lang="en-US" sz="1100" b="0" dirty="0">
                <a:solidFill>
                  <a:schemeClr val="accent6"/>
                </a:solidFill>
              </a:rPr>
              <a:t>Right click on the image</a:t>
            </a:r>
            <a:r>
              <a:rPr lang="en-US" sz="1100" b="0" baseline="0" dirty="0">
                <a:solidFill>
                  <a:schemeClr val="accent6"/>
                </a:solidFill>
              </a:rPr>
              <a:t> and select ‘C</a:t>
            </a:r>
            <a:r>
              <a:rPr lang="en-US" sz="1100" b="0" dirty="0">
                <a:solidFill>
                  <a:schemeClr val="accent6"/>
                </a:solidFill>
              </a:rPr>
              <a:t>hange picture’</a:t>
            </a:r>
          </a:p>
          <a:p>
            <a:pPr marL="177800" indent="-177800" algn="l">
              <a:buFont typeface="Arial" panose="020B0604020202020204" pitchFamily="34" charset="0"/>
              <a:buChar char="•"/>
            </a:pPr>
            <a:r>
              <a:rPr lang="en-US" sz="1100" b="0" dirty="0">
                <a:solidFill>
                  <a:schemeClr val="accent6"/>
                </a:solidFill>
              </a:rPr>
              <a:t>Navigate to the location with the new image</a:t>
            </a:r>
          </a:p>
          <a:p>
            <a:pPr marL="177800" indent="-177800" algn="l">
              <a:buFont typeface="Arial" panose="020B0604020202020204" pitchFamily="34" charset="0"/>
              <a:buChar char="•"/>
            </a:pPr>
            <a:r>
              <a:rPr lang="en-US" sz="1100" b="0" dirty="0">
                <a:solidFill>
                  <a:schemeClr val="accent6"/>
                </a:solidFill>
              </a:rPr>
              <a:t>Select</a:t>
            </a:r>
            <a:r>
              <a:rPr lang="en-US" sz="1100" b="0" baseline="0" dirty="0">
                <a:solidFill>
                  <a:schemeClr val="accent6"/>
                </a:solidFill>
              </a:rPr>
              <a:t> ‘insert’</a:t>
            </a:r>
          </a:p>
          <a:p>
            <a:pPr marL="177800" indent="-177800" algn="l">
              <a:buFont typeface="Arial" panose="020B0604020202020204" pitchFamily="34" charset="0"/>
              <a:buChar char="•"/>
            </a:pPr>
            <a:endParaRPr lang="en-US" sz="1100" b="0" kern="1200" baseline="0" dirty="0">
              <a:solidFill>
                <a:schemeClr val="accent6"/>
              </a:solidFill>
              <a:latin typeface="+mn-lt"/>
              <a:ea typeface="+mn-ea"/>
              <a:cs typeface="+mn-cs"/>
            </a:endParaRPr>
          </a:p>
          <a:p>
            <a:pPr marL="0" indent="0" algn="l">
              <a:buFontTx/>
              <a:buNone/>
            </a:pPr>
            <a:r>
              <a:rPr lang="en-US" sz="1100" b="0" kern="1200" dirty="0">
                <a:solidFill>
                  <a:schemeClr val="accent6"/>
                </a:solidFill>
                <a:latin typeface="+mn-lt"/>
                <a:ea typeface="+mn-ea"/>
                <a:cs typeface="+mn-cs"/>
              </a:rPr>
              <a:t>Please note the new image needs to be at least 19cm x 27.5cm to fit the area. If the image does not fit you will need to manually manipulate the image to fit</a:t>
            </a:r>
          </a:p>
        </p:txBody>
      </p:sp>
    </p:spTree>
    <p:extLst>
      <p:ext uri="{BB962C8B-B14F-4D97-AF65-F5344CB8AC3E}">
        <p14:creationId xmlns:p14="http://schemas.microsoft.com/office/powerpoint/2010/main" val="2977415141"/>
      </p:ext>
    </p:extLst>
  </p:cSld>
  <p:clrMapOvr>
    <a:masterClrMapping/>
  </p:clrMapOvr>
  <p:extLst mod="1">
    <p:ext uri="{DCECCB84-F9BA-43D5-87BE-67443E8EF086}">
      <p15:sldGuideLst xmlns:p15="http://schemas.microsoft.com/office/powerpoint/2012/main">
        <p15:guide id="1" pos="10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ement/quotes">
    <p:bg>
      <p:bgPr>
        <a:solidFill>
          <a:schemeClr val="bg1"/>
        </a:solidFill>
        <a:effectLst/>
      </p:bgPr>
    </p:bg>
    <p:spTree>
      <p:nvGrpSpPr>
        <p:cNvPr id="1" name=""/>
        <p:cNvGrpSpPr/>
        <p:nvPr/>
      </p:nvGrpSpPr>
      <p:grpSpPr>
        <a:xfrm>
          <a:off x="0" y="0"/>
          <a:ext cx="0" cy="0"/>
          <a:chOff x="0" y="0"/>
          <a:chExt cx="0" cy="0"/>
        </a:xfrm>
      </p:grpSpPr>
      <p:sp>
        <p:nvSpPr>
          <p:cNvPr id="15"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20"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5"/>
              </a:solidFill>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sp>
        <p:nvSpPr>
          <p:cNvPr id="3" name="Rectangle 2"/>
          <p:cNvSpPr/>
          <p:nvPr userDrawn="1"/>
        </p:nvSpPr>
        <p:spPr bwMode="grayWhite">
          <a:xfrm>
            <a:off x="6038850" y="5958128"/>
            <a:ext cx="3865950" cy="899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21" name="Text Placeholder 10"/>
          <p:cNvSpPr>
            <a:spLocks noGrp="1"/>
          </p:cNvSpPr>
          <p:nvPr>
            <p:ph type="body" sz="quarter" idx="16"/>
          </p:nvPr>
        </p:nvSpPr>
        <p:spPr>
          <a:xfrm>
            <a:off x="825500" y="1436688"/>
            <a:ext cx="8239126"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5"/>
          <p:cNvSpPr>
            <a:spLocks noGrp="1"/>
          </p:cNvSpPr>
          <p:nvPr>
            <p:ph type="title"/>
          </p:nvPr>
        </p:nvSpPr>
        <p:spPr/>
        <p:txBody>
          <a:bodyPr/>
          <a:lstStyle/>
          <a:p>
            <a:r>
              <a:rPr lang="en-US"/>
              <a:t>Click to edit Master title style</a:t>
            </a: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94323" y="6216706"/>
            <a:ext cx="1603677" cy="154800"/>
          </a:xfrm>
          <a:prstGeom prst="rect">
            <a:avLst/>
          </a:prstGeom>
        </p:spPr>
      </p:pic>
    </p:spTree>
    <p:extLst>
      <p:ext uri="{BB962C8B-B14F-4D97-AF65-F5344CB8AC3E}">
        <p14:creationId xmlns:p14="http://schemas.microsoft.com/office/powerpoint/2010/main" val="343827145"/>
      </p:ext>
    </p:extLst>
  </p:cSld>
  <p:clrMapOvr>
    <a:masterClrMapping/>
  </p:clrMapOvr>
  <p:extLst mod="1">
    <p:ext uri="{DCECCB84-F9BA-43D5-87BE-67443E8EF086}">
      <p15:sldGuideLst xmlns:p15="http://schemas.microsoft.com/office/powerpoint/2012/main">
        <p15:guide id="1" pos="107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5"/>
              </a:solidFill>
            </a:endParaRPr>
          </a:p>
        </p:txBody>
      </p:sp>
      <p:sp>
        <p:nvSpPr>
          <p:cNvPr id="5" name="Title 4"/>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17451780"/>
      </p:ext>
    </p:extLst>
  </p:cSld>
  <p:clrMapOvr>
    <a:masterClrMapping/>
  </p:clrMapOvr>
  <p:extLst mod="1">
    <p:ext uri="{DCECCB84-F9BA-43D5-87BE-67443E8EF086}">
      <p15:sldGuideLst xmlns:p15="http://schemas.microsoft.com/office/powerpoint/2012/main">
        <p15:guide id="1" pos="10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bg1"/>
        </a:solidFill>
        <a:effectLst/>
      </p:bgPr>
    </p:bg>
    <p:spTree>
      <p:nvGrpSpPr>
        <p:cNvPr id="1" name=""/>
        <p:cNvGrpSpPr/>
        <p:nvPr/>
      </p:nvGrpSpPr>
      <p:grpSpPr>
        <a:xfrm>
          <a:off x="0" y="0"/>
          <a:ext cx="0" cy="0"/>
          <a:chOff x="0" y="0"/>
          <a:chExt cx="0" cy="0"/>
        </a:xfrm>
      </p:grpSpPr>
      <p:sp>
        <p:nvSpPr>
          <p:cNvPr id="18" name="Freeform 5"/>
          <p:cNvSpPr>
            <a:spLocks/>
          </p:cNvSpPr>
          <p:nvPr userDrawn="1"/>
        </p:nvSpPr>
        <p:spPr bwMode="auto">
          <a:xfrm>
            <a:off x="546100" y="-9526"/>
            <a:ext cx="9359900"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rgbClr val="608BA3"/>
                </a:solidFill>
              </a:defRPr>
            </a:lvl1pPr>
          </a:lstStyle>
          <a:p>
            <a:pPr lvl="0"/>
            <a:r>
              <a:rPr lang="en-US" dirty="0"/>
              <a:t>#.#</a:t>
            </a:r>
          </a:p>
        </p:txBody>
      </p:sp>
      <p:sp>
        <p:nvSpPr>
          <p:cNvPr id="17" name="Title 16"/>
          <p:cNvSpPr>
            <a:spLocks noGrp="1"/>
          </p:cNvSpPr>
          <p:nvPr>
            <p:ph type="title"/>
          </p:nvPr>
        </p:nvSpPr>
        <p:spPr/>
        <p:txBody>
          <a:bodyPr/>
          <a:lstStyle/>
          <a:p>
            <a:r>
              <a:rPr lang="en-US"/>
              <a:t>Click to edit Master title style</a:t>
            </a:r>
            <a:endParaRPr lang="en-GB"/>
          </a:p>
        </p:txBody>
      </p:sp>
      <p:sp>
        <p:nvSpPr>
          <p:cNvPr id="7"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accent4"/>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5"/>
              </a:solidFill>
            </a:endParaRPr>
          </a:p>
        </p:txBody>
      </p:sp>
    </p:spTree>
    <p:extLst>
      <p:ext uri="{BB962C8B-B14F-4D97-AF65-F5344CB8AC3E}">
        <p14:creationId xmlns:p14="http://schemas.microsoft.com/office/powerpoint/2010/main" val="3857280428"/>
      </p:ext>
    </p:extLst>
  </p:cSld>
  <p:clrMapOvr>
    <a:masterClrMapping/>
  </p:clrMapOvr>
  <p:extLst mod="1">
    <p:ext uri="{DCECCB84-F9BA-43D5-87BE-67443E8EF086}">
      <p15:sldGuideLst xmlns:p15="http://schemas.microsoft.com/office/powerpoint/2012/main">
        <p15:guide id="1" pos="1079" userDrawn="1">
          <p15:clr>
            <a:srgbClr val="FBAE40"/>
          </p15:clr>
        </p15:guide>
      </p15:sldGuideLst>
    </p:ext>
  </p:extLs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25"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5501" y="538163"/>
            <a:ext cx="8239126" cy="370558"/>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825500" y="1436688"/>
            <a:ext cx="8239125" cy="3123932"/>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794323" y="6216706"/>
            <a:ext cx="1603677" cy="154800"/>
          </a:xfrm>
          <a:prstGeom prst="rect">
            <a:avLst/>
          </a:prstGeom>
        </p:spPr>
      </p:pic>
      <p:sp>
        <p:nvSpPr>
          <p:cNvPr id="6" name="Freeform 6"/>
          <p:cNvSpPr>
            <a:spLocks/>
          </p:cNvSpPr>
          <p:nvPr/>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accent4"/>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5"/>
              </a:solidFill>
            </a:endParaRPr>
          </a:p>
        </p:txBody>
      </p:sp>
      <p:sp>
        <p:nvSpPr>
          <p:cNvPr id="5" name="Rectangle 4"/>
          <p:cNvSpPr/>
          <p:nvPr/>
        </p:nvSpPr>
        <p:spPr>
          <a:xfrm>
            <a:off x="825500" y="6216706"/>
            <a:ext cx="2090316" cy="153888"/>
          </a:xfrm>
          <a:prstGeom prst="rect">
            <a:avLst/>
          </a:prstGeom>
        </p:spPr>
        <p:txBody>
          <a:bodyPr wrap="none" lIns="0" tIns="0" rIns="0" bIns="0">
            <a:noAutofit/>
          </a:bodyPr>
          <a:lstStyle/>
          <a:p>
            <a:r>
              <a:rPr lang="en-GB" sz="1000" i="0" dirty="0"/>
              <a:t>Nature</a:t>
            </a:r>
            <a:r>
              <a:rPr lang="en-GB" sz="1000" i="1" dirty="0"/>
              <a:t> </a:t>
            </a:r>
            <a:r>
              <a:rPr lang="en-GB" sz="1000" i="0" dirty="0"/>
              <a:t>Research Journals / 10.04.2018</a:t>
            </a:r>
            <a:endParaRPr lang="en-GB" sz="1000" i="1" dirty="0"/>
          </a:p>
        </p:txBody>
      </p:sp>
      <p:sp>
        <p:nvSpPr>
          <p:cNvPr id="8" name="Rectangle 7"/>
          <p:cNvSpPr/>
          <p:nvPr/>
        </p:nvSpPr>
        <p:spPr bwMode="auto">
          <a:xfrm>
            <a:off x="10137576" y="2"/>
            <a:ext cx="2359223" cy="206392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050" b="1" dirty="0">
                <a:solidFill>
                  <a:schemeClr val="accent6"/>
                </a:solidFill>
              </a:rPr>
              <a:t>Updating footer</a:t>
            </a:r>
          </a:p>
          <a:p>
            <a:pPr algn="l"/>
            <a:r>
              <a:rPr lang="en-US" sz="1050" b="0" dirty="0">
                <a:solidFill>
                  <a:schemeClr val="accent6"/>
                </a:solidFill>
              </a:rPr>
              <a:t>To update the footer:</a:t>
            </a:r>
          </a:p>
          <a:p>
            <a:pPr marL="177800" indent="-177800" algn="l">
              <a:buFont typeface="Arial" panose="020B0604020202020204" pitchFamily="34" charset="0"/>
              <a:buChar char="•"/>
            </a:pPr>
            <a:r>
              <a:rPr lang="en-US" sz="1050" b="0" dirty="0">
                <a:solidFill>
                  <a:schemeClr val="accent6"/>
                </a:solidFill>
              </a:rPr>
              <a:t>Click into the text box</a:t>
            </a:r>
            <a:r>
              <a:rPr lang="en-US" sz="1050" b="0" baseline="0" dirty="0">
                <a:solidFill>
                  <a:schemeClr val="accent6"/>
                </a:solidFill>
              </a:rPr>
              <a:t> on the slide master page and update the information</a:t>
            </a:r>
          </a:p>
          <a:p>
            <a:pPr marL="0" indent="0" algn="l" defTabSz="872722" rtl="0" eaLnBrk="1" latinLnBrk="0" hangingPunct="1">
              <a:buFont typeface="Arial" panose="020B0604020202020204" pitchFamily="34" charset="0"/>
              <a:buNone/>
            </a:pPr>
            <a:r>
              <a:rPr lang="en-US" sz="1050" b="1" kern="1200" dirty="0">
                <a:solidFill>
                  <a:schemeClr val="accent6"/>
                </a:solidFill>
                <a:latin typeface="+mn-lt"/>
                <a:ea typeface="+mn-ea"/>
                <a:cs typeface="+mn-cs"/>
              </a:rPr>
              <a:t>Checking updates</a:t>
            </a:r>
          </a:p>
          <a:p>
            <a:pPr marL="177800" indent="-177800" algn="l">
              <a:buFont typeface="Arial" panose="020B0604020202020204" pitchFamily="34" charset="0"/>
              <a:buChar char="•"/>
            </a:pPr>
            <a:r>
              <a:rPr lang="en-US" sz="1050" b="0" baseline="0" dirty="0">
                <a:solidFill>
                  <a:schemeClr val="accent6"/>
                </a:solidFill>
              </a:rPr>
              <a:t>The text updates will not flow through to all the slide layouts as some have been placed manually. Therefore you may need to manually update other text boxes such as the divider slides </a:t>
            </a:r>
            <a:r>
              <a:rPr lang="en-US" sz="1050" b="0" baseline="0" dirty="0" err="1">
                <a:solidFill>
                  <a:schemeClr val="accent6"/>
                </a:solidFill>
              </a:rPr>
              <a:t>etc</a:t>
            </a:r>
            <a:endParaRPr lang="en-US" sz="1050" b="0" baseline="0" dirty="0">
              <a:solidFill>
                <a:schemeClr val="accent6"/>
              </a:solidFill>
            </a:endParaRPr>
          </a:p>
          <a:p>
            <a:pPr marL="177800" indent="-177800" algn="l">
              <a:buFont typeface="Arial" panose="020B0604020202020204" pitchFamily="34" charset="0"/>
              <a:buChar char="•"/>
            </a:pPr>
            <a:endParaRPr lang="en-US" sz="1050" b="0" kern="1200" baseline="0" dirty="0">
              <a:solidFill>
                <a:schemeClr val="accent6"/>
              </a:solidFill>
              <a:latin typeface="+mn-lt"/>
              <a:ea typeface="+mn-ea"/>
              <a:cs typeface="+mn-cs"/>
            </a:endParaRPr>
          </a:p>
        </p:txBody>
      </p:sp>
    </p:spTree>
    <p:extLst>
      <p:ext uri="{BB962C8B-B14F-4D97-AF65-F5344CB8AC3E}">
        <p14:creationId xmlns:p14="http://schemas.microsoft.com/office/powerpoint/2010/main" val="4161865969"/>
      </p:ext>
    </p:extLst>
  </p:cSld>
  <p:clrMap bg1="lt1" tx1="dk1" bg2="lt2" tx2="dk2" accent1="accent1" accent2="accent2" accent3="accent3" accent4="accent4" accent5="accent5" accent6="accent6" hlink="hlink" folHlink="folHlink"/>
  <p:sldLayoutIdLst>
    <p:sldLayoutId id="2147483723" r:id="rId1"/>
    <p:sldLayoutId id="2147483677" r:id="rId2"/>
    <p:sldLayoutId id="2147483707" r:id="rId3"/>
    <p:sldLayoutId id="2147483708" r:id="rId4"/>
    <p:sldLayoutId id="2147483720" r:id="rId5"/>
    <p:sldLayoutId id="2147483721" r:id="rId6"/>
    <p:sldLayoutId id="2147483703" r:id="rId7"/>
    <p:sldLayoutId id="2147483711" r:id="rId8"/>
    <p:sldLayoutId id="2147483712" r:id="rId9"/>
    <p:sldLayoutId id="2147483713" r:id="rId10"/>
    <p:sldLayoutId id="2147483714" r:id="rId11"/>
    <p:sldLayoutId id="2147483715" r:id="rId12"/>
    <p:sldLayoutId id="2147483716" r:id="rId13"/>
    <p:sldLayoutId id="2147483717" r:id="rId14"/>
    <p:sldLayoutId id="2147483722" r:id="rId15"/>
    <p:sldLayoutId id="2147483655" r:id="rId16"/>
    <p:sldLayoutId id="2147483700" r:id="rId17"/>
    <p:sldLayoutId id="2147483694" r:id="rId18"/>
    <p:sldLayoutId id="2147483695" r:id="rId19"/>
    <p:sldLayoutId id="2147483685" r:id="rId20"/>
    <p:sldLayoutId id="2147483718" r:id="rId21"/>
    <p:sldLayoutId id="2147483719" r:id="rId22"/>
    <p:sldLayoutId id="2147483724" r:id="rId23"/>
  </p:sldLayoutIdLst>
  <p:hf sldNum="0" hdr="0" dt="0"/>
  <p:txStyles>
    <p:titleStyle>
      <a:lvl1pPr algn="l" defTabSz="872722" rtl="0" eaLnBrk="1" latinLnBrk="0" hangingPunct="1">
        <a:spcBef>
          <a:spcPct val="0"/>
        </a:spcBef>
        <a:buNone/>
        <a:defRPr sz="2600" b="0" kern="1200">
          <a:solidFill>
            <a:schemeClr val="accent5"/>
          </a:solidFill>
          <a:latin typeface="+mj-lt"/>
          <a:ea typeface="+mj-ea"/>
          <a:cs typeface="+mj-cs"/>
        </a:defRPr>
      </a:lvl1pPr>
    </p:titleStyle>
    <p:bodyStyle>
      <a:lvl1pPr marL="0" indent="0" algn="l" defTabSz="872722" rtl="0" eaLnBrk="1" latinLnBrk="0" hangingPunct="1">
        <a:spcBef>
          <a:spcPts val="0"/>
        </a:spcBef>
        <a:spcAft>
          <a:spcPts val="600"/>
        </a:spcAft>
        <a:buClr>
          <a:schemeClr val="tx1"/>
        </a:buClr>
        <a:buFont typeface="Arial" panose="020B0604020202020204" pitchFamily="34" charset="0"/>
        <a:buNone/>
        <a:defRPr sz="1800" b="0"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p:bodyStyle>
    <p:other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90" userDrawn="1">
          <p15:clr>
            <a:srgbClr val="F26B43"/>
          </p15:clr>
        </p15:guide>
        <p15:guide id="2" pos="512" userDrawn="1">
          <p15:clr>
            <a:srgbClr val="F26B43"/>
          </p15:clr>
        </p15:guide>
        <p15:guide id="4" pos="3219" userDrawn="1">
          <p15:clr>
            <a:srgbClr val="F26B43"/>
          </p15:clr>
        </p15:guide>
        <p15:guide id="5" pos="3021" userDrawn="1">
          <p15:clr>
            <a:srgbClr val="F26B43"/>
          </p15:clr>
        </p15:guide>
        <p15:guide id="12" pos="5705" userDrawn="1">
          <p15:clr>
            <a:srgbClr val="F26B43"/>
          </p15:clr>
        </p15:guide>
        <p15:guide id="14" orient="horz" pos="4020" userDrawn="1">
          <p15:clr>
            <a:srgbClr val="F26B43"/>
          </p15:clr>
        </p15:guide>
        <p15:guide id="15" orient="horz" pos="572" userDrawn="1">
          <p15:clr>
            <a:srgbClr val="F26B43"/>
          </p15:clr>
        </p15:guide>
      </p15:sldGuideLst>
    </p:ext>
  </p:extLst>
</p:sldMaster>
</file>

<file path=ppt/slides/_rels/slide1.xml.rels><?xml version="1.0" encoding="UTF-8" standalone="yes"?>
<Relationships xmlns="http://schemas.openxmlformats.org/package/2006/relationships"><Relationship Id="rId11" Type="http://schemas.openxmlformats.org/officeDocument/2006/relationships/image" Target="../media/image16.jpeg"/><Relationship Id="rId12" Type="http://schemas.openxmlformats.org/officeDocument/2006/relationships/image" Target="../media/image17.png"/><Relationship Id="rId13" Type="http://schemas.openxmlformats.org/officeDocument/2006/relationships/image" Target="../media/image18.jpeg"/><Relationship Id="rId14" Type="http://schemas.openxmlformats.org/officeDocument/2006/relationships/image" Target="../media/image19.jpeg"/><Relationship Id="rId15" Type="http://schemas.openxmlformats.org/officeDocument/2006/relationships/image" Target="../media/image20.png"/><Relationship Id="rId16" Type="http://schemas.openxmlformats.org/officeDocument/2006/relationships/image" Target="../media/image21.png"/><Relationship Id="rId17" Type="http://schemas.openxmlformats.org/officeDocument/2006/relationships/image" Target="../media/image22.png"/><Relationship Id="rId18"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9.gif"/><Relationship Id="rId5" Type="http://schemas.openxmlformats.org/officeDocument/2006/relationships/image" Target="../media/image10.png"/><Relationship Id="rId6" Type="http://schemas.openxmlformats.org/officeDocument/2006/relationships/image" Target="../media/image11.gif"/><Relationship Id="rId7" Type="http://schemas.openxmlformats.org/officeDocument/2006/relationships/image" Target="../media/image12.gif"/><Relationship Id="rId8" Type="http://schemas.openxmlformats.org/officeDocument/2006/relationships/image" Target="../media/image13.png"/><Relationship Id="rId9" Type="http://schemas.openxmlformats.org/officeDocument/2006/relationships/image" Target="../media/image14.jpeg"/><Relationship Id="rId10" Type="http://schemas.openxmlformats.org/officeDocument/2006/relationships/image" Target="../media/image1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44.jpeg"/><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hyperlink" Target="mailto:Daria.iovcheva@springernature.com" TargetMode="External"/></Relationships>
</file>

<file path=ppt/slides/_rels/slide2.xml.rels><?xml version="1.0" encoding="UTF-8" standalone="yes"?>
<Relationships xmlns="http://schemas.openxmlformats.org/package/2006/relationships"><Relationship Id="rId20" Type="http://schemas.openxmlformats.org/officeDocument/2006/relationships/hyperlink" Target="https://he.palgrave.com/" TargetMode="External"/><Relationship Id="rId21" Type="http://schemas.openxmlformats.org/officeDocument/2006/relationships/image" Target="../media/image33.png"/><Relationship Id="rId22" Type="http://schemas.openxmlformats.org/officeDocument/2006/relationships/hyperlink" Target="http://www.springerhealthcare.com/" TargetMode="External"/><Relationship Id="rId23" Type="http://schemas.openxmlformats.org/officeDocument/2006/relationships/image" Target="../media/image34.png"/><Relationship Id="rId24" Type="http://schemas.openxmlformats.org/officeDocument/2006/relationships/hyperlink" Target="http://www.springer.com/springer+vs" TargetMode="External"/><Relationship Id="rId25" Type="http://schemas.openxmlformats.org/officeDocument/2006/relationships/image" Target="../media/image35.png"/><Relationship Id="rId26" Type="http://schemas.openxmlformats.org/officeDocument/2006/relationships/hyperlink" Target="http://www.spektrum.de/" TargetMode="External"/><Relationship Id="rId27" Type="http://schemas.openxmlformats.org/officeDocument/2006/relationships/image" Target="../media/image36.png"/><Relationship Id="rId28" Type="http://schemas.openxmlformats.org/officeDocument/2006/relationships/hyperlink" Target="http://www.adis.com/" TargetMode="External"/><Relationship Id="rId29" Type="http://schemas.openxmlformats.org/officeDocument/2006/relationships/image" Target="../media/image37.png"/><Relationship Id="rId1" Type="http://schemas.openxmlformats.org/officeDocument/2006/relationships/slideLayout" Target="../slideLayouts/slideLayout16.xml"/><Relationship Id="rId2" Type="http://schemas.openxmlformats.org/officeDocument/2006/relationships/hyperlink" Target="http://www.nature.com/" TargetMode="External"/><Relationship Id="rId3" Type="http://schemas.openxmlformats.org/officeDocument/2006/relationships/image" Target="../media/image24.png"/><Relationship Id="rId4" Type="http://schemas.openxmlformats.org/officeDocument/2006/relationships/hyperlink" Target="http://www.springer.com/" TargetMode="External"/><Relationship Id="rId5" Type="http://schemas.openxmlformats.org/officeDocument/2006/relationships/image" Target="../media/image25.png"/><Relationship Id="rId30" Type="http://schemas.openxmlformats.org/officeDocument/2006/relationships/hyperlink" Target="https://www.bsl.nl/" TargetMode="External"/><Relationship Id="rId31" Type="http://schemas.openxmlformats.org/officeDocument/2006/relationships/image" Target="../media/image38.png"/><Relationship Id="rId32" Type="http://schemas.openxmlformats.org/officeDocument/2006/relationships/hyperlink" Target="https://www.springermedizin.de/" TargetMode="External"/><Relationship Id="rId9" Type="http://schemas.openxmlformats.org/officeDocument/2006/relationships/image" Target="../media/image27.png"/><Relationship Id="rId6" Type="http://schemas.openxmlformats.org/officeDocument/2006/relationships/hyperlink" Target="http://www.springer.com/springer+spektrum?SGWID=0-1734713-0-0-0" TargetMode="External"/><Relationship Id="rId7" Type="http://schemas.openxmlformats.org/officeDocument/2006/relationships/image" Target="../media/image26.png"/><Relationship Id="rId8" Type="http://schemas.openxmlformats.org/officeDocument/2006/relationships/hyperlink" Target="http://www.biomedcentral.com/" TargetMode="External"/><Relationship Id="rId33" Type="http://schemas.openxmlformats.org/officeDocument/2006/relationships/image" Target="../media/image39.png"/><Relationship Id="rId34" Type="http://schemas.openxmlformats.org/officeDocument/2006/relationships/hyperlink" Target="http://www.springer.com/birkhauser?SGWID=0-40290-0-0-0" TargetMode="External"/><Relationship Id="rId35" Type="http://schemas.openxmlformats.org/officeDocument/2006/relationships/image" Target="../media/image40.png"/><Relationship Id="rId36" Type="http://schemas.openxmlformats.org/officeDocument/2006/relationships/hyperlink" Target="http://www.palgrave.com/" TargetMode="External"/><Relationship Id="rId10" Type="http://schemas.openxmlformats.org/officeDocument/2006/relationships/hyperlink" Target="http://www.macmillaneducation.com/" TargetMode="External"/><Relationship Id="rId11" Type="http://schemas.openxmlformats.org/officeDocument/2006/relationships/image" Target="../media/image28.png"/><Relationship Id="rId12" Type="http://schemas.openxmlformats.org/officeDocument/2006/relationships/hyperlink" Target="http://www.gabler.de/" TargetMode="External"/><Relationship Id="rId13" Type="http://schemas.openxmlformats.org/officeDocument/2006/relationships/image" Target="../media/image29.png"/><Relationship Id="rId14" Type="http://schemas.openxmlformats.org/officeDocument/2006/relationships/hyperlink" Target="https://www.springer.com/springer+vieweg?SGWID=0-1737413-0-0-0" TargetMode="External"/><Relationship Id="rId15" Type="http://schemas.openxmlformats.org/officeDocument/2006/relationships/image" Target="../media/image30.png"/><Relationship Id="rId16" Type="http://schemas.openxmlformats.org/officeDocument/2006/relationships/hyperlink" Target="http://www.scientificamerican.com/" TargetMode="External"/><Relationship Id="rId17" Type="http://schemas.openxmlformats.org/officeDocument/2006/relationships/image" Target="../media/image31.png"/><Relationship Id="rId18" Type="http://schemas.openxmlformats.org/officeDocument/2006/relationships/hyperlink" Target="http://www.apress.com/" TargetMode="External"/><Relationship Id="rId19" Type="http://schemas.openxmlformats.org/officeDocument/2006/relationships/image" Target="../media/image32.png"/><Relationship Id="rId37" Type="http://schemas.openxmlformats.org/officeDocument/2006/relationships/image" Target="../media/image41.png"/><Relationship Id="rId38" Type="http://schemas.openxmlformats.org/officeDocument/2006/relationships/hyperlink" Target="https://www.metzlerverlag.de/" TargetMode="External"/><Relationship Id="rId39" Type="http://schemas.openxmlformats.org/officeDocument/2006/relationships/image" Target="../media/image42.png"/><Relationship Id="rId40" Type="http://schemas.openxmlformats.org/officeDocument/2006/relationships/hyperlink" Target="http://www.springer.com/t.m.c.+asser+press?countryChanged=true&amp;SGWID=0-1721513-0-0-0" TargetMode="External"/><Relationship Id="rId41"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54000" y="292540"/>
            <a:ext cx="4003675" cy="1295066"/>
          </a:xfrm>
        </p:spPr>
        <p:txBody>
          <a:bodyPr/>
          <a:lstStyle/>
          <a:p>
            <a:r>
              <a:rPr lang="nb-NO" sz="2400" b="1" dirty="0"/>
              <a:t>«</a:t>
            </a:r>
            <a:r>
              <a:rPr lang="nb-NO" sz="2400" b="1" dirty="0" err="1"/>
              <a:t>Организация</a:t>
            </a:r>
            <a:r>
              <a:rPr lang="nb-NO" sz="2400" b="1" dirty="0"/>
              <a:t> </a:t>
            </a:r>
            <a:r>
              <a:rPr lang="nb-NO" sz="2400" b="1" dirty="0" err="1"/>
              <a:t>процесса</a:t>
            </a:r>
            <a:r>
              <a:rPr lang="nb-NO" sz="2400" b="1" dirty="0"/>
              <a:t> </a:t>
            </a:r>
            <a:r>
              <a:rPr lang="nb-NO" sz="2400" b="1" dirty="0" err="1"/>
              <a:t>прохождения</a:t>
            </a:r>
            <a:r>
              <a:rPr lang="nb-NO" sz="2400" b="1" dirty="0"/>
              <a:t> </a:t>
            </a:r>
            <a:r>
              <a:rPr lang="nb-NO" sz="2400" b="1" dirty="0" err="1"/>
              <a:t>рукописей</a:t>
            </a:r>
            <a:r>
              <a:rPr lang="nb-NO" sz="2400" b="1" dirty="0"/>
              <a:t> </a:t>
            </a:r>
            <a:r>
              <a:rPr lang="nb-NO" sz="2400" b="1" dirty="0" err="1"/>
              <a:t>в</a:t>
            </a:r>
            <a:r>
              <a:rPr lang="nb-NO" sz="2400" b="1" dirty="0"/>
              <a:t> Springer Nature»</a:t>
            </a:r>
            <a:endParaRPr lang="en-GB" sz="2400" b="1" dirty="0"/>
          </a:p>
        </p:txBody>
      </p:sp>
      <p:sp>
        <p:nvSpPr>
          <p:cNvPr id="7" name="Text Placeholder 6"/>
          <p:cNvSpPr>
            <a:spLocks noGrp="1"/>
          </p:cNvSpPr>
          <p:nvPr>
            <p:ph type="body" sz="quarter" idx="12"/>
          </p:nvPr>
        </p:nvSpPr>
        <p:spPr>
          <a:xfrm>
            <a:off x="5154000" y="1866575"/>
            <a:ext cx="4003675" cy="523220"/>
          </a:xfrm>
        </p:spPr>
        <p:txBody>
          <a:bodyPr/>
          <a:lstStyle/>
          <a:p>
            <a:r>
              <a:rPr lang="nl-BE" b="1" dirty="0" smtClean="0">
                <a:latin typeface="+mj-lt"/>
              </a:rPr>
              <a:t>Daria Iovcheva</a:t>
            </a:r>
            <a:r>
              <a:rPr lang="nl-BE" b="1" dirty="0">
                <a:latin typeface="+mj-lt"/>
              </a:rPr>
              <a:t/>
            </a:r>
            <a:br>
              <a:rPr lang="nl-BE" b="1" dirty="0">
                <a:latin typeface="+mj-lt"/>
              </a:rPr>
            </a:br>
            <a:endParaRPr lang="en-GB" sz="1400" dirty="0">
              <a:latin typeface="+mj-lt"/>
            </a:endParaRPr>
          </a:p>
        </p:txBody>
      </p:sp>
      <p:grpSp>
        <p:nvGrpSpPr>
          <p:cNvPr id="24" name="Group 23">
            <a:extLst>
              <a:ext uri="{FF2B5EF4-FFF2-40B4-BE49-F238E27FC236}">
                <a16:creationId xmlns="" xmlns:a16="http://schemas.microsoft.com/office/drawing/2014/main" id="{58DB7082-6B65-EB42-9365-C1AD67187C40}"/>
              </a:ext>
            </a:extLst>
          </p:cNvPr>
          <p:cNvGrpSpPr/>
          <p:nvPr/>
        </p:nvGrpSpPr>
        <p:grpSpPr>
          <a:xfrm>
            <a:off x="1080654" y="507606"/>
            <a:ext cx="3297600" cy="4320972"/>
            <a:chOff x="0" y="719028"/>
            <a:chExt cx="3297600" cy="4320972"/>
          </a:xfrm>
        </p:grpSpPr>
        <p:pic>
          <p:nvPicPr>
            <p:cNvPr id="5" name="Picture 2">
              <a:extLst>
                <a:ext uri="{FF2B5EF4-FFF2-40B4-BE49-F238E27FC236}">
                  <a16:creationId xmlns="" xmlns:a16="http://schemas.microsoft.com/office/drawing/2014/main" id="{D7BA7D72-6A52-3C49-BAAC-846BD3EDC981}"/>
                </a:ext>
              </a:extLst>
            </p:cNvPr>
            <p:cNvPicPr>
              <a:picLocks noChangeArrowheads="1"/>
            </p:cNvPicPr>
            <p:nvPr/>
          </p:nvPicPr>
          <p:blipFill>
            <a:blip r:embed="rId3"/>
            <a:srcRect/>
            <a:stretch>
              <a:fillRect/>
            </a:stretch>
          </p:blipFill>
          <p:spPr bwMode="auto">
            <a:xfrm>
              <a:off x="0" y="720000"/>
              <a:ext cx="824400" cy="1080000"/>
            </a:xfrm>
            <a:prstGeom prst="rect">
              <a:avLst/>
            </a:prstGeom>
            <a:noFill/>
            <a:ln w="9525">
              <a:noFill/>
              <a:round/>
              <a:headEnd/>
              <a:tailEnd/>
            </a:ln>
          </p:spPr>
        </p:pic>
        <p:pic>
          <p:nvPicPr>
            <p:cNvPr id="8" name="Picture 7" descr="largecoverNMAT_alt.gif">
              <a:extLst>
                <a:ext uri="{FF2B5EF4-FFF2-40B4-BE49-F238E27FC236}">
                  <a16:creationId xmlns="" xmlns:a16="http://schemas.microsoft.com/office/drawing/2014/main" id="{8D61A31B-E5BA-0740-B046-D7C312120A78}"/>
                </a:ext>
              </a:extLst>
            </p:cNvPr>
            <p:cNvPicPr preferRelativeResize="0">
              <a:picLocks noChangeAspect="1"/>
            </p:cNvPicPr>
            <p:nvPr/>
          </p:nvPicPr>
          <p:blipFill>
            <a:blip r:embed="rId4"/>
            <a:stretch>
              <a:fillRect/>
            </a:stretch>
          </p:blipFill>
          <p:spPr>
            <a:xfrm>
              <a:off x="0" y="1800000"/>
              <a:ext cx="824400" cy="1079215"/>
            </a:xfrm>
            <a:prstGeom prst="rect">
              <a:avLst/>
            </a:prstGeom>
          </p:spPr>
        </p:pic>
        <p:pic>
          <p:nvPicPr>
            <p:cNvPr id="9" name="Shape 315">
              <a:extLst>
                <a:ext uri="{FF2B5EF4-FFF2-40B4-BE49-F238E27FC236}">
                  <a16:creationId xmlns="" xmlns:a16="http://schemas.microsoft.com/office/drawing/2014/main" id="{25B337BE-D5A9-EA44-BC49-812A10088D2B}"/>
                </a:ext>
              </a:extLst>
            </p:cNvPr>
            <p:cNvPicPr preferRelativeResize="0">
              <a:picLocks/>
            </p:cNvPicPr>
            <p:nvPr/>
          </p:nvPicPr>
          <p:blipFill>
            <a:blip r:embed="rId5">
              <a:alphaModFix/>
            </a:blip>
            <a:stretch>
              <a:fillRect/>
            </a:stretch>
          </p:blipFill>
          <p:spPr>
            <a:xfrm>
              <a:off x="0" y="3960000"/>
              <a:ext cx="824400" cy="1080000"/>
            </a:xfrm>
            <a:prstGeom prst="rect">
              <a:avLst/>
            </a:prstGeom>
            <a:noFill/>
            <a:ln w="9525" cap="flat" cmpd="sng">
              <a:noFill/>
              <a:prstDash val="solid"/>
              <a:round/>
              <a:headEnd type="none" w="med" len="med"/>
              <a:tailEnd type="none" w="med" len="med"/>
            </a:ln>
          </p:spPr>
        </p:pic>
        <p:pic>
          <p:nvPicPr>
            <p:cNvPr id="10" name="Picture 9" descr="journalcover_2013_10.gif">
              <a:extLst>
                <a:ext uri="{FF2B5EF4-FFF2-40B4-BE49-F238E27FC236}">
                  <a16:creationId xmlns="" xmlns:a16="http://schemas.microsoft.com/office/drawing/2014/main" id="{6DF4FF00-E8C6-DA4F-860F-64E6DEDD8E10}"/>
                </a:ext>
              </a:extLst>
            </p:cNvPr>
            <p:cNvPicPr preferRelativeResize="0">
              <a:picLocks/>
            </p:cNvPicPr>
            <p:nvPr/>
          </p:nvPicPr>
          <p:blipFill>
            <a:blip r:embed="rId6"/>
            <a:stretch>
              <a:fillRect/>
            </a:stretch>
          </p:blipFill>
          <p:spPr>
            <a:xfrm>
              <a:off x="0" y="2880000"/>
              <a:ext cx="824400" cy="1080000"/>
            </a:xfrm>
            <a:prstGeom prst="rect">
              <a:avLst/>
            </a:prstGeom>
          </p:spPr>
        </p:pic>
        <p:pic>
          <p:nvPicPr>
            <p:cNvPr id="11" name="Picture 10" descr="largecoverNPHYS2.gif">
              <a:extLst>
                <a:ext uri="{FF2B5EF4-FFF2-40B4-BE49-F238E27FC236}">
                  <a16:creationId xmlns="" xmlns:a16="http://schemas.microsoft.com/office/drawing/2014/main" id="{A6E8956A-CCC4-9546-861C-D72C274A30D8}"/>
                </a:ext>
              </a:extLst>
            </p:cNvPr>
            <p:cNvPicPr preferRelativeResize="0">
              <a:picLocks/>
            </p:cNvPicPr>
            <p:nvPr/>
          </p:nvPicPr>
          <p:blipFill>
            <a:blip r:embed="rId7"/>
            <a:stretch>
              <a:fillRect/>
            </a:stretch>
          </p:blipFill>
          <p:spPr>
            <a:xfrm>
              <a:off x="824400" y="1800000"/>
              <a:ext cx="824400" cy="1080000"/>
            </a:xfrm>
            <a:prstGeom prst="rect">
              <a:avLst/>
            </a:prstGeom>
          </p:spPr>
        </p:pic>
        <p:pic>
          <p:nvPicPr>
            <p:cNvPr id="12" name="Shape 316">
              <a:extLst>
                <a:ext uri="{FF2B5EF4-FFF2-40B4-BE49-F238E27FC236}">
                  <a16:creationId xmlns="" xmlns:a16="http://schemas.microsoft.com/office/drawing/2014/main" id="{92C87614-DEAB-5D44-83AA-671BBEB7E788}"/>
                </a:ext>
              </a:extLst>
            </p:cNvPr>
            <p:cNvPicPr preferRelativeResize="0">
              <a:picLocks/>
            </p:cNvPicPr>
            <p:nvPr/>
          </p:nvPicPr>
          <p:blipFill>
            <a:blip r:embed="rId8">
              <a:alphaModFix/>
            </a:blip>
            <a:stretch>
              <a:fillRect/>
            </a:stretch>
          </p:blipFill>
          <p:spPr>
            <a:xfrm>
              <a:off x="824400" y="3960000"/>
              <a:ext cx="824400" cy="1080000"/>
            </a:xfrm>
            <a:prstGeom prst="rect">
              <a:avLst/>
            </a:prstGeom>
            <a:noFill/>
            <a:ln w="9525" cap="flat" cmpd="sng">
              <a:noFill/>
              <a:prstDash val="solid"/>
              <a:round/>
              <a:headEnd type="none" w="med" len="med"/>
              <a:tailEnd type="none" w="med" len="med"/>
            </a:ln>
          </p:spPr>
        </p:pic>
        <p:pic>
          <p:nvPicPr>
            <p:cNvPr id="13" name="Picture 12" descr="plants_cover.jpg">
              <a:extLst>
                <a:ext uri="{FF2B5EF4-FFF2-40B4-BE49-F238E27FC236}">
                  <a16:creationId xmlns="" xmlns:a16="http://schemas.microsoft.com/office/drawing/2014/main" id="{EA03D90A-3B24-E34F-8906-952152061E49}"/>
                </a:ext>
              </a:extLst>
            </p:cNvPr>
            <p:cNvPicPr preferRelativeResize="0">
              <a:picLocks/>
            </p:cNvPicPr>
            <p:nvPr/>
          </p:nvPicPr>
          <p:blipFill>
            <a:blip r:embed="rId9"/>
            <a:stretch>
              <a:fillRect/>
            </a:stretch>
          </p:blipFill>
          <p:spPr>
            <a:xfrm>
              <a:off x="824400" y="2880000"/>
              <a:ext cx="824400" cy="1080000"/>
            </a:xfrm>
            <a:prstGeom prst="rect">
              <a:avLst/>
            </a:prstGeom>
          </p:spPr>
        </p:pic>
        <p:pic>
          <p:nvPicPr>
            <p:cNvPr id="14" name="Picture 13">
              <a:extLst>
                <a:ext uri="{FF2B5EF4-FFF2-40B4-BE49-F238E27FC236}">
                  <a16:creationId xmlns="" xmlns:a16="http://schemas.microsoft.com/office/drawing/2014/main" id="{C0830BBE-2425-A547-8734-4DB1D7466234}"/>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24400" y="719028"/>
              <a:ext cx="824400" cy="1080000"/>
            </a:xfrm>
            <a:prstGeom prst="rect">
              <a:avLst/>
            </a:prstGeom>
          </p:spPr>
        </p:pic>
        <p:pic>
          <p:nvPicPr>
            <p:cNvPr id="15" name="Picture 14">
              <a:extLst>
                <a:ext uri="{FF2B5EF4-FFF2-40B4-BE49-F238E27FC236}">
                  <a16:creationId xmlns="" xmlns:a16="http://schemas.microsoft.com/office/drawing/2014/main" id="{6F60FE5E-3E8B-7C43-9636-4E48A01C4B2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48800" y="720000"/>
              <a:ext cx="824400" cy="1080973"/>
            </a:xfrm>
            <a:prstGeom prst="rect">
              <a:avLst/>
            </a:prstGeom>
            <a:ln>
              <a:noFill/>
            </a:ln>
            <a:effectLst/>
          </p:spPr>
        </p:pic>
        <p:pic>
          <p:nvPicPr>
            <p:cNvPr id="16" name="Picture 15">
              <a:extLst>
                <a:ext uri="{FF2B5EF4-FFF2-40B4-BE49-F238E27FC236}">
                  <a16:creationId xmlns="" xmlns:a16="http://schemas.microsoft.com/office/drawing/2014/main" id="{864C1F7E-3DE0-9B4C-B86E-ED6E9DD1E035}"/>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648800" y="3960000"/>
              <a:ext cx="824400" cy="1080000"/>
            </a:xfrm>
            <a:prstGeom prst="rect">
              <a:avLst/>
            </a:prstGeom>
          </p:spPr>
        </p:pic>
        <p:pic>
          <p:nvPicPr>
            <p:cNvPr id="17" name="Picture 16" descr="nenergy.jpg">
              <a:extLst>
                <a:ext uri="{FF2B5EF4-FFF2-40B4-BE49-F238E27FC236}">
                  <a16:creationId xmlns="" xmlns:a16="http://schemas.microsoft.com/office/drawing/2014/main" id="{5C402585-580A-E943-9A8A-A897E86160F2}"/>
                </a:ext>
              </a:extLst>
            </p:cNvPr>
            <p:cNvPicPr preferRelativeResize="0">
              <a:picLocks noChangeAspect="1"/>
            </p:cNvPicPr>
            <p:nvPr/>
          </p:nvPicPr>
          <p:blipFill>
            <a:blip r:embed="rId13"/>
            <a:stretch>
              <a:fillRect/>
            </a:stretch>
          </p:blipFill>
          <p:spPr>
            <a:xfrm>
              <a:off x="1648800" y="2880000"/>
              <a:ext cx="824400" cy="1082025"/>
            </a:xfrm>
            <a:prstGeom prst="rect">
              <a:avLst/>
            </a:prstGeom>
          </p:spPr>
        </p:pic>
        <p:pic>
          <p:nvPicPr>
            <p:cNvPr id="18" name="Picture 17">
              <a:extLst>
                <a:ext uri="{FF2B5EF4-FFF2-40B4-BE49-F238E27FC236}">
                  <a16:creationId xmlns="" xmlns:a16="http://schemas.microsoft.com/office/drawing/2014/main" id="{DDAA1204-9419-FA46-8B9C-616EBF9EC84C}"/>
                </a:ext>
              </a:extLst>
            </p:cNvPr>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1648800" y="1800000"/>
              <a:ext cx="824400" cy="1080000"/>
            </a:xfrm>
            <a:prstGeom prst="rect">
              <a:avLst/>
            </a:prstGeom>
          </p:spPr>
        </p:pic>
        <p:pic>
          <p:nvPicPr>
            <p:cNvPr id="19" name="Picture 18">
              <a:extLst>
                <a:ext uri="{FF2B5EF4-FFF2-40B4-BE49-F238E27FC236}">
                  <a16:creationId xmlns="" xmlns:a16="http://schemas.microsoft.com/office/drawing/2014/main" id="{06CE58FE-34CF-1A48-915B-AD3833CD6383}"/>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2473200" y="3960000"/>
              <a:ext cx="824400" cy="1080000"/>
            </a:xfrm>
            <a:prstGeom prst="rect">
              <a:avLst/>
            </a:prstGeom>
          </p:spPr>
        </p:pic>
        <p:pic>
          <p:nvPicPr>
            <p:cNvPr id="20" name="Picture 19">
              <a:extLst>
                <a:ext uri="{FF2B5EF4-FFF2-40B4-BE49-F238E27FC236}">
                  <a16:creationId xmlns="" xmlns:a16="http://schemas.microsoft.com/office/drawing/2014/main" id="{EA63B682-EEDF-4546-9F59-59066FB61382}"/>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2473200" y="2880000"/>
              <a:ext cx="824400" cy="1080000"/>
            </a:xfrm>
            <a:prstGeom prst="rect">
              <a:avLst/>
            </a:prstGeom>
          </p:spPr>
        </p:pic>
        <p:pic>
          <p:nvPicPr>
            <p:cNvPr id="21" name="Shape 317">
              <a:extLst>
                <a:ext uri="{FF2B5EF4-FFF2-40B4-BE49-F238E27FC236}">
                  <a16:creationId xmlns="" xmlns:a16="http://schemas.microsoft.com/office/drawing/2014/main" id="{29AC3758-E703-A545-A75E-34307C243978}"/>
                </a:ext>
              </a:extLst>
            </p:cNvPr>
            <p:cNvPicPr preferRelativeResize="0">
              <a:picLocks/>
            </p:cNvPicPr>
            <p:nvPr/>
          </p:nvPicPr>
          <p:blipFill>
            <a:blip r:embed="rId17">
              <a:alphaModFix/>
            </a:blip>
            <a:stretch>
              <a:fillRect/>
            </a:stretch>
          </p:blipFill>
          <p:spPr>
            <a:xfrm>
              <a:off x="2473200" y="720000"/>
              <a:ext cx="824400" cy="1080000"/>
            </a:xfrm>
            <a:prstGeom prst="rect">
              <a:avLst/>
            </a:prstGeom>
            <a:noFill/>
            <a:ln w="9525" cap="flat" cmpd="sng">
              <a:noFill/>
              <a:prstDash val="solid"/>
              <a:round/>
              <a:headEnd type="none" w="med" len="med"/>
              <a:tailEnd type="none" w="med" len="med"/>
            </a:ln>
          </p:spPr>
        </p:pic>
        <p:pic>
          <p:nvPicPr>
            <p:cNvPr id="22" name="Shape 318">
              <a:extLst>
                <a:ext uri="{FF2B5EF4-FFF2-40B4-BE49-F238E27FC236}">
                  <a16:creationId xmlns="" xmlns:a16="http://schemas.microsoft.com/office/drawing/2014/main" id="{F1FE55E5-DC0D-134B-A0D9-24E0374F0A7F}"/>
                </a:ext>
              </a:extLst>
            </p:cNvPr>
            <p:cNvPicPr preferRelativeResize="0">
              <a:picLocks/>
            </p:cNvPicPr>
            <p:nvPr/>
          </p:nvPicPr>
          <p:blipFill>
            <a:blip r:embed="rId18">
              <a:alphaModFix/>
            </a:blip>
            <a:stretch>
              <a:fillRect/>
            </a:stretch>
          </p:blipFill>
          <p:spPr>
            <a:xfrm>
              <a:off x="2473200" y="1800000"/>
              <a:ext cx="824400" cy="1080000"/>
            </a:xfrm>
            <a:prstGeom prst="rect">
              <a:avLst/>
            </a:prstGeom>
            <a:noFill/>
            <a:ln w="9525" cap="flat" cmpd="sng">
              <a:noFill/>
              <a:prstDash val="solid"/>
              <a:round/>
              <a:headEnd type="none" w="med" len="med"/>
              <a:tailEnd type="none" w="med" len="med"/>
            </a:ln>
          </p:spPr>
        </p:pic>
      </p:grpSp>
    </p:spTree>
    <p:extLst>
      <p:ext uri="{BB962C8B-B14F-4D97-AF65-F5344CB8AC3E}">
        <p14:creationId xmlns:p14="http://schemas.microsoft.com/office/powerpoint/2010/main" val="3305390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91"/>
          <p:cNvGrpSpPr/>
          <p:nvPr/>
        </p:nvGrpSpPr>
        <p:grpSpPr>
          <a:xfrm>
            <a:off x="113717" y="1080000"/>
            <a:ext cx="9678568" cy="4386968"/>
            <a:chOff x="151200" y="738169"/>
            <a:chExt cx="8934063" cy="4386968"/>
          </a:xfrm>
        </p:grpSpPr>
        <p:sp>
          <p:nvSpPr>
            <p:cNvPr id="12" name="Rounded Rectangle 11"/>
            <p:cNvSpPr>
              <a:spLocks noChangeArrowheads="1"/>
            </p:cNvSpPr>
            <p:nvPr/>
          </p:nvSpPr>
          <p:spPr bwMode="auto">
            <a:xfrm>
              <a:off x="151200" y="1863550"/>
              <a:ext cx="1447800" cy="1676400"/>
            </a:xfrm>
            <a:prstGeom prst="roundRect">
              <a:avLst>
                <a:gd name="adj" fmla="val 16667"/>
              </a:avLst>
            </a:prstGeom>
            <a:solidFill>
              <a:srgbClr val="C6D9F1"/>
            </a:solidFill>
            <a:ln w="38100">
              <a:solidFill>
                <a:srgbClr val="0000FF"/>
              </a:solidFill>
              <a:round/>
              <a:headEnd/>
              <a:tailEnd/>
            </a:ln>
            <a:effectLst>
              <a:outerShdw blurRad="63500" dist="23000" dir="5400000" rotWithShape="0">
                <a:srgbClr val="000000">
                  <a:alpha val="34999"/>
                </a:srgbClr>
              </a:outerShdw>
            </a:effectLst>
          </p:spPr>
          <p:txBody>
            <a:bodyPr anchor="ctr"/>
            <a:lstStyle/>
            <a:p>
              <a:pPr algn="ctr">
                <a:defRPr/>
              </a:pPr>
              <a:r>
                <a:rPr lang="en-US" baseline="0" dirty="0">
                  <a:latin typeface="+mn-lt"/>
                  <a:ea typeface="+mn-ea"/>
                  <a:cs typeface="+mn-cs"/>
                </a:rPr>
                <a:t>Submission</a:t>
              </a:r>
            </a:p>
          </p:txBody>
        </p:sp>
        <p:sp>
          <p:nvSpPr>
            <p:cNvPr id="13" name="Rounded Rectangle 12"/>
            <p:cNvSpPr>
              <a:spLocks noChangeArrowheads="1"/>
            </p:cNvSpPr>
            <p:nvPr/>
          </p:nvSpPr>
          <p:spPr bwMode="auto">
            <a:xfrm>
              <a:off x="1980600" y="2126280"/>
              <a:ext cx="1447800" cy="1143000"/>
            </a:xfrm>
            <a:prstGeom prst="roundRect">
              <a:avLst>
                <a:gd name="adj" fmla="val 16667"/>
              </a:avLst>
            </a:prstGeom>
            <a:solidFill>
              <a:schemeClr val="bg1"/>
            </a:solidFill>
            <a:ln w="38100">
              <a:solidFill>
                <a:srgbClr val="FF0000"/>
              </a:solidFill>
              <a:round/>
              <a:headEnd/>
              <a:tailEnd/>
            </a:ln>
            <a:effectLst>
              <a:outerShdw blurRad="63500" dist="23000" dir="5400000" rotWithShape="0">
                <a:srgbClr val="000000">
                  <a:alpha val="34999"/>
                </a:srgbClr>
              </a:outerShdw>
            </a:effectLst>
          </p:spPr>
          <p:txBody>
            <a:bodyPr anchor="ctr"/>
            <a:lstStyle/>
            <a:p>
              <a:pPr algn="ctr">
                <a:defRPr/>
              </a:pPr>
              <a:r>
                <a:rPr lang="en-US" baseline="0" dirty="0">
                  <a:latin typeface="+mn-lt"/>
                  <a:ea typeface="+mn-ea"/>
                  <a:cs typeface="+mn-cs"/>
                </a:rPr>
                <a:t>Editorial decision</a:t>
              </a:r>
            </a:p>
          </p:txBody>
        </p:sp>
        <p:sp>
          <p:nvSpPr>
            <p:cNvPr id="14" name="Rounded Rectangle 13"/>
            <p:cNvSpPr>
              <a:spLocks noChangeArrowheads="1"/>
            </p:cNvSpPr>
            <p:nvPr/>
          </p:nvSpPr>
          <p:spPr bwMode="auto">
            <a:xfrm>
              <a:off x="3810000" y="2126280"/>
              <a:ext cx="1447800" cy="1143000"/>
            </a:xfrm>
            <a:prstGeom prst="roundRect">
              <a:avLst>
                <a:gd name="adj" fmla="val 16667"/>
              </a:avLst>
            </a:prstGeom>
            <a:solidFill>
              <a:srgbClr val="CCFFCC"/>
            </a:solidFill>
            <a:ln w="38100">
              <a:solidFill>
                <a:srgbClr val="008000"/>
              </a:solidFill>
              <a:round/>
              <a:headEnd/>
              <a:tailEnd/>
            </a:ln>
            <a:effectLst>
              <a:outerShdw blurRad="63500" dist="23000" dir="5400000" rotWithShape="0">
                <a:srgbClr val="000000">
                  <a:alpha val="34999"/>
                </a:srgbClr>
              </a:outerShdw>
            </a:effectLst>
          </p:spPr>
          <p:txBody>
            <a:bodyPr anchor="ctr"/>
            <a:lstStyle/>
            <a:p>
              <a:pPr algn="ctr">
                <a:defRPr/>
              </a:pPr>
              <a:r>
                <a:rPr lang="en-US" baseline="0" dirty="0">
                  <a:latin typeface="+mn-lt"/>
                  <a:ea typeface="+mn-ea"/>
                  <a:cs typeface="+mn-cs"/>
                </a:rPr>
                <a:t>Peer review</a:t>
              </a:r>
            </a:p>
          </p:txBody>
        </p:sp>
        <p:sp>
          <p:nvSpPr>
            <p:cNvPr id="15" name="Rounded Rectangle 14"/>
            <p:cNvSpPr>
              <a:spLocks noChangeArrowheads="1"/>
            </p:cNvSpPr>
            <p:nvPr/>
          </p:nvSpPr>
          <p:spPr bwMode="auto">
            <a:xfrm>
              <a:off x="5638800" y="2126280"/>
              <a:ext cx="1447800" cy="1143000"/>
            </a:xfrm>
            <a:prstGeom prst="roundRect">
              <a:avLst>
                <a:gd name="adj" fmla="val 16667"/>
              </a:avLst>
            </a:prstGeom>
            <a:solidFill>
              <a:schemeClr val="bg1"/>
            </a:solidFill>
            <a:ln w="38100">
              <a:solidFill>
                <a:srgbClr val="FF0000"/>
              </a:solidFill>
              <a:round/>
              <a:headEnd/>
              <a:tailEnd/>
            </a:ln>
            <a:effectLst>
              <a:outerShdw blurRad="63500" dist="23000" dir="5400000" rotWithShape="0">
                <a:srgbClr val="000000">
                  <a:alpha val="34999"/>
                </a:srgbClr>
              </a:outerShdw>
            </a:effectLst>
          </p:spPr>
          <p:txBody>
            <a:bodyPr anchor="ctr"/>
            <a:lstStyle/>
            <a:p>
              <a:pPr algn="ctr">
                <a:defRPr/>
              </a:pPr>
              <a:r>
                <a:rPr lang="en-US" baseline="0" dirty="0">
                  <a:latin typeface="+mn-lt"/>
                  <a:ea typeface="+mn-ea"/>
                  <a:cs typeface="+mn-cs"/>
                </a:rPr>
                <a:t>Editorial decision</a:t>
              </a:r>
            </a:p>
          </p:txBody>
        </p:sp>
        <p:cxnSp>
          <p:nvCxnSpPr>
            <p:cNvPr id="17" name="Straight Arrow Connector 16"/>
            <p:cNvCxnSpPr>
              <a:cxnSpLocks noChangeShapeType="1"/>
            </p:cNvCxnSpPr>
            <p:nvPr/>
          </p:nvCxnSpPr>
          <p:spPr bwMode="auto">
            <a:xfrm>
              <a:off x="3428400" y="2698574"/>
              <a:ext cx="381600" cy="1588"/>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a:off x="5257800" y="2694604"/>
              <a:ext cx="381000" cy="1588"/>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 name="Straight Arrow Connector 27"/>
            <p:cNvCxnSpPr>
              <a:cxnSpLocks noChangeShapeType="1"/>
              <a:endCxn id="14" idx="2"/>
            </p:cNvCxnSpPr>
            <p:nvPr/>
          </p:nvCxnSpPr>
          <p:spPr bwMode="auto">
            <a:xfrm rot="5400000" flipH="1" flipV="1">
              <a:off x="3606369" y="4196812"/>
              <a:ext cx="1855063" cy="1588"/>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9" name="Straight Connector 28"/>
            <p:cNvCxnSpPr>
              <a:cxnSpLocks noChangeShapeType="1"/>
            </p:cNvCxnSpPr>
            <p:nvPr/>
          </p:nvCxnSpPr>
          <p:spPr bwMode="auto">
            <a:xfrm>
              <a:off x="4533900" y="5122755"/>
              <a:ext cx="4551363" cy="1588"/>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0" name="Straight Connector 29"/>
            <p:cNvCxnSpPr>
              <a:cxnSpLocks noChangeShapeType="1"/>
            </p:cNvCxnSpPr>
            <p:nvPr/>
          </p:nvCxnSpPr>
          <p:spPr bwMode="auto">
            <a:xfrm rot="5400000" flipH="1" flipV="1">
              <a:off x="7604754" y="3651769"/>
              <a:ext cx="2941971" cy="2"/>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1" name="Straight Connector 30"/>
            <p:cNvCxnSpPr>
              <a:cxnSpLocks noChangeShapeType="1"/>
            </p:cNvCxnSpPr>
            <p:nvPr/>
          </p:nvCxnSpPr>
          <p:spPr bwMode="auto">
            <a:xfrm rot="10800000" flipV="1">
              <a:off x="8915400" y="2180784"/>
              <a:ext cx="161925" cy="0"/>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2" name="Straight Connector 31"/>
            <p:cNvCxnSpPr>
              <a:cxnSpLocks noChangeShapeType="1"/>
            </p:cNvCxnSpPr>
            <p:nvPr/>
          </p:nvCxnSpPr>
          <p:spPr bwMode="auto">
            <a:xfrm rot="10800000" flipV="1">
              <a:off x="8915400" y="3214776"/>
              <a:ext cx="161925" cy="0"/>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8" name="Rounded Rectangle 7"/>
            <p:cNvSpPr>
              <a:spLocks noChangeArrowheads="1"/>
            </p:cNvSpPr>
            <p:nvPr/>
          </p:nvSpPr>
          <p:spPr bwMode="auto">
            <a:xfrm>
              <a:off x="7467600" y="786792"/>
              <a:ext cx="1447800" cy="720000"/>
            </a:xfrm>
            <a:prstGeom prst="roundRect">
              <a:avLst>
                <a:gd name="adj" fmla="val 16667"/>
              </a:avLst>
            </a:prstGeom>
            <a:solidFill>
              <a:srgbClr val="CCFFCC"/>
            </a:solidFill>
            <a:ln w="38100">
              <a:solidFill>
                <a:srgbClr val="008000"/>
              </a:solidFill>
              <a:round/>
              <a:headEnd/>
              <a:tailEnd/>
            </a:ln>
            <a:effectLst>
              <a:outerShdw blurRad="63500" dist="23000" dir="5400000" rotWithShape="0">
                <a:srgbClr val="000000">
                  <a:alpha val="34999"/>
                </a:srgbClr>
              </a:outerShdw>
            </a:effectLst>
          </p:spPr>
          <p:txBody>
            <a:bodyPr anchor="ctr"/>
            <a:lstStyle/>
            <a:p>
              <a:pPr algn="ctr">
                <a:defRPr/>
              </a:pPr>
              <a:r>
                <a:rPr lang="en-US" baseline="0" dirty="0">
                  <a:latin typeface="+mn-lt"/>
                  <a:ea typeface="+mn-ea"/>
                  <a:cs typeface="+mn-cs"/>
                </a:rPr>
                <a:t>Accept</a:t>
              </a:r>
            </a:p>
          </p:txBody>
        </p:sp>
        <p:sp>
          <p:nvSpPr>
            <p:cNvPr id="9" name="Rounded Rectangle 8"/>
            <p:cNvSpPr>
              <a:spLocks noChangeArrowheads="1"/>
            </p:cNvSpPr>
            <p:nvPr/>
          </p:nvSpPr>
          <p:spPr bwMode="auto">
            <a:xfrm>
              <a:off x="7467600" y="1820784"/>
              <a:ext cx="1447800" cy="720000"/>
            </a:xfrm>
            <a:prstGeom prst="roundRect">
              <a:avLst>
                <a:gd name="adj" fmla="val 16667"/>
              </a:avLst>
            </a:prstGeom>
            <a:solidFill>
              <a:srgbClr val="CCFFCC"/>
            </a:solidFill>
            <a:ln w="38100">
              <a:solidFill>
                <a:srgbClr val="008000"/>
              </a:solidFill>
              <a:round/>
              <a:headEnd/>
              <a:tailEnd/>
            </a:ln>
            <a:effectLst>
              <a:outerShdw blurRad="63500" dist="23000" dir="5400000" rotWithShape="0">
                <a:srgbClr val="000000">
                  <a:alpha val="34999"/>
                </a:srgbClr>
              </a:outerShdw>
            </a:effectLst>
          </p:spPr>
          <p:txBody>
            <a:bodyPr anchor="ctr"/>
            <a:lstStyle/>
            <a:p>
              <a:pPr algn="ctr">
                <a:defRPr/>
              </a:pPr>
              <a:r>
                <a:rPr lang="en-US" baseline="0" dirty="0">
                  <a:latin typeface="+mn-lt"/>
                  <a:ea typeface="+mn-ea"/>
                  <a:cs typeface="+mn-cs"/>
                </a:rPr>
                <a:t>Reject</a:t>
              </a:r>
              <a:br>
                <a:rPr lang="en-US" baseline="0" dirty="0">
                  <a:latin typeface="+mn-lt"/>
                  <a:ea typeface="+mn-ea"/>
                  <a:cs typeface="+mn-cs"/>
                </a:rPr>
              </a:br>
              <a:r>
                <a:rPr lang="en-US" sz="1600" dirty="0">
                  <a:latin typeface="+mn-lt"/>
                  <a:ea typeface="+mn-ea"/>
                  <a:cs typeface="+mn-cs"/>
                </a:rPr>
                <a:t>minor revision</a:t>
              </a:r>
              <a:endParaRPr lang="en-US" sz="1600" baseline="0" dirty="0">
                <a:latin typeface="+mn-lt"/>
                <a:ea typeface="+mn-ea"/>
                <a:cs typeface="+mn-cs"/>
              </a:endParaRPr>
            </a:p>
          </p:txBody>
        </p:sp>
        <p:sp>
          <p:nvSpPr>
            <p:cNvPr id="10" name="Rounded Rectangle 9"/>
            <p:cNvSpPr>
              <a:spLocks noChangeArrowheads="1"/>
            </p:cNvSpPr>
            <p:nvPr/>
          </p:nvSpPr>
          <p:spPr bwMode="auto">
            <a:xfrm>
              <a:off x="7467600" y="2854776"/>
              <a:ext cx="1447800" cy="720000"/>
            </a:xfrm>
            <a:prstGeom prst="roundRect">
              <a:avLst>
                <a:gd name="adj" fmla="val 16667"/>
              </a:avLst>
            </a:prstGeom>
            <a:solidFill>
              <a:srgbClr val="CCFFCC"/>
            </a:solidFill>
            <a:ln w="38100">
              <a:solidFill>
                <a:srgbClr val="008000"/>
              </a:solidFill>
              <a:round/>
              <a:headEnd/>
              <a:tailEnd/>
            </a:ln>
            <a:effectLst>
              <a:outerShdw blurRad="63500" dist="23000" dir="5400000" rotWithShape="0">
                <a:srgbClr val="000000">
                  <a:alpha val="34999"/>
                </a:srgbClr>
              </a:outerShdw>
            </a:effectLst>
          </p:spPr>
          <p:txBody>
            <a:bodyPr anchor="ctr"/>
            <a:lstStyle/>
            <a:p>
              <a:pPr algn="ctr">
                <a:defRPr/>
              </a:pPr>
              <a:r>
                <a:rPr lang="en-US" baseline="0" dirty="0">
                  <a:latin typeface="+mn-lt"/>
                  <a:ea typeface="+mn-ea"/>
                  <a:cs typeface="+mn-cs"/>
                </a:rPr>
                <a:t>Reject</a:t>
              </a:r>
              <a:r>
                <a:rPr lang="en-US" dirty="0"/>
                <a:t/>
              </a:r>
              <a:br>
                <a:rPr lang="en-US" dirty="0"/>
              </a:br>
              <a:r>
                <a:rPr lang="en-US" sz="1600" baseline="0" dirty="0">
                  <a:latin typeface="+mn-lt"/>
                  <a:ea typeface="+mn-ea"/>
                  <a:cs typeface="+mn-cs"/>
                </a:rPr>
                <a:t>major revision</a:t>
              </a:r>
            </a:p>
          </p:txBody>
        </p:sp>
        <p:sp>
          <p:nvSpPr>
            <p:cNvPr id="64" name="Rounded Rectangle 63"/>
            <p:cNvSpPr>
              <a:spLocks noChangeArrowheads="1"/>
            </p:cNvSpPr>
            <p:nvPr/>
          </p:nvSpPr>
          <p:spPr bwMode="auto">
            <a:xfrm>
              <a:off x="7467600" y="3888767"/>
              <a:ext cx="1447800" cy="720000"/>
            </a:xfrm>
            <a:prstGeom prst="roundRect">
              <a:avLst>
                <a:gd name="adj" fmla="val 16667"/>
              </a:avLst>
            </a:prstGeom>
            <a:solidFill>
              <a:srgbClr val="CCFFCC"/>
            </a:solidFill>
            <a:ln w="38100">
              <a:solidFill>
                <a:srgbClr val="008000"/>
              </a:solidFill>
              <a:round/>
              <a:headEnd/>
              <a:tailEnd/>
            </a:ln>
            <a:effectLst>
              <a:outerShdw blurRad="63500" dist="23000" dir="5400000" rotWithShape="0">
                <a:srgbClr val="000000">
                  <a:alpha val="34999"/>
                </a:srgbClr>
              </a:outerShdw>
            </a:effectLst>
          </p:spPr>
          <p:txBody>
            <a:bodyPr anchor="ctr"/>
            <a:lstStyle/>
            <a:p>
              <a:pPr algn="ctr">
                <a:defRPr/>
              </a:pPr>
              <a:r>
                <a:rPr lang="en-US" baseline="0" dirty="0">
                  <a:latin typeface="+mn-lt"/>
                  <a:ea typeface="+mn-ea"/>
                  <a:cs typeface="+mn-cs"/>
                </a:rPr>
                <a:t>Reject</a:t>
              </a:r>
            </a:p>
          </p:txBody>
        </p:sp>
        <p:cxnSp>
          <p:nvCxnSpPr>
            <p:cNvPr id="19" name="Straight Arrow Connector 18"/>
            <p:cNvCxnSpPr>
              <a:cxnSpLocks noChangeShapeType="1"/>
              <a:stCxn id="15" idx="3"/>
              <a:endCxn id="8" idx="1"/>
            </p:cNvCxnSpPr>
            <p:nvPr/>
          </p:nvCxnSpPr>
          <p:spPr bwMode="auto">
            <a:xfrm flipV="1">
              <a:off x="7086600" y="1146792"/>
              <a:ext cx="381000" cy="1550988"/>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0" name="Straight Arrow Connector 19"/>
            <p:cNvCxnSpPr>
              <a:cxnSpLocks noChangeShapeType="1"/>
              <a:stCxn id="15" idx="3"/>
              <a:endCxn id="9" idx="1"/>
            </p:cNvCxnSpPr>
            <p:nvPr/>
          </p:nvCxnSpPr>
          <p:spPr bwMode="auto">
            <a:xfrm flipV="1">
              <a:off x="7086600" y="2180784"/>
              <a:ext cx="381000" cy="516996"/>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 name="Straight Arrow Connector 20"/>
            <p:cNvCxnSpPr>
              <a:cxnSpLocks noChangeShapeType="1"/>
              <a:endCxn id="64" idx="1"/>
            </p:cNvCxnSpPr>
            <p:nvPr/>
          </p:nvCxnSpPr>
          <p:spPr bwMode="auto">
            <a:xfrm rot="16200000" flipH="1">
              <a:off x="6502004" y="3283170"/>
              <a:ext cx="1550191" cy="381001"/>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 name="Straight Arrow Connector 21"/>
            <p:cNvCxnSpPr>
              <a:cxnSpLocks noChangeShapeType="1"/>
              <a:stCxn id="15" idx="3"/>
              <a:endCxn id="10" idx="1"/>
            </p:cNvCxnSpPr>
            <p:nvPr/>
          </p:nvCxnSpPr>
          <p:spPr bwMode="auto">
            <a:xfrm>
              <a:off x="7086600" y="2697780"/>
              <a:ext cx="381000" cy="516996"/>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89" name="Rounded Rectangle 88"/>
            <p:cNvSpPr>
              <a:spLocks noChangeArrowheads="1"/>
            </p:cNvSpPr>
            <p:nvPr/>
          </p:nvSpPr>
          <p:spPr bwMode="auto">
            <a:xfrm>
              <a:off x="3407811" y="738169"/>
              <a:ext cx="804378" cy="408623"/>
            </a:xfrm>
            <a:prstGeom prst="roundRect">
              <a:avLst>
                <a:gd name="adj" fmla="val 16667"/>
              </a:avLst>
            </a:prstGeom>
            <a:solidFill>
              <a:srgbClr val="CCFFCC"/>
            </a:solidFill>
            <a:ln w="38100">
              <a:solidFill>
                <a:srgbClr val="008000"/>
              </a:solidFill>
              <a:round/>
              <a:headEnd/>
              <a:tailEnd/>
            </a:ln>
            <a:effectLst>
              <a:outerShdw blurRad="63500" dist="23000" dir="5400000" rotWithShape="0">
                <a:srgbClr val="000000">
                  <a:alpha val="34999"/>
                </a:srgbClr>
              </a:outerShdw>
            </a:effectLst>
          </p:spPr>
          <p:txBody>
            <a:bodyPr wrap="none" anchor="ctr">
              <a:spAutoFit/>
            </a:bodyPr>
            <a:lstStyle/>
            <a:p>
              <a:pPr algn="ctr">
                <a:defRPr/>
              </a:pPr>
              <a:r>
                <a:rPr lang="en-US" dirty="0"/>
                <a:t>Reject</a:t>
              </a:r>
              <a:endParaRPr lang="en-US" baseline="30000" dirty="0">
                <a:latin typeface="+mn-lt"/>
                <a:ea typeface="+mn-ea"/>
                <a:cs typeface="+mn-cs"/>
              </a:endParaRPr>
            </a:p>
          </p:txBody>
        </p:sp>
        <p:cxnSp>
          <p:nvCxnSpPr>
            <p:cNvPr id="88" name="Straight Arrow Connector 87"/>
            <p:cNvCxnSpPr>
              <a:cxnSpLocks noChangeShapeType="1"/>
            </p:cNvCxnSpPr>
            <p:nvPr/>
          </p:nvCxnSpPr>
          <p:spPr bwMode="auto">
            <a:xfrm flipV="1">
              <a:off x="3428400" y="1149174"/>
              <a:ext cx="381000" cy="1550988"/>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0" name="Straight Arrow Connector 89"/>
            <p:cNvCxnSpPr>
              <a:cxnSpLocks noChangeShapeType="1"/>
            </p:cNvCxnSpPr>
            <p:nvPr/>
          </p:nvCxnSpPr>
          <p:spPr bwMode="auto">
            <a:xfrm>
              <a:off x="1599000" y="2700162"/>
              <a:ext cx="381600" cy="1588"/>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grpSp>
      <p:sp>
        <p:nvSpPr>
          <p:cNvPr id="33" name="Title 4"/>
          <p:cNvSpPr>
            <a:spLocks noGrp="1"/>
          </p:cNvSpPr>
          <p:nvPr>
            <p:ph type="title"/>
          </p:nvPr>
        </p:nvSpPr>
        <p:spPr>
          <a:xfrm>
            <a:off x="825500" y="538163"/>
            <a:ext cx="8239126" cy="370558"/>
          </a:xfrm>
        </p:spPr>
        <p:txBody>
          <a:bodyPr/>
          <a:lstStyle/>
          <a:p>
            <a:r>
              <a:rPr lang="en-GB" b="1" dirty="0"/>
              <a:t>The editorial process at a Nature</a:t>
            </a:r>
            <a:r>
              <a:rPr lang="en-GB" b="1" i="1" dirty="0"/>
              <a:t> </a:t>
            </a:r>
            <a:r>
              <a:rPr lang="en-GB" b="1" dirty="0"/>
              <a:t>Research Journal</a:t>
            </a:r>
          </a:p>
        </p:txBody>
      </p:sp>
    </p:spTree>
    <p:extLst>
      <p:ext uri="{BB962C8B-B14F-4D97-AF65-F5344CB8AC3E}">
        <p14:creationId xmlns:p14="http://schemas.microsoft.com/office/powerpoint/2010/main" val="211477970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5500" y="538163"/>
            <a:ext cx="8239126" cy="370558"/>
          </a:xfrm>
        </p:spPr>
        <p:txBody>
          <a:bodyPr/>
          <a:lstStyle/>
          <a:p>
            <a:r>
              <a:rPr lang="en-GB" b="1" dirty="0"/>
              <a:t>Decisions after review</a:t>
            </a:r>
          </a:p>
        </p:txBody>
      </p:sp>
      <p:sp>
        <p:nvSpPr>
          <p:cNvPr id="6" name="Text Placeholder 6"/>
          <p:cNvSpPr txBox="1">
            <a:spLocks/>
          </p:cNvSpPr>
          <p:nvPr/>
        </p:nvSpPr>
        <p:spPr>
          <a:xfrm>
            <a:off x="825500" y="1080000"/>
            <a:ext cx="8239126" cy="4985980"/>
          </a:xfrm>
          <a:prstGeom prst="rect">
            <a:avLst/>
          </a:prstGeom>
        </p:spPr>
        <p:txBody>
          <a:bodyPr>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0"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lvl="2"/>
            <a:r>
              <a:rPr lang="en-US" sz="2400" dirty="0">
                <a:solidFill>
                  <a:srgbClr val="183641"/>
                </a:solidFill>
                <a:latin typeface="+mj-lt"/>
              </a:rPr>
              <a:t>Editors make a decision (Accept, Reject – minor revision, Reject – major revision, Reject) based on the </a:t>
            </a:r>
            <a:r>
              <a:rPr lang="en-US" sz="2400" b="1" dirty="0">
                <a:solidFill>
                  <a:srgbClr val="183641"/>
                </a:solidFill>
                <a:latin typeface="+mj-lt"/>
              </a:rPr>
              <a:t>referee reports</a:t>
            </a:r>
          </a:p>
          <a:p>
            <a:pPr lvl="3"/>
            <a:r>
              <a:rPr lang="en-US" sz="2400" dirty="0">
                <a:solidFill>
                  <a:schemeClr val="bg1">
                    <a:lumMod val="50000"/>
                  </a:schemeClr>
                </a:solidFill>
                <a:latin typeface="+mj-lt"/>
              </a:rPr>
              <a:t>We ask referees to comment on the merits of a paper and its technical correctness — not whether they think the paper should be published in our journal or not</a:t>
            </a:r>
          </a:p>
          <a:p>
            <a:pPr lvl="3"/>
            <a:r>
              <a:rPr lang="en-US" sz="2400" dirty="0">
                <a:solidFill>
                  <a:schemeClr val="bg1">
                    <a:lumMod val="50000"/>
                  </a:schemeClr>
                </a:solidFill>
                <a:latin typeface="+mj-lt"/>
              </a:rPr>
              <a:t>We don’t count votes!</a:t>
            </a:r>
            <a:endParaRPr lang="en-US" sz="2400" dirty="0">
              <a:solidFill>
                <a:srgbClr val="183641"/>
              </a:solidFill>
              <a:latin typeface="+mj-lt"/>
            </a:endParaRPr>
          </a:p>
          <a:p>
            <a:pPr lvl="2"/>
            <a:r>
              <a:rPr lang="en-US" sz="2400" dirty="0">
                <a:solidFill>
                  <a:srgbClr val="183641"/>
                </a:solidFill>
                <a:latin typeface="+mj-lt"/>
              </a:rPr>
              <a:t>Revisions must make </a:t>
            </a:r>
            <a:r>
              <a:rPr lang="en-US" sz="2400" b="1" dirty="0">
                <a:solidFill>
                  <a:srgbClr val="183641"/>
                </a:solidFill>
                <a:latin typeface="+mj-lt"/>
              </a:rPr>
              <a:t>substantial progress </a:t>
            </a:r>
            <a:r>
              <a:rPr lang="en-US" sz="2400" dirty="0">
                <a:solidFill>
                  <a:srgbClr val="183641"/>
                </a:solidFill>
                <a:latin typeface="+mj-lt"/>
              </a:rPr>
              <a:t>towards justifying publication</a:t>
            </a:r>
          </a:p>
          <a:p>
            <a:pPr lvl="2"/>
            <a:r>
              <a:rPr lang="en-US" sz="2400" dirty="0">
                <a:solidFill>
                  <a:srgbClr val="183641"/>
                </a:solidFill>
                <a:latin typeface="+mj-lt"/>
              </a:rPr>
              <a:t>In borderline cases we try to </a:t>
            </a:r>
            <a:r>
              <a:rPr lang="en-US" sz="2400" b="1" dirty="0">
                <a:solidFill>
                  <a:srgbClr val="183641"/>
                </a:solidFill>
                <a:latin typeface="+mj-lt"/>
              </a:rPr>
              <a:t>avoid multiple rounds of review </a:t>
            </a:r>
            <a:r>
              <a:rPr lang="en-US" sz="2400" dirty="0">
                <a:solidFill>
                  <a:srgbClr val="183641"/>
                </a:solidFill>
                <a:latin typeface="+mj-lt"/>
              </a:rPr>
              <a:t>— almost good enough is not good enough…</a:t>
            </a:r>
          </a:p>
          <a:p>
            <a:pPr lvl="2"/>
            <a:r>
              <a:rPr lang="en-US" sz="2400" dirty="0">
                <a:solidFill>
                  <a:srgbClr val="183641"/>
                </a:solidFill>
                <a:latin typeface="+mj-lt"/>
              </a:rPr>
              <a:t>We can be </a:t>
            </a:r>
            <a:r>
              <a:rPr lang="en-US" sz="2400" b="1" dirty="0">
                <a:solidFill>
                  <a:srgbClr val="183641"/>
                </a:solidFill>
                <a:latin typeface="+mj-lt"/>
              </a:rPr>
              <a:t>patient </a:t>
            </a:r>
            <a:r>
              <a:rPr lang="en-US" sz="2400" dirty="0">
                <a:solidFill>
                  <a:srgbClr val="183641"/>
                </a:solidFill>
                <a:latin typeface="+mj-lt"/>
              </a:rPr>
              <a:t>and wait for extra work to be completed</a:t>
            </a:r>
          </a:p>
          <a:p>
            <a:pPr lvl="2"/>
            <a:r>
              <a:rPr lang="en-US" sz="2400" dirty="0">
                <a:solidFill>
                  <a:srgbClr val="183641"/>
                </a:solidFill>
                <a:latin typeface="+mj-lt"/>
              </a:rPr>
              <a:t>Editors take </a:t>
            </a:r>
            <a:r>
              <a:rPr lang="en-US" sz="2400" b="1" dirty="0">
                <a:solidFill>
                  <a:srgbClr val="183641"/>
                </a:solidFill>
                <a:latin typeface="+mj-lt"/>
              </a:rPr>
              <a:t>ultimate responsibility </a:t>
            </a:r>
            <a:r>
              <a:rPr lang="en-US" sz="2400" dirty="0">
                <a:solidFill>
                  <a:srgbClr val="183641"/>
                </a:solidFill>
                <a:latin typeface="+mj-lt"/>
              </a:rPr>
              <a:t>for decisions</a:t>
            </a:r>
            <a:endParaRPr lang="en-US" sz="2400" dirty="0">
              <a:solidFill>
                <a:schemeClr val="bg1">
                  <a:lumMod val="50000"/>
                </a:schemeClr>
              </a:solidFill>
              <a:latin typeface="+mj-lt"/>
            </a:endParaRPr>
          </a:p>
        </p:txBody>
      </p:sp>
    </p:spTree>
    <p:extLst>
      <p:ext uri="{BB962C8B-B14F-4D97-AF65-F5344CB8AC3E}">
        <p14:creationId xmlns:p14="http://schemas.microsoft.com/office/powerpoint/2010/main" val="7747267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5500" y="538163"/>
            <a:ext cx="8239126" cy="370558"/>
          </a:xfrm>
        </p:spPr>
        <p:txBody>
          <a:bodyPr/>
          <a:lstStyle/>
          <a:p>
            <a:r>
              <a:rPr lang="en-GB" b="1" dirty="0"/>
              <a:t>Resubmitting</a:t>
            </a:r>
          </a:p>
        </p:txBody>
      </p:sp>
      <p:sp>
        <p:nvSpPr>
          <p:cNvPr id="6" name="Text Placeholder 6"/>
          <p:cNvSpPr txBox="1">
            <a:spLocks/>
          </p:cNvSpPr>
          <p:nvPr/>
        </p:nvSpPr>
        <p:spPr>
          <a:xfrm>
            <a:off x="825500" y="1080000"/>
            <a:ext cx="8239126" cy="3508653"/>
          </a:xfrm>
          <a:prstGeom prst="rect">
            <a:avLst/>
          </a:prstGeom>
        </p:spPr>
        <p:txBody>
          <a:bodyPr>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0"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lvl="2">
              <a:spcAft>
                <a:spcPts val="1200"/>
              </a:spcAft>
            </a:pPr>
            <a:r>
              <a:rPr lang="en-US" sz="2400" dirty="0">
                <a:solidFill>
                  <a:srgbClr val="183641"/>
                </a:solidFill>
                <a:latin typeface="+mj-lt"/>
              </a:rPr>
              <a:t>If invited to resubmit, only do so after you have addressed </a:t>
            </a:r>
            <a:r>
              <a:rPr lang="en-US" sz="2400" b="1" dirty="0">
                <a:solidFill>
                  <a:srgbClr val="183641"/>
                </a:solidFill>
                <a:latin typeface="+mj-lt"/>
              </a:rPr>
              <a:t>all of the referees’ comments</a:t>
            </a:r>
          </a:p>
          <a:p>
            <a:pPr lvl="2">
              <a:spcAft>
                <a:spcPts val="1200"/>
              </a:spcAft>
            </a:pPr>
            <a:r>
              <a:rPr lang="en-US" sz="2400" dirty="0">
                <a:solidFill>
                  <a:srgbClr val="183641"/>
                </a:solidFill>
                <a:latin typeface="+mj-lt"/>
              </a:rPr>
              <a:t>If </a:t>
            </a:r>
            <a:r>
              <a:rPr lang="en-US" sz="2400" b="1" dirty="0">
                <a:solidFill>
                  <a:srgbClr val="183641"/>
                </a:solidFill>
                <a:latin typeface="+mj-lt"/>
              </a:rPr>
              <a:t>extra work </a:t>
            </a:r>
            <a:r>
              <a:rPr lang="en-US" sz="2400" dirty="0">
                <a:solidFill>
                  <a:srgbClr val="183641"/>
                </a:solidFill>
                <a:latin typeface="+mj-lt"/>
              </a:rPr>
              <a:t>was requested, don’t try to argue your way out of it!</a:t>
            </a:r>
          </a:p>
          <a:p>
            <a:pPr lvl="2">
              <a:spcAft>
                <a:spcPts val="1200"/>
              </a:spcAft>
            </a:pPr>
            <a:r>
              <a:rPr lang="en-US" sz="2400" dirty="0">
                <a:solidFill>
                  <a:srgbClr val="183641"/>
                </a:solidFill>
                <a:latin typeface="+mj-lt"/>
              </a:rPr>
              <a:t>Be </a:t>
            </a:r>
            <a:r>
              <a:rPr lang="en-US" sz="2400" b="1" dirty="0">
                <a:solidFill>
                  <a:srgbClr val="183641"/>
                </a:solidFill>
                <a:latin typeface="+mj-lt"/>
              </a:rPr>
              <a:t>professional </a:t>
            </a:r>
            <a:r>
              <a:rPr lang="en-US" sz="2400" dirty="0">
                <a:solidFill>
                  <a:srgbClr val="183641"/>
                </a:solidFill>
                <a:latin typeface="+mj-lt"/>
              </a:rPr>
              <a:t>and </a:t>
            </a:r>
            <a:r>
              <a:rPr lang="en-US" sz="2400" b="1" dirty="0">
                <a:solidFill>
                  <a:srgbClr val="183641"/>
                </a:solidFill>
                <a:latin typeface="+mj-lt"/>
              </a:rPr>
              <a:t>respectful </a:t>
            </a:r>
            <a:r>
              <a:rPr lang="en-US" sz="2400" dirty="0">
                <a:solidFill>
                  <a:srgbClr val="183641"/>
                </a:solidFill>
                <a:latin typeface="+mj-lt"/>
              </a:rPr>
              <a:t>— our referees are your peers and colleagues</a:t>
            </a:r>
          </a:p>
          <a:p>
            <a:pPr lvl="2">
              <a:spcAft>
                <a:spcPts val="1200"/>
              </a:spcAft>
            </a:pPr>
            <a:r>
              <a:rPr lang="en-US" sz="2400" dirty="0">
                <a:solidFill>
                  <a:srgbClr val="183641"/>
                </a:solidFill>
                <a:latin typeface="+mj-lt"/>
              </a:rPr>
              <a:t>If a referee has </a:t>
            </a:r>
            <a:r>
              <a:rPr lang="en-US" sz="2400" b="1" dirty="0">
                <a:solidFill>
                  <a:srgbClr val="183641"/>
                </a:solidFill>
                <a:latin typeface="+mj-lt"/>
              </a:rPr>
              <a:t>misunderstood </a:t>
            </a:r>
            <a:r>
              <a:rPr lang="en-US" sz="2400" dirty="0">
                <a:solidFill>
                  <a:srgbClr val="183641"/>
                </a:solidFill>
                <a:latin typeface="+mj-lt"/>
              </a:rPr>
              <a:t>or failed to appreciate the significance of your work, that may be not his/her fault alone</a:t>
            </a:r>
          </a:p>
        </p:txBody>
      </p:sp>
    </p:spTree>
    <p:extLst>
      <p:ext uri="{BB962C8B-B14F-4D97-AF65-F5344CB8AC3E}">
        <p14:creationId xmlns:p14="http://schemas.microsoft.com/office/powerpoint/2010/main" val="1617103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journal_header_NCOMMS75.jpg"/>
          <p:cNvPicPr>
            <a:picLocks noChangeAspect="1"/>
          </p:cNvPicPr>
          <p:nvPr/>
        </p:nvPicPr>
        <p:blipFill>
          <a:blip r:embed="rId2"/>
          <a:stretch>
            <a:fillRect/>
          </a:stretch>
        </p:blipFill>
        <p:spPr>
          <a:xfrm>
            <a:off x="3405285" y="4770000"/>
            <a:ext cx="5483194" cy="900000"/>
          </a:xfrm>
          <a:prstGeom prst="rect">
            <a:avLst/>
          </a:prstGeom>
        </p:spPr>
      </p:pic>
      <p:sp>
        <p:nvSpPr>
          <p:cNvPr id="13" name="Title 4"/>
          <p:cNvSpPr>
            <a:spLocks noGrp="1"/>
          </p:cNvSpPr>
          <p:nvPr>
            <p:ph type="title"/>
          </p:nvPr>
        </p:nvSpPr>
        <p:spPr>
          <a:xfrm>
            <a:off x="825500" y="538163"/>
            <a:ext cx="8239126" cy="370558"/>
          </a:xfrm>
        </p:spPr>
        <p:txBody>
          <a:bodyPr/>
          <a:lstStyle/>
          <a:p>
            <a:r>
              <a:rPr lang="en-GB" b="1" dirty="0"/>
              <a:t>Manuscript transfer</a:t>
            </a:r>
          </a:p>
        </p:txBody>
      </p:sp>
      <p:sp>
        <p:nvSpPr>
          <p:cNvPr id="14" name="Text Placeholder 6"/>
          <p:cNvSpPr txBox="1">
            <a:spLocks/>
          </p:cNvSpPr>
          <p:nvPr/>
        </p:nvSpPr>
        <p:spPr>
          <a:xfrm>
            <a:off x="825500" y="1080000"/>
            <a:ext cx="8239126" cy="3139321"/>
          </a:xfrm>
          <a:prstGeom prst="rect">
            <a:avLst/>
          </a:prstGeom>
        </p:spPr>
        <p:txBody>
          <a:bodyPr>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0"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lvl="2">
              <a:spcAft>
                <a:spcPts val="1800"/>
              </a:spcAft>
            </a:pPr>
            <a:r>
              <a:rPr lang="en-US" sz="2400" dirty="0">
                <a:solidFill>
                  <a:srgbClr val="183641"/>
                </a:solidFill>
                <a:latin typeface="+mj-lt"/>
              </a:rPr>
              <a:t>If </a:t>
            </a:r>
            <a:r>
              <a:rPr lang="en-US" sz="2400" b="1" dirty="0">
                <a:solidFill>
                  <a:srgbClr val="183641"/>
                </a:solidFill>
                <a:latin typeface="+mj-lt"/>
              </a:rPr>
              <a:t>rejected </a:t>
            </a:r>
            <a:r>
              <a:rPr lang="en-US" sz="2400" dirty="0">
                <a:solidFill>
                  <a:srgbClr val="183641"/>
                </a:solidFill>
                <a:latin typeface="+mj-lt"/>
              </a:rPr>
              <a:t>by </a:t>
            </a:r>
            <a:r>
              <a:rPr lang="en-US" sz="2400" i="1" dirty="0">
                <a:solidFill>
                  <a:srgbClr val="183641"/>
                </a:solidFill>
                <a:latin typeface="+mj-lt"/>
              </a:rPr>
              <a:t>Nature Physics</a:t>
            </a:r>
            <a:r>
              <a:rPr lang="en-US" sz="2400" dirty="0">
                <a:solidFill>
                  <a:srgbClr val="183641"/>
                </a:solidFill>
                <a:latin typeface="+mj-lt"/>
              </a:rPr>
              <a:t>, you can transfer your manuscript to another Nature</a:t>
            </a:r>
            <a:r>
              <a:rPr lang="en-US" sz="2400" i="1" dirty="0">
                <a:solidFill>
                  <a:srgbClr val="183641"/>
                </a:solidFill>
                <a:latin typeface="+mj-lt"/>
              </a:rPr>
              <a:t> </a:t>
            </a:r>
            <a:r>
              <a:rPr lang="en-US" sz="2400" dirty="0">
                <a:solidFill>
                  <a:srgbClr val="183641"/>
                </a:solidFill>
                <a:latin typeface="+mj-lt"/>
              </a:rPr>
              <a:t>Research Journal, </a:t>
            </a:r>
            <a:r>
              <a:rPr lang="en-US" sz="2400" i="1" dirty="0">
                <a:solidFill>
                  <a:srgbClr val="183641"/>
                </a:solidFill>
                <a:latin typeface="+mj-lt"/>
              </a:rPr>
              <a:t>Nature Communications</a:t>
            </a:r>
            <a:r>
              <a:rPr lang="en-US" sz="2400" dirty="0">
                <a:solidFill>
                  <a:srgbClr val="183641"/>
                </a:solidFill>
                <a:latin typeface="+mj-lt"/>
              </a:rPr>
              <a:t> or any other Springer Nature journal via a link provided</a:t>
            </a:r>
          </a:p>
          <a:p>
            <a:pPr lvl="2">
              <a:spcAft>
                <a:spcPts val="1800"/>
              </a:spcAft>
            </a:pPr>
            <a:r>
              <a:rPr lang="en-US" sz="2400" dirty="0">
                <a:solidFill>
                  <a:srgbClr val="183641"/>
                </a:solidFill>
                <a:latin typeface="+mj-lt"/>
              </a:rPr>
              <a:t>You can choose to opt out of </a:t>
            </a:r>
            <a:r>
              <a:rPr lang="en-US" sz="2400" b="1" dirty="0">
                <a:solidFill>
                  <a:srgbClr val="183641"/>
                </a:solidFill>
                <a:latin typeface="+mj-lt"/>
              </a:rPr>
              <a:t>inter-journal editorial consultations</a:t>
            </a:r>
          </a:p>
          <a:p>
            <a:pPr lvl="2">
              <a:spcAft>
                <a:spcPts val="1800"/>
              </a:spcAft>
            </a:pPr>
            <a:r>
              <a:rPr lang="en-US" sz="2400" dirty="0">
                <a:solidFill>
                  <a:srgbClr val="183641"/>
                </a:solidFill>
                <a:latin typeface="+mj-lt"/>
              </a:rPr>
              <a:t>Nature Research Journals and </a:t>
            </a:r>
            <a:r>
              <a:rPr lang="en-US" sz="2400" i="1" dirty="0">
                <a:solidFill>
                  <a:srgbClr val="183641"/>
                </a:solidFill>
                <a:latin typeface="+mj-lt"/>
              </a:rPr>
              <a:t>Nature Communications</a:t>
            </a:r>
            <a:r>
              <a:rPr lang="en-US" sz="2400" dirty="0">
                <a:solidFill>
                  <a:srgbClr val="183641"/>
                </a:solidFill>
                <a:latin typeface="+mj-lt"/>
              </a:rPr>
              <a:t> are </a:t>
            </a:r>
            <a:r>
              <a:rPr lang="en-US" sz="2400" b="1" dirty="0">
                <a:solidFill>
                  <a:srgbClr val="183641"/>
                </a:solidFill>
                <a:latin typeface="+mj-lt"/>
              </a:rPr>
              <a:t>editorially independent</a:t>
            </a:r>
            <a:endParaRPr lang="en-US" sz="2400" b="1" i="1" dirty="0">
              <a:solidFill>
                <a:srgbClr val="183641"/>
              </a:solidFill>
              <a:latin typeface="+mj-lt"/>
            </a:endParaRPr>
          </a:p>
        </p:txBody>
      </p:sp>
      <p:cxnSp>
        <p:nvCxnSpPr>
          <p:cNvPr id="15" name="Straight Arrow Connector 14"/>
          <p:cNvCxnSpPr/>
          <p:nvPr/>
        </p:nvCxnSpPr>
        <p:spPr>
          <a:xfrm flipV="1">
            <a:off x="2536524" y="5217496"/>
            <a:ext cx="720000" cy="5009"/>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520" y="4318034"/>
            <a:ext cx="1351305" cy="1798924"/>
          </a:xfrm>
          <a:prstGeom prst="rect">
            <a:avLst/>
          </a:prstGeom>
        </p:spPr>
      </p:pic>
    </p:spTree>
    <p:extLst>
      <p:ext uri="{BB962C8B-B14F-4D97-AF65-F5344CB8AC3E}">
        <p14:creationId xmlns:p14="http://schemas.microsoft.com/office/powerpoint/2010/main" val="411264353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825500" y="538163"/>
            <a:ext cx="8239126" cy="370558"/>
          </a:xfrm>
        </p:spPr>
        <p:txBody>
          <a:bodyPr/>
          <a:lstStyle/>
          <a:p>
            <a:r>
              <a:rPr lang="en-GB" b="1" dirty="0"/>
              <a:t>Paper accepted!</a:t>
            </a:r>
          </a:p>
        </p:txBody>
      </p:sp>
      <p:sp>
        <p:nvSpPr>
          <p:cNvPr id="8" name="Text Placeholder 6"/>
          <p:cNvSpPr txBox="1">
            <a:spLocks/>
          </p:cNvSpPr>
          <p:nvPr/>
        </p:nvSpPr>
        <p:spPr>
          <a:xfrm>
            <a:off x="825500" y="1080000"/>
            <a:ext cx="8239126" cy="4770536"/>
          </a:xfrm>
          <a:prstGeom prst="rect">
            <a:avLst/>
          </a:prstGeom>
        </p:spPr>
        <p:txBody>
          <a:bodyPr>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0"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lvl="2"/>
            <a:r>
              <a:rPr lang="en-US" sz="2400" dirty="0">
                <a:solidFill>
                  <a:srgbClr val="183641"/>
                </a:solidFill>
                <a:latin typeface="+mj-lt"/>
              </a:rPr>
              <a:t>It takes </a:t>
            </a:r>
            <a:r>
              <a:rPr lang="en-US" sz="2400" b="1" dirty="0">
                <a:solidFill>
                  <a:srgbClr val="183641"/>
                </a:solidFill>
                <a:latin typeface="+mj-lt"/>
              </a:rPr>
              <a:t>4 – 6 weeks </a:t>
            </a:r>
            <a:r>
              <a:rPr lang="en-US" sz="2400" dirty="0">
                <a:solidFill>
                  <a:srgbClr val="183641"/>
                </a:solidFill>
                <a:latin typeface="+mj-lt"/>
              </a:rPr>
              <a:t>from acceptance to (online) publication</a:t>
            </a:r>
          </a:p>
          <a:p>
            <a:pPr lvl="2"/>
            <a:r>
              <a:rPr lang="en-US" sz="2400" dirty="0">
                <a:solidFill>
                  <a:srgbClr val="183641"/>
                </a:solidFill>
                <a:latin typeface="+mj-lt"/>
              </a:rPr>
              <a:t>Please respect our </a:t>
            </a:r>
            <a:r>
              <a:rPr lang="en-US" sz="2400" b="1" dirty="0">
                <a:solidFill>
                  <a:srgbClr val="183641"/>
                </a:solidFill>
                <a:latin typeface="+mj-lt"/>
              </a:rPr>
              <a:t>embargo </a:t>
            </a:r>
            <a:r>
              <a:rPr lang="en-US" sz="2400" dirty="0">
                <a:solidFill>
                  <a:srgbClr val="183641"/>
                </a:solidFill>
                <a:latin typeface="+mj-lt"/>
              </a:rPr>
              <a:t>— no news stories before (online) publication</a:t>
            </a:r>
          </a:p>
          <a:p>
            <a:pPr lvl="2"/>
            <a:r>
              <a:rPr lang="en-US" sz="2400" dirty="0">
                <a:solidFill>
                  <a:srgbClr val="183641"/>
                </a:solidFill>
                <a:latin typeface="+mj-lt"/>
              </a:rPr>
              <a:t>Please do </a:t>
            </a:r>
            <a:r>
              <a:rPr lang="en-US" sz="2400" b="1" dirty="0">
                <a:solidFill>
                  <a:srgbClr val="183641"/>
                </a:solidFill>
                <a:latin typeface="+mj-lt"/>
              </a:rPr>
              <a:t>discuss </a:t>
            </a:r>
            <a:r>
              <a:rPr lang="en-US" sz="2400" dirty="0">
                <a:solidFill>
                  <a:srgbClr val="183641"/>
                </a:solidFill>
                <a:latin typeface="+mj-lt"/>
              </a:rPr>
              <a:t>your work with colleagues (</a:t>
            </a:r>
            <a:r>
              <a:rPr lang="en-US" sz="2400" i="1" dirty="0">
                <a:solidFill>
                  <a:srgbClr val="183641"/>
                </a:solidFill>
                <a:latin typeface="+mj-lt"/>
              </a:rPr>
              <a:t>e.g.</a:t>
            </a:r>
            <a:r>
              <a:rPr lang="en-US" sz="2400" dirty="0">
                <a:solidFill>
                  <a:srgbClr val="183641"/>
                </a:solidFill>
                <a:latin typeface="+mj-lt"/>
              </a:rPr>
              <a:t> at conferences) and </a:t>
            </a:r>
            <a:r>
              <a:rPr lang="en-US" sz="2400" b="1" dirty="0">
                <a:solidFill>
                  <a:srgbClr val="183641"/>
                </a:solidFill>
                <a:latin typeface="+mj-lt"/>
              </a:rPr>
              <a:t>post </a:t>
            </a:r>
            <a:r>
              <a:rPr lang="en-US" sz="2400" dirty="0">
                <a:solidFill>
                  <a:srgbClr val="183641"/>
                </a:solidFill>
                <a:latin typeface="+mj-lt"/>
              </a:rPr>
              <a:t>it on preprint servers (</a:t>
            </a:r>
            <a:r>
              <a:rPr lang="en-US" sz="2400" i="1" dirty="0">
                <a:solidFill>
                  <a:srgbClr val="183641"/>
                </a:solidFill>
                <a:latin typeface="+mj-lt"/>
              </a:rPr>
              <a:t>e.g.</a:t>
            </a:r>
            <a:r>
              <a:rPr lang="en-US" sz="2400" dirty="0">
                <a:solidFill>
                  <a:srgbClr val="183641"/>
                </a:solidFill>
                <a:latin typeface="+mj-lt"/>
              </a:rPr>
              <a:t> </a:t>
            </a:r>
            <a:r>
              <a:rPr lang="en-US" sz="2400" dirty="0" err="1">
                <a:solidFill>
                  <a:srgbClr val="183641"/>
                </a:solidFill>
                <a:latin typeface="+mj-lt"/>
              </a:rPr>
              <a:t>arXiv</a:t>
            </a:r>
            <a:r>
              <a:rPr lang="en-US" sz="2400" dirty="0">
                <a:solidFill>
                  <a:srgbClr val="183641"/>
                </a:solidFill>
                <a:latin typeface="+mj-lt"/>
              </a:rPr>
              <a:t>)</a:t>
            </a:r>
          </a:p>
          <a:p>
            <a:pPr lvl="2"/>
            <a:r>
              <a:rPr lang="en-US" sz="2400" b="1" dirty="0">
                <a:solidFill>
                  <a:srgbClr val="183641"/>
                </a:solidFill>
                <a:latin typeface="+mj-lt"/>
              </a:rPr>
              <a:t>‘</a:t>
            </a:r>
            <a:r>
              <a:rPr lang="en-US" sz="2400" b="1" i="1" dirty="0">
                <a:solidFill>
                  <a:srgbClr val="183641"/>
                </a:solidFill>
                <a:latin typeface="+mj-lt"/>
              </a:rPr>
              <a:t>Nature </a:t>
            </a:r>
            <a:r>
              <a:rPr lang="en-US" sz="2400" b="1" dirty="0">
                <a:solidFill>
                  <a:srgbClr val="183641"/>
                </a:solidFill>
                <a:latin typeface="+mj-lt"/>
              </a:rPr>
              <a:t>benefits’</a:t>
            </a:r>
            <a:r>
              <a:rPr lang="en-US" sz="2400" dirty="0">
                <a:solidFill>
                  <a:srgbClr val="183641"/>
                </a:solidFill>
                <a:latin typeface="+mj-lt"/>
              </a:rPr>
              <a:t>:</a:t>
            </a:r>
          </a:p>
          <a:p>
            <a:pPr lvl="3"/>
            <a:r>
              <a:rPr lang="en-US" sz="2400" dirty="0">
                <a:solidFill>
                  <a:schemeClr val="bg1">
                    <a:lumMod val="50000"/>
                  </a:schemeClr>
                </a:solidFill>
                <a:latin typeface="+mj-lt"/>
              </a:rPr>
              <a:t>Professional copy- and art-editing</a:t>
            </a:r>
          </a:p>
          <a:p>
            <a:pPr lvl="3"/>
            <a:r>
              <a:rPr lang="en-US" sz="2400" dirty="0">
                <a:solidFill>
                  <a:schemeClr val="bg1">
                    <a:lumMod val="50000"/>
                  </a:schemeClr>
                </a:solidFill>
                <a:latin typeface="+mj-lt"/>
              </a:rPr>
              <a:t>Possibility of a News &amp; Views</a:t>
            </a:r>
          </a:p>
          <a:p>
            <a:pPr lvl="3"/>
            <a:r>
              <a:rPr lang="en-US" sz="2400" dirty="0">
                <a:solidFill>
                  <a:schemeClr val="bg1">
                    <a:lumMod val="50000"/>
                  </a:schemeClr>
                </a:solidFill>
                <a:latin typeface="+mj-lt"/>
              </a:rPr>
              <a:t>Possibility of a press release</a:t>
            </a:r>
          </a:p>
          <a:p>
            <a:pPr lvl="3"/>
            <a:r>
              <a:rPr lang="en-US" sz="2400" dirty="0">
                <a:solidFill>
                  <a:schemeClr val="bg1">
                    <a:lumMod val="50000"/>
                  </a:schemeClr>
                </a:solidFill>
                <a:latin typeface="+mj-lt"/>
              </a:rPr>
              <a:t>Wide dissemination</a:t>
            </a:r>
            <a:endParaRPr lang="en-US" sz="2400" dirty="0">
              <a:solidFill>
                <a:srgbClr val="183641"/>
              </a:solidFill>
              <a:latin typeface="+mj-lt"/>
            </a:endParaRPr>
          </a:p>
          <a:p>
            <a:pPr lvl="2"/>
            <a:r>
              <a:rPr lang="en-US" sz="2400" b="1" dirty="0">
                <a:solidFill>
                  <a:srgbClr val="183641"/>
                </a:solidFill>
                <a:latin typeface="+mj-lt"/>
              </a:rPr>
              <a:t>Copyright </a:t>
            </a:r>
            <a:r>
              <a:rPr lang="en-US" sz="2400" dirty="0">
                <a:solidFill>
                  <a:srgbClr val="183641"/>
                </a:solidFill>
                <a:latin typeface="+mj-lt"/>
              </a:rPr>
              <a:t>rests with authors</a:t>
            </a:r>
          </a:p>
        </p:txBody>
      </p:sp>
    </p:spTree>
    <p:extLst>
      <p:ext uri="{BB962C8B-B14F-4D97-AF65-F5344CB8AC3E}">
        <p14:creationId xmlns:p14="http://schemas.microsoft.com/office/powerpoint/2010/main" val="21839652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smtClean="0"/>
              <a:t>Thank you</a:t>
            </a:r>
            <a:endParaRPr lang="en-GB" dirty="0"/>
          </a:p>
        </p:txBody>
      </p:sp>
      <p:sp>
        <p:nvSpPr>
          <p:cNvPr id="2" name="TextBox 1"/>
          <p:cNvSpPr txBox="1"/>
          <p:nvPr/>
        </p:nvSpPr>
        <p:spPr>
          <a:xfrm>
            <a:off x="1143002" y="2798916"/>
            <a:ext cx="5700251" cy="1350180"/>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GB" sz="2400" b="1" dirty="0"/>
              <a:t>Daria </a:t>
            </a:r>
            <a:r>
              <a:rPr lang="en-GB" sz="2400" b="1" dirty="0" err="1"/>
              <a:t>Iovcheva</a:t>
            </a:r>
            <a:endParaRPr lang="en-GB" sz="2400" b="1" dirty="0"/>
          </a:p>
          <a:p>
            <a:pPr>
              <a:lnSpc>
                <a:spcPts val="2200"/>
              </a:lnSpc>
              <a:spcBef>
                <a:spcPts val="900"/>
              </a:spcBef>
              <a:buClr>
                <a:schemeClr val="accent2"/>
              </a:buClr>
              <a:buSzPct val="100000"/>
            </a:pPr>
            <a:r>
              <a:rPr lang="en-GB" sz="2400" b="1" dirty="0">
                <a:hlinkClick r:id="rId2"/>
              </a:rPr>
              <a:t>Daria.iovcheva@springernature.com</a:t>
            </a:r>
            <a:r>
              <a:rPr lang="en-GB" sz="2400" b="1" dirty="0"/>
              <a:t>	</a:t>
            </a:r>
          </a:p>
          <a:p>
            <a:pPr>
              <a:lnSpc>
                <a:spcPts val="2200"/>
              </a:lnSpc>
              <a:spcBef>
                <a:spcPts val="900"/>
              </a:spcBef>
              <a:buClr>
                <a:schemeClr val="accent2"/>
              </a:buClr>
              <a:buSzPct val="100000"/>
            </a:pPr>
            <a:r>
              <a:rPr lang="en-GB" sz="2400" b="1" dirty="0"/>
              <a:t>+7 925 016 01 56</a:t>
            </a:r>
            <a:endParaRPr lang="en-US" sz="2400" b="1" dirty="0" err="1"/>
          </a:p>
        </p:txBody>
      </p:sp>
    </p:spTree>
    <p:extLst>
      <p:ext uri="{BB962C8B-B14F-4D97-AF65-F5344CB8AC3E}">
        <p14:creationId xmlns:p14="http://schemas.microsoft.com/office/powerpoint/2010/main" val="882771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25500" y="538163"/>
            <a:ext cx="8239126" cy="400110"/>
          </a:xfrm>
        </p:spPr>
        <p:txBody>
          <a:bodyPr/>
          <a:lstStyle/>
          <a:p>
            <a:pPr algn="ctr"/>
            <a:r>
              <a:rPr lang="en-US" b="1" dirty="0"/>
              <a:t>Springer Nature – Brands</a:t>
            </a:r>
          </a:p>
        </p:txBody>
      </p:sp>
      <p:pic>
        <p:nvPicPr>
          <p:cNvPr id="14340" name="Picture 4" descr="L_brandstrip_natureresearch">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093119"/>
            <a:ext cx="1095375" cy="5238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254000" y="2093119"/>
            <a:ext cx="9380538" cy="2671763"/>
            <a:chOff x="254000" y="2093119"/>
            <a:chExt cx="9380538" cy="2671763"/>
          </a:xfrm>
        </p:grpSpPr>
        <p:pic>
          <p:nvPicPr>
            <p:cNvPr id="14338" name="Picture 2" descr="L_brandstrip_springe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2093119"/>
              <a:ext cx="13716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L_brandstrip_springersektrum">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4400" y="2093119"/>
              <a:ext cx="16764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L_brandstrip_bmc">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45200" y="2093119"/>
              <a:ext cx="11239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L_brandstrip_macmillaineducation">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10513" y="2093119"/>
              <a:ext cx="13144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L_brandstrip_springergabler">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4000" y="2809082"/>
              <a:ext cx="145732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L_brandstrip_springerviewe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84400" y="2809082"/>
              <a:ext cx="15049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L_brandstrip_scientificamerican">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14800" y="2809082"/>
              <a:ext cx="12001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L_brandstrip_apress">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45200" y="2809082"/>
              <a:ext cx="12763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Palgrave">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910513" y="2809082"/>
              <a:ext cx="113347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L_brandstrip_springerhealthcare">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4000" y="3525045"/>
              <a:ext cx="174307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4349" name="Picture 13" descr="L_brandstrip_springervs">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184400" y="3525045"/>
              <a:ext cx="11620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4350" name="Picture 14" descr="Spektrum der Wissenschaft">
              <a:hlinkClick r:id="rId26"/>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114800" y="3525045"/>
              <a:ext cx="11811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4351" name="Picture 15" descr="L_brandstrip_adis">
              <a:hlinkClick r:id="rId28"/>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045200" y="3525045"/>
              <a:ext cx="111442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4352" name="Picture 16" descr="Bohn Stafleau van Loghum">
              <a:hlinkClick r:id="rId30"/>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910513" y="3525045"/>
              <a:ext cx="113347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4353" name="Picture 17" descr="Springer Medizin">
              <a:hlinkClick r:id="rId32"/>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54000" y="4241007"/>
              <a:ext cx="151447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4354" name="Picture 18" descr="L_brandstrip_birkhaeuser">
              <a:hlinkClick r:id="rId34"/>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184400" y="4241007"/>
              <a:ext cx="113347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4355" name="Picture 19" descr="L_brandstrip_palgrave_macmillan">
              <a:hlinkClick r:id="rId36"/>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114800" y="4241007"/>
              <a:ext cx="98107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4356" name="Picture 20" descr="L_brandstrip_jbmetzler">
              <a:hlinkClick r:id="rId38"/>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045200" y="4241007"/>
              <a:ext cx="15811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4357" name="Picture 21" descr="Asser Press">
              <a:hlinkClick r:id="rId40"/>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910513" y="4241007"/>
              <a:ext cx="1724025" cy="5238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0192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5500" y="538163"/>
            <a:ext cx="5173738" cy="370558"/>
          </a:xfrm>
        </p:spPr>
        <p:txBody>
          <a:bodyPr/>
          <a:lstStyle/>
          <a:p>
            <a:r>
              <a:rPr lang="en-GB" b="1" i="1" dirty="0"/>
              <a:t>Nature</a:t>
            </a:r>
            <a:r>
              <a:rPr lang="en-GB" b="1" dirty="0"/>
              <a:t>’s hits …</a:t>
            </a:r>
          </a:p>
        </p:txBody>
      </p:sp>
      <p:sp>
        <p:nvSpPr>
          <p:cNvPr id="6" name="Rectangle 1"/>
          <p:cNvSpPr>
            <a:spLocks noGrp="1" noChangeArrowheads="1"/>
          </p:cNvSpPr>
          <p:nvPr>
            <p:ph type="body"/>
          </p:nvPr>
        </p:nvSpPr>
        <p:spPr>
          <a:xfrm>
            <a:off x="824400" y="1080000"/>
            <a:ext cx="5185314" cy="4860407"/>
          </a:xfrm>
        </p:spPr>
        <p:txBody>
          <a:bodyPr wrap="none" lIns="0" tIns="0" rIns="0" bIns="0" anchor="t">
            <a:spAutoFit/>
          </a:bodyPr>
          <a:lstStyle/>
          <a:p>
            <a:pPr marL="339725" indent="-339725">
              <a:lnSpc>
                <a:spcPct val="101000"/>
              </a:lnSpc>
              <a:spcBef>
                <a:spcPts val="5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rgbClr val="183641"/>
                </a:solidFill>
                <a:ea typeface="ＭＳ Ｐゴシック" charset="-128"/>
              </a:rPr>
              <a:t>-	Discovery of X-rays</a:t>
            </a:r>
            <a:br>
              <a:rPr lang="en-GB" sz="2400" dirty="0">
                <a:solidFill>
                  <a:srgbClr val="183641"/>
                </a:solidFill>
                <a:ea typeface="ＭＳ Ｐゴシック" charset="-128"/>
              </a:rPr>
            </a:br>
            <a:r>
              <a:rPr lang="en-GB" sz="2000" dirty="0">
                <a:solidFill>
                  <a:srgbClr val="183641"/>
                </a:solidFill>
                <a:ea typeface="ＭＳ Ｐゴシック" charset="-128"/>
              </a:rPr>
              <a:t>(</a:t>
            </a:r>
            <a:r>
              <a:rPr lang="en-GB" sz="2000" dirty="0" err="1">
                <a:solidFill>
                  <a:srgbClr val="183641"/>
                </a:solidFill>
                <a:ea typeface="ＭＳ Ｐゴシック" charset="-128"/>
              </a:rPr>
              <a:t>Röntgen</a:t>
            </a:r>
            <a:r>
              <a:rPr lang="en-GB" sz="2000" dirty="0">
                <a:solidFill>
                  <a:srgbClr val="183641"/>
                </a:solidFill>
                <a:ea typeface="ＭＳ Ｐゴシック" charset="-128"/>
              </a:rPr>
              <a:t>, 1896)</a:t>
            </a:r>
          </a:p>
          <a:p>
            <a:pPr marL="339725" indent="-339725" algn="l">
              <a:lnSpc>
                <a:spcPct val="101000"/>
              </a:lnSpc>
              <a:spcBef>
                <a:spcPts val="5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rgbClr val="183641"/>
                </a:solidFill>
                <a:ea typeface="ＭＳ Ｐゴシック" charset="-128"/>
              </a:rPr>
              <a:t>-	Wave nature of </a:t>
            </a:r>
            <a:r>
              <a:rPr lang="en-GB" sz="2400" dirty="0">
                <a:solidFill>
                  <a:srgbClr val="183641"/>
                </a:solidFill>
                <a:ea typeface="+mn-ea"/>
                <a:cs typeface="+mn-cs"/>
              </a:rPr>
              <a:t>particles</a:t>
            </a:r>
            <a:r>
              <a:rPr lang="en-GB" sz="2000" dirty="0">
                <a:solidFill>
                  <a:srgbClr val="183641"/>
                </a:solidFill>
                <a:ea typeface="ＭＳ Ｐゴシック" charset="-128"/>
              </a:rPr>
              <a:t/>
            </a:r>
            <a:br>
              <a:rPr lang="en-GB" sz="2000" dirty="0">
                <a:solidFill>
                  <a:srgbClr val="183641"/>
                </a:solidFill>
                <a:ea typeface="ＭＳ Ｐゴシック" charset="-128"/>
              </a:rPr>
            </a:br>
            <a:r>
              <a:rPr lang="en-GB" sz="2000" dirty="0">
                <a:solidFill>
                  <a:srgbClr val="183641"/>
                </a:solidFill>
                <a:ea typeface="ＭＳ Ｐゴシック" charset="-128"/>
              </a:rPr>
              <a:t>(Davisson &amp; </a:t>
            </a:r>
            <a:r>
              <a:rPr lang="en-GB" sz="2000" dirty="0" err="1">
                <a:solidFill>
                  <a:srgbClr val="183641"/>
                </a:solidFill>
                <a:ea typeface="ＭＳ Ｐゴシック" charset="-128"/>
              </a:rPr>
              <a:t>Germer</a:t>
            </a:r>
            <a:r>
              <a:rPr lang="en-GB" sz="2000" dirty="0">
                <a:solidFill>
                  <a:srgbClr val="183641"/>
                </a:solidFill>
                <a:ea typeface="ＭＳ Ｐゴシック" charset="-128"/>
              </a:rPr>
              <a:t>, 1927)</a:t>
            </a:r>
          </a:p>
          <a:p>
            <a:pPr marL="339725" indent="-339725" algn="l">
              <a:lnSpc>
                <a:spcPct val="101000"/>
              </a:lnSpc>
              <a:spcBef>
                <a:spcPts val="5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rgbClr val="183641"/>
                </a:solidFill>
                <a:ea typeface="ＭＳ Ｐゴシック" charset="-128"/>
              </a:rPr>
              <a:t>-	Discovery of the neutron</a:t>
            </a:r>
            <a:r>
              <a:rPr lang="en-GB" sz="2000" dirty="0">
                <a:solidFill>
                  <a:srgbClr val="183641"/>
                </a:solidFill>
                <a:ea typeface="ＭＳ Ｐゴシック" charset="-128"/>
              </a:rPr>
              <a:t/>
            </a:r>
            <a:br>
              <a:rPr lang="en-GB" sz="2000" dirty="0">
                <a:solidFill>
                  <a:srgbClr val="183641"/>
                </a:solidFill>
                <a:ea typeface="ＭＳ Ｐゴシック" charset="-128"/>
              </a:rPr>
            </a:br>
            <a:r>
              <a:rPr lang="en-GB" sz="2000" dirty="0">
                <a:solidFill>
                  <a:srgbClr val="183641"/>
                </a:solidFill>
                <a:ea typeface="ＭＳ Ｐゴシック" charset="-128"/>
              </a:rPr>
              <a:t>(Chadwick, 1932)</a:t>
            </a:r>
          </a:p>
          <a:p>
            <a:pPr marL="342900" indent="-342900" algn="l">
              <a:lnSpc>
                <a:spcPct val="101000"/>
              </a:lnSpc>
              <a:spcBef>
                <a:spcPts val="5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rgbClr val="183641"/>
                </a:solidFill>
                <a:ea typeface="ＭＳ Ｐゴシック" charset="-128"/>
              </a:rPr>
              <a:t>Structure of DNA</a:t>
            </a:r>
            <a:r>
              <a:rPr lang="en-GB" sz="2000" dirty="0">
                <a:solidFill>
                  <a:srgbClr val="183641"/>
                </a:solidFill>
                <a:ea typeface="ＭＳ Ｐゴシック" charset="-128"/>
              </a:rPr>
              <a:t/>
            </a:r>
            <a:br>
              <a:rPr lang="en-GB" sz="2000" dirty="0">
                <a:solidFill>
                  <a:srgbClr val="183641"/>
                </a:solidFill>
                <a:ea typeface="ＭＳ Ｐゴシック" charset="-128"/>
              </a:rPr>
            </a:br>
            <a:r>
              <a:rPr lang="en-GB" sz="2000" dirty="0">
                <a:solidFill>
                  <a:srgbClr val="183641"/>
                </a:solidFill>
                <a:ea typeface="ＭＳ Ｐゴシック" charset="-128"/>
              </a:rPr>
              <a:t>(Watson &amp; Crick, 1953)</a:t>
            </a:r>
          </a:p>
          <a:p>
            <a:pPr marL="342900" indent="-342900" algn="l">
              <a:lnSpc>
                <a:spcPct val="101000"/>
              </a:lnSpc>
              <a:spcBef>
                <a:spcPts val="5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nl-BE" sz="2400" dirty="0">
                <a:solidFill>
                  <a:srgbClr val="183641"/>
                </a:solidFill>
                <a:ea typeface="ＭＳ Ｐゴシック" charset="-128"/>
              </a:rPr>
              <a:t>Discovery of pulsars</a:t>
            </a:r>
            <a:br>
              <a:rPr lang="nl-BE" sz="2400" dirty="0">
                <a:solidFill>
                  <a:srgbClr val="183641"/>
                </a:solidFill>
                <a:ea typeface="ＭＳ Ｐゴシック" charset="-128"/>
              </a:rPr>
            </a:br>
            <a:r>
              <a:rPr lang="en-US" sz="2000" dirty="0">
                <a:solidFill>
                  <a:srgbClr val="183641"/>
                </a:solidFill>
                <a:ea typeface="ＭＳ Ｐゴシック" charset="-128"/>
              </a:rPr>
              <a:t>(Hewish, Bell, Pilkington, Scott &amp; Collins, 1968)</a:t>
            </a:r>
            <a:endParaRPr lang="en-GB" sz="2000" dirty="0">
              <a:solidFill>
                <a:srgbClr val="183641"/>
              </a:solidFill>
              <a:ea typeface="ＭＳ Ｐゴシック" charset="-128"/>
            </a:endParaRPr>
          </a:p>
          <a:p>
            <a:pPr marL="339725" indent="-339725" algn="l">
              <a:lnSpc>
                <a:spcPct val="101000"/>
              </a:lnSpc>
              <a:spcBef>
                <a:spcPts val="5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rgbClr val="183641"/>
                </a:solidFill>
                <a:ea typeface="ＭＳ Ｐゴシック" charset="-128"/>
              </a:rPr>
              <a:t>-	Cloning of ‘Dolly’ the sheep</a:t>
            </a:r>
            <a:r>
              <a:rPr lang="en-GB" sz="2000" dirty="0">
                <a:solidFill>
                  <a:srgbClr val="183641"/>
                </a:solidFill>
                <a:ea typeface="ＭＳ Ｐゴシック" charset="-128"/>
              </a:rPr>
              <a:t/>
            </a:r>
            <a:br>
              <a:rPr lang="en-GB" sz="2000" dirty="0">
                <a:solidFill>
                  <a:srgbClr val="183641"/>
                </a:solidFill>
                <a:ea typeface="ＭＳ Ｐゴシック" charset="-128"/>
              </a:rPr>
            </a:br>
            <a:r>
              <a:rPr lang="en-GB" sz="2000" dirty="0">
                <a:solidFill>
                  <a:srgbClr val="183641"/>
                </a:solidFill>
                <a:ea typeface="ＭＳ Ｐゴシック" charset="-128"/>
              </a:rPr>
              <a:t>(</a:t>
            </a:r>
            <a:r>
              <a:rPr lang="en-GB" sz="2000" dirty="0" err="1">
                <a:solidFill>
                  <a:srgbClr val="183641"/>
                </a:solidFill>
                <a:ea typeface="ＭＳ Ｐゴシック" charset="-128"/>
              </a:rPr>
              <a:t>Wilmut</a:t>
            </a:r>
            <a:r>
              <a:rPr lang="en-GB" sz="2000" dirty="0">
                <a:solidFill>
                  <a:srgbClr val="183641"/>
                </a:solidFill>
                <a:ea typeface="ＭＳ Ｐゴシック" charset="-128"/>
              </a:rPr>
              <a:t> </a:t>
            </a:r>
            <a:r>
              <a:rPr lang="en-GB" sz="2000" i="1" dirty="0">
                <a:solidFill>
                  <a:srgbClr val="183641"/>
                </a:solidFill>
                <a:ea typeface="ＭＳ Ｐゴシック" charset="-128"/>
              </a:rPr>
              <a:t>et al.</a:t>
            </a:r>
            <a:r>
              <a:rPr lang="en-GB" sz="2000" dirty="0">
                <a:solidFill>
                  <a:srgbClr val="183641"/>
                </a:solidFill>
                <a:ea typeface="ＭＳ Ｐゴシック" charset="-128"/>
              </a:rPr>
              <a:t>, 1997)</a:t>
            </a:r>
          </a:p>
          <a:p>
            <a:pPr marL="339725" indent="-339725" algn="l">
              <a:lnSpc>
                <a:spcPct val="101000"/>
              </a:lnSpc>
              <a:spcBef>
                <a:spcPts val="5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rgbClr val="183641"/>
                </a:solidFill>
                <a:ea typeface="ＭＳ Ｐゴシック" charset="-128"/>
              </a:rPr>
              <a:t>-	…</a:t>
            </a:r>
          </a:p>
        </p:txBody>
      </p:sp>
      <p:grpSp>
        <p:nvGrpSpPr>
          <p:cNvPr id="9" name="Group 8"/>
          <p:cNvGrpSpPr/>
          <p:nvPr/>
        </p:nvGrpSpPr>
        <p:grpSpPr>
          <a:xfrm>
            <a:off x="825500" y="538163"/>
            <a:ext cx="8239126" cy="3158246"/>
            <a:chOff x="825500" y="538163"/>
            <a:chExt cx="8239126" cy="3158246"/>
          </a:xfrm>
        </p:grpSpPr>
        <p:sp>
          <p:nvSpPr>
            <p:cNvPr id="12" name="Title 4"/>
            <p:cNvSpPr txBox="1">
              <a:spLocks/>
            </p:cNvSpPr>
            <p:nvPr/>
          </p:nvSpPr>
          <p:spPr>
            <a:xfrm>
              <a:off x="825500" y="538163"/>
              <a:ext cx="8239126" cy="370558"/>
            </a:xfrm>
            <a:prstGeom prst="rect">
              <a:avLst/>
            </a:prstGeom>
          </p:spPr>
          <p:txBody>
            <a:bodyPr vert="horz" lIns="0" tIns="0" rIns="0" bIns="0" rtlCol="0" anchor="t" anchorCtr="0">
              <a:noAutofit/>
            </a:bodyPr>
            <a:lstStyle>
              <a:lvl1pPr algn="l" defTabSz="872722" rtl="0" eaLnBrk="1" latinLnBrk="0" hangingPunct="1">
                <a:spcBef>
                  <a:spcPct val="0"/>
                </a:spcBef>
                <a:buNone/>
                <a:defRPr sz="2600" b="0" kern="1200">
                  <a:solidFill>
                    <a:schemeClr val="accent5"/>
                  </a:solidFill>
                  <a:latin typeface="+mj-lt"/>
                  <a:ea typeface="+mj-ea"/>
                  <a:cs typeface="+mj-cs"/>
                </a:defRPr>
              </a:lvl1pPr>
            </a:lstStyle>
            <a:p>
              <a:pPr algn="r"/>
              <a:r>
                <a:rPr lang="en-GB" b="1" i="1" dirty="0">
                  <a:solidFill>
                    <a:schemeClr val="bg1"/>
                  </a:solidFill>
                </a:rPr>
                <a:t>Nature</a:t>
              </a:r>
              <a:r>
                <a:rPr lang="en-GB" b="1" dirty="0">
                  <a:solidFill>
                    <a:schemeClr val="bg1"/>
                  </a:solidFill>
                </a:rPr>
                <a:t>’s hits …</a:t>
              </a:r>
              <a:r>
                <a:rPr lang="nl-BE" b="1" dirty="0"/>
                <a:t>… and misses</a:t>
              </a:r>
              <a:endParaRPr lang="en-GB" b="1" dirty="0"/>
            </a:p>
          </p:txBody>
        </p:sp>
        <p:sp>
          <p:nvSpPr>
            <p:cNvPr id="11" name="Rectangle 1"/>
            <p:cNvSpPr txBox="1">
              <a:spLocks noChangeArrowheads="1"/>
            </p:cNvSpPr>
            <p:nvPr/>
          </p:nvSpPr>
          <p:spPr>
            <a:xfrm>
              <a:off x="5966798" y="1080000"/>
              <a:ext cx="3097828" cy="2616409"/>
            </a:xfrm>
            <a:prstGeom prst="rect">
              <a:avLst/>
            </a:prstGeom>
          </p:spPr>
          <p:txBody>
            <a:bodyPr vert="horz" wrap="none" lIns="0" tIns="0" rIns="0" bIns="0" rtlCol="0" anchor="t">
              <a:spAutoFit/>
            </a:bodyPr>
            <a:lstStyle/>
            <a:p>
              <a:pPr marL="339725" marR="0" lvl="0" indent="-339725" algn="l" defTabSz="457200" rtl="0" eaLnBrk="1" fontAlgn="auto" latinLnBrk="0" hangingPunct="1">
                <a:lnSpc>
                  <a:spcPct val="101000"/>
                </a:lnSpc>
                <a:spcBef>
                  <a:spcPts val="500"/>
                </a:spcBef>
                <a:spcAft>
                  <a:spcPts val="0"/>
                </a:spcAft>
                <a:buClrTx/>
                <a:buSz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en-GB" sz="2400" b="0" i="0" u="none" strike="noStrike" kern="1200" cap="none" spc="0" normalizeH="0" baseline="0" noProof="0" dirty="0">
                  <a:ln>
                    <a:noFill/>
                  </a:ln>
                  <a:solidFill>
                    <a:srgbClr val="183641"/>
                  </a:solidFill>
                  <a:effectLst/>
                  <a:uLnTx/>
                  <a:uFillTx/>
                  <a:latin typeface="+mj-lt"/>
                  <a:ea typeface="ＭＳ Ｐゴシック" charset="-128"/>
                  <a:cs typeface="+mj-cs"/>
                </a:rPr>
                <a:t>-	Krebs cycle</a:t>
              </a:r>
              <a:r>
                <a:rPr kumimoji="0" lang="en-GB" sz="2000" b="0" i="0" u="none" strike="noStrike" kern="1200" cap="none" spc="0" normalizeH="0" baseline="0" noProof="0" dirty="0">
                  <a:ln>
                    <a:noFill/>
                  </a:ln>
                  <a:solidFill>
                    <a:srgbClr val="183641"/>
                  </a:solidFill>
                  <a:effectLst/>
                  <a:uLnTx/>
                  <a:uFillTx/>
                  <a:latin typeface="+mj-lt"/>
                  <a:ea typeface="ＭＳ Ｐゴシック" charset="-128"/>
                  <a:cs typeface="+mj-cs"/>
                </a:rPr>
                <a:t/>
              </a:r>
              <a:br>
                <a:rPr kumimoji="0" lang="en-GB" sz="2000" b="0" i="0" u="none" strike="noStrike" kern="1200" cap="none" spc="0" normalizeH="0" baseline="0" noProof="0" dirty="0">
                  <a:ln>
                    <a:noFill/>
                  </a:ln>
                  <a:solidFill>
                    <a:srgbClr val="183641"/>
                  </a:solidFill>
                  <a:effectLst/>
                  <a:uLnTx/>
                  <a:uFillTx/>
                  <a:latin typeface="+mj-lt"/>
                  <a:ea typeface="ＭＳ Ｐゴシック" charset="-128"/>
                  <a:cs typeface="+mj-cs"/>
                </a:rPr>
              </a:br>
              <a:r>
                <a:rPr kumimoji="0" lang="en-GB" sz="2000" b="0" i="0" u="none" strike="noStrike" kern="1200" cap="none" spc="0" normalizeH="0" baseline="0" noProof="0" dirty="0">
                  <a:ln>
                    <a:noFill/>
                  </a:ln>
                  <a:solidFill>
                    <a:srgbClr val="183641"/>
                  </a:solidFill>
                  <a:effectLst/>
                  <a:uLnTx/>
                  <a:uFillTx/>
                  <a:latin typeface="+mj-lt"/>
                  <a:ea typeface="ＭＳ Ｐゴシック" charset="-128"/>
                  <a:cs typeface="+mj-cs"/>
                </a:rPr>
                <a:t>(rejected without review</a:t>
              </a:r>
              <a:r>
                <a:rPr lang="en-GB" sz="2000" dirty="0">
                  <a:solidFill>
                    <a:srgbClr val="183641"/>
                  </a:solidFill>
                  <a:latin typeface="+mj-lt"/>
                  <a:ea typeface="ＭＳ Ｐゴシック" charset="-128"/>
                  <a:cs typeface="+mj-cs"/>
                </a:rPr>
                <a:t>)</a:t>
              </a:r>
              <a:endParaRPr kumimoji="0" lang="en-GB" sz="2000" b="0" i="0" u="none" strike="noStrike" kern="1200" cap="none" spc="0" normalizeH="0" baseline="0" noProof="0" dirty="0">
                <a:ln>
                  <a:noFill/>
                </a:ln>
                <a:solidFill>
                  <a:srgbClr val="183641"/>
                </a:solidFill>
                <a:effectLst/>
                <a:uLnTx/>
                <a:uFillTx/>
                <a:latin typeface="+mj-lt"/>
                <a:ea typeface="ＭＳ Ｐゴシック" charset="-128"/>
                <a:cs typeface="+mj-cs"/>
              </a:endParaRPr>
            </a:p>
            <a:p>
              <a:pPr marL="339725" marR="0" lvl="0" indent="-339725" algn="l" defTabSz="457200" rtl="0" eaLnBrk="1" fontAlgn="auto" latinLnBrk="0" hangingPunct="1">
                <a:lnSpc>
                  <a:spcPct val="101000"/>
                </a:lnSpc>
                <a:spcBef>
                  <a:spcPts val="500"/>
                </a:spcBef>
                <a:spcAft>
                  <a:spcPts val="0"/>
                </a:spcAft>
                <a:buClrTx/>
                <a:buSz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en-GB" sz="2000" b="0" i="0" u="none" strike="noStrike" kern="1200" cap="none" spc="0" normalizeH="0" baseline="0" noProof="0" dirty="0">
                  <a:ln>
                    <a:noFill/>
                  </a:ln>
                  <a:solidFill>
                    <a:srgbClr val="183641"/>
                  </a:solidFill>
                  <a:effectLst/>
                  <a:uLnTx/>
                  <a:uFillTx/>
                  <a:latin typeface="+mj-lt"/>
                  <a:ea typeface="ＭＳ Ｐゴシック" charset="-128"/>
                  <a:cs typeface="+mj-cs"/>
                </a:rPr>
                <a:t>-	</a:t>
              </a:r>
              <a:r>
                <a:rPr kumimoji="0" lang="en-GB" sz="2400" b="0" i="0" u="none" strike="noStrike" kern="1200" cap="none" spc="0" normalizeH="0" baseline="0" noProof="0" dirty="0">
                  <a:ln>
                    <a:noFill/>
                  </a:ln>
                  <a:solidFill>
                    <a:srgbClr val="183641"/>
                  </a:solidFill>
                  <a:effectLst/>
                  <a:uLnTx/>
                  <a:uFillTx/>
                  <a:latin typeface="+mj-lt"/>
                  <a:ea typeface="ＭＳ Ｐゴシック" charset="-128"/>
                  <a:cs typeface="+mj-cs"/>
                </a:rPr>
                <a:t>Pavlov’s obituary</a:t>
              </a:r>
              <a:r>
                <a:rPr kumimoji="0" lang="en-GB" sz="2000" b="0" i="0" u="none" strike="noStrike" kern="1200" cap="none" spc="0" normalizeH="0" baseline="0" noProof="0" dirty="0">
                  <a:ln>
                    <a:noFill/>
                  </a:ln>
                  <a:solidFill>
                    <a:srgbClr val="183641"/>
                  </a:solidFill>
                  <a:effectLst/>
                  <a:uLnTx/>
                  <a:uFillTx/>
                  <a:latin typeface="+mj-lt"/>
                  <a:ea typeface="ＭＳ Ｐゴシック" charset="-128"/>
                  <a:cs typeface="+mj-cs"/>
                </a:rPr>
                <a:t/>
              </a:r>
              <a:br>
                <a:rPr kumimoji="0" lang="en-GB" sz="2000" b="0" i="0" u="none" strike="noStrike" kern="1200" cap="none" spc="0" normalizeH="0" baseline="0" noProof="0" dirty="0">
                  <a:ln>
                    <a:noFill/>
                  </a:ln>
                  <a:solidFill>
                    <a:srgbClr val="183641"/>
                  </a:solidFill>
                  <a:effectLst/>
                  <a:uLnTx/>
                  <a:uFillTx/>
                  <a:latin typeface="+mj-lt"/>
                  <a:ea typeface="ＭＳ Ｐゴシック" charset="-128"/>
                  <a:cs typeface="+mj-cs"/>
                </a:rPr>
              </a:br>
              <a:r>
                <a:rPr kumimoji="0" lang="en-GB" sz="2000" b="0" i="0" u="none" strike="noStrike" kern="1200" cap="none" spc="0" normalizeH="0" baseline="0" noProof="0" dirty="0">
                  <a:ln>
                    <a:noFill/>
                  </a:ln>
                  <a:solidFill>
                    <a:srgbClr val="183641"/>
                  </a:solidFill>
                  <a:effectLst/>
                  <a:uLnTx/>
                  <a:uFillTx/>
                  <a:latin typeface="+mj-lt"/>
                  <a:ea typeface="ＭＳ Ｐゴシック" charset="-128"/>
                  <a:cs typeface="+mj-cs"/>
                </a:rPr>
                <a:t>(published</a:t>
              </a:r>
              <a:r>
                <a:rPr kumimoji="0" lang="en-GB" sz="2000" b="0" i="0" u="none" strike="noStrike" kern="1200" cap="none" spc="0" normalizeH="0" noProof="0" dirty="0">
                  <a:ln>
                    <a:noFill/>
                  </a:ln>
                  <a:solidFill>
                    <a:srgbClr val="183641"/>
                  </a:solidFill>
                  <a:effectLst/>
                  <a:uLnTx/>
                  <a:uFillTx/>
                  <a:latin typeface="+mj-lt"/>
                  <a:ea typeface="ＭＳ Ｐゴシック" charset="-128"/>
                  <a:cs typeface="+mj-cs"/>
                </a:rPr>
                <a:t> while still alive</a:t>
              </a:r>
              <a:r>
                <a:rPr kumimoji="0" lang="en-GB" sz="2000" b="0" i="0" u="none" strike="noStrike" kern="1200" cap="none" spc="0" normalizeH="0" baseline="0" noProof="0" dirty="0">
                  <a:ln>
                    <a:noFill/>
                  </a:ln>
                  <a:solidFill>
                    <a:srgbClr val="183641"/>
                  </a:solidFill>
                  <a:effectLst/>
                  <a:uLnTx/>
                  <a:uFillTx/>
                  <a:latin typeface="+mj-lt"/>
                  <a:ea typeface="ＭＳ Ｐゴシック" charset="-128"/>
                  <a:cs typeface="+mj-cs"/>
                </a:rPr>
                <a:t>)</a:t>
              </a:r>
            </a:p>
            <a:p>
              <a:pPr marL="339725" marR="0" lvl="0" indent="-339725" algn="l" defTabSz="457200" rtl="0" eaLnBrk="1" fontAlgn="auto" latinLnBrk="0" hangingPunct="1">
                <a:lnSpc>
                  <a:spcPct val="101000"/>
                </a:lnSpc>
                <a:spcBef>
                  <a:spcPts val="500"/>
                </a:spcBef>
                <a:spcAft>
                  <a:spcPts val="0"/>
                </a:spcAft>
                <a:buClrTx/>
                <a:buSz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en-GB" sz="2400" b="0" i="0" u="none" strike="noStrike" kern="1200" cap="none" spc="0" normalizeH="0" baseline="0" noProof="0" dirty="0">
                  <a:ln>
                    <a:noFill/>
                  </a:ln>
                  <a:solidFill>
                    <a:srgbClr val="183641"/>
                  </a:solidFill>
                  <a:effectLst/>
                  <a:uLnTx/>
                  <a:uFillTx/>
                  <a:latin typeface="+mj-lt"/>
                  <a:ea typeface="ＭＳ Ｐゴシック" charset="-128"/>
                  <a:cs typeface="+mj-cs"/>
                </a:rPr>
                <a:t>-	</a:t>
              </a:r>
              <a:r>
                <a:rPr kumimoji="0" lang="en-GB" sz="2400" b="0" i="0" u="none" strike="noStrike" kern="1200" cap="none" spc="0" normalizeH="0" baseline="0" noProof="0" dirty="0" err="1">
                  <a:ln>
                    <a:noFill/>
                  </a:ln>
                  <a:solidFill>
                    <a:srgbClr val="183641"/>
                  </a:solidFill>
                  <a:effectLst/>
                  <a:uLnTx/>
                  <a:uFillTx/>
                  <a:latin typeface="+mj-lt"/>
                  <a:ea typeface="ＭＳ Ｐゴシック" charset="-128"/>
                  <a:cs typeface="+mj-cs"/>
                </a:rPr>
                <a:t>Schön</a:t>
              </a:r>
              <a:r>
                <a:rPr kumimoji="0" lang="en-GB" sz="2400" b="0" i="0" u="none" strike="noStrike" kern="1200" cap="none" spc="0" normalizeH="0" baseline="0" noProof="0" dirty="0">
                  <a:ln>
                    <a:noFill/>
                  </a:ln>
                  <a:solidFill>
                    <a:srgbClr val="183641"/>
                  </a:solidFill>
                  <a:effectLst/>
                  <a:uLnTx/>
                  <a:uFillTx/>
                  <a:latin typeface="+mj-lt"/>
                  <a:ea typeface="ＭＳ Ｐゴシック" charset="-128"/>
                  <a:cs typeface="+mj-cs"/>
                </a:rPr>
                <a:t> case</a:t>
              </a:r>
              <a:r>
                <a:rPr kumimoji="0" lang="en-GB" sz="2000" b="0" i="0" u="none" strike="noStrike" kern="1200" cap="none" spc="0" normalizeH="0" baseline="0" noProof="0" dirty="0">
                  <a:ln>
                    <a:noFill/>
                  </a:ln>
                  <a:solidFill>
                    <a:srgbClr val="183641"/>
                  </a:solidFill>
                  <a:effectLst/>
                  <a:uLnTx/>
                  <a:uFillTx/>
                  <a:latin typeface="+mj-lt"/>
                  <a:ea typeface="ＭＳ Ｐゴシック" charset="-128"/>
                  <a:cs typeface="+mj-cs"/>
                </a:rPr>
                <a:t/>
              </a:r>
              <a:br>
                <a:rPr kumimoji="0" lang="en-GB" sz="2000" b="0" i="0" u="none" strike="noStrike" kern="1200" cap="none" spc="0" normalizeH="0" baseline="0" noProof="0" dirty="0">
                  <a:ln>
                    <a:noFill/>
                  </a:ln>
                  <a:solidFill>
                    <a:srgbClr val="183641"/>
                  </a:solidFill>
                  <a:effectLst/>
                  <a:uLnTx/>
                  <a:uFillTx/>
                  <a:latin typeface="+mj-lt"/>
                  <a:ea typeface="ＭＳ Ｐゴシック" charset="-128"/>
                  <a:cs typeface="+mj-cs"/>
                </a:rPr>
              </a:br>
              <a:r>
                <a:rPr kumimoji="0" lang="en-GB" sz="2000" b="0" i="0" u="none" strike="noStrike" kern="1200" cap="none" spc="0" normalizeH="0" baseline="0" noProof="0" dirty="0">
                  <a:ln>
                    <a:noFill/>
                  </a:ln>
                  <a:solidFill>
                    <a:srgbClr val="183641"/>
                  </a:solidFill>
                  <a:effectLst/>
                  <a:uLnTx/>
                  <a:uFillTx/>
                  <a:latin typeface="+mj-lt"/>
                  <a:ea typeface="ＭＳ Ｐゴシック" charset="-128"/>
                  <a:cs typeface="+mj-cs"/>
                </a:rPr>
                <a:t>(fraud)</a:t>
              </a:r>
            </a:p>
            <a:p>
              <a:pPr marL="339725" marR="0" lvl="0" indent="-339725" algn="l" defTabSz="457200" rtl="0" eaLnBrk="1" fontAlgn="auto" latinLnBrk="0" hangingPunct="1">
                <a:lnSpc>
                  <a:spcPct val="101000"/>
                </a:lnSpc>
                <a:spcBef>
                  <a:spcPts val="500"/>
                </a:spcBef>
                <a:spcAft>
                  <a:spcPts val="0"/>
                </a:spcAft>
                <a:buClrTx/>
                <a:buSz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400" dirty="0">
                  <a:solidFill>
                    <a:srgbClr val="183641"/>
                  </a:solidFill>
                  <a:latin typeface="+mj-lt"/>
                  <a:ea typeface="ＭＳ Ｐゴシック" charset="-128"/>
                  <a:cs typeface="+mj-cs"/>
                </a:rPr>
                <a:t>-	…</a:t>
              </a:r>
              <a:endParaRPr kumimoji="0" lang="en-GB" sz="2400" b="0" i="0" u="none" strike="noStrike" kern="1200" cap="none" spc="0" normalizeH="0" baseline="0" noProof="0" dirty="0">
                <a:ln>
                  <a:noFill/>
                </a:ln>
                <a:solidFill>
                  <a:srgbClr val="183641"/>
                </a:solidFill>
                <a:effectLst/>
                <a:uLnTx/>
                <a:uFillTx/>
                <a:latin typeface="+mj-lt"/>
                <a:ea typeface="ＭＳ Ｐゴシック" charset="-128"/>
                <a:cs typeface="+mj-cs"/>
              </a:endParaRPr>
            </a:p>
          </p:txBody>
        </p:sp>
      </p:grpSp>
    </p:spTree>
    <p:extLst>
      <p:ext uri="{BB962C8B-B14F-4D97-AF65-F5344CB8AC3E}">
        <p14:creationId xmlns:p14="http://schemas.microsoft.com/office/powerpoint/2010/main" val="422844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825500" y="538163"/>
            <a:ext cx="8239126" cy="370558"/>
          </a:xfrm>
        </p:spPr>
        <p:txBody>
          <a:bodyPr/>
          <a:lstStyle/>
          <a:p>
            <a:r>
              <a:rPr lang="en-GB" b="1" dirty="0"/>
              <a:t>Why publish in a Nature</a:t>
            </a:r>
            <a:r>
              <a:rPr lang="en-GB" b="1" i="1" dirty="0"/>
              <a:t> </a:t>
            </a:r>
            <a:r>
              <a:rPr lang="en-GB" b="1" dirty="0"/>
              <a:t>Research Journal?</a:t>
            </a:r>
          </a:p>
        </p:txBody>
      </p:sp>
      <p:sp>
        <p:nvSpPr>
          <p:cNvPr id="6" name="Text Placeholder 6"/>
          <p:cNvSpPr txBox="1">
            <a:spLocks/>
          </p:cNvSpPr>
          <p:nvPr/>
        </p:nvSpPr>
        <p:spPr>
          <a:xfrm>
            <a:off x="825500" y="1080000"/>
            <a:ext cx="8239126" cy="4693592"/>
          </a:xfrm>
          <a:prstGeom prst="rect">
            <a:avLst/>
          </a:prstGeom>
        </p:spPr>
        <p:txBody>
          <a:bodyPr>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0"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lvl="2"/>
            <a:r>
              <a:rPr lang="en-US" sz="2400" b="1" dirty="0">
                <a:solidFill>
                  <a:srgbClr val="183641"/>
                </a:solidFill>
                <a:latin typeface="+mj-lt"/>
              </a:rPr>
              <a:t>Exposure</a:t>
            </a:r>
            <a:endParaRPr lang="en-US" sz="2400" b="1" dirty="0">
              <a:solidFill>
                <a:srgbClr val="183641"/>
              </a:solidFill>
            </a:endParaRPr>
          </a:p>
          <a:p>
            <a:pPr lvl="3"/>
            <a:r>
              <a:rPr lang="en-US" sz="2400" dirty="0">
                <a:solidFill>
                  <a:schemeClr val="bg1">
                    <a:lumMod val="50000"/>
                  </a:schemeClr>
                </a:solidFill>
                <a:latin typeface="+mj-lt"/>
              </a:rPr>
              <a:t>Your paper will be seen beyond your (specialist) field</a:t>
            </a:r>
          </a:p>
          <a:p>
            <a:pPr lvl="2"/>
            <a:r>
              <a:rPr lang="en-US" sz="2400" b="1" dirty="0">
                <a:solidFill>
                  <a:srgbClr val="183641"/>
                </a:solidFill>
                <a:latin typeface="+mj-lt"/>
              </a:rPr>
              <a:t>Prominence</a:t>
            </a:r>
          </a:p>
          <a:p>
            <a:pPr lvl="3"/>
            <a:r>
              <a:rPr lang="en-US" sz="2400" dirty="0">
                <a:solidFill>
                  <a:schemeClr val="bg1">
                    <a:lumMod val="50000"/>
                  </a:schemeClr>
                </a:solidFill>
                <a:latin typeface="+mj-lt"/>
              </a:rPr>
              <a:t>Your paper will be one of a few — not lost in a sea of others in one issue</a:t>
            </a:r>
            <a:br>
              <a:rPr lang="en-US" sz="2400" dirty="0">
                <a:solidFill>
                  <a:schemeClr val="bg1">
                    <a:lumMod val="50000"/>
                  </a:schemeClr>
                </a:solidFill>
                <a:latin typeface="+mj-lt"/>
              </a:rPr>
            </a:br>
            <a:r>
              <a:rPr lang="en-US" sz="2400" i="1" dirty="0">
                <a:solidFill>
                  <a:schemeClr val="accent2"/>
                </a:solidFill>
                <a:latin typeface="+mj-lt"/>
              </a:rPr>
              <a:t>Nature Physics </a:t>
            </a:r>
            <a:r>
              <a:rPr lang="en-US" sz="2400" dirty="0">
                <a:solidFill>
                  <a:schemeClr val="accent2"/>
                </a:solidFill>
                <a:latin typeface="+mj-lt"/>
              </a:rPr>
              <a:t>publishes about 150 papers year</a:t>
            </a:r>
            <a:r>
              <a:rPr lang="en-US" sz="2400" baseline="30000" dirty="0">
                <a:solidFill>
                  <a:schemeClr val="accent2"/>
                </a:solidFill>
                <a:latin typeface="+mj-lt"/>
              </a:rPr>
              <a:t>–1</a:t>
            </a:r>
            <a:endParaRPr lang="en-US" sz="2400" dirty="0">
              <a:solidFill>
                <a:schemeClr val="accent2"/>
              </a:solidFill>
              <a:latin typeface="+mj-lt"/>
            </a:endParaRPr>
          </a:p>
          <a:p>
            <a:pPr lvl="3"/>
            <a:r>
              <a:rPr lang="en-US" sz="2400" dirty="0">
                <a:solidFill>
                  <a:schemeClr val="bg1">
                    <a:lumMod val="50000"/>
                  </a:schemeClr>
                </a:solidFill>
                <a:latin typeface="+mj-lt"/>
              </a:rPr>
              <a:t>Possibility of News &amp; Views, cover, press release, ...</a:t>
            </a:r>
          </a:p>
          <a:p>
            <a:pPr lvl="2"/>
            <a:r>
              <a:rPr lang="en-US" sz="2400" b="1" dirty="0">
                <a:solidFill>
                  <a:srgbClr val="183641"/>
                </a:solidFill>
                <a:latin typeface="+mj-lt"/>
              </a:rPr>
              <a:t>Care</a:t>
            </a:r>
          </a:p>
          <a:p>
            <a:pPr lvl="3"/>
            <a:r>
              <a:rPr lang="en-US" sz="2400" dirty="0">
                <a:solidFill>
                  <a:schemeClr val="bg1">
                    <a:lumMod val="50000"/>
                  </a:schemeClr>
                </a:solidFill>
                <a:latin typeface="+mj-lt"/>
              </a:rPr>
              <a:t>If we send your paper to referees we want to publish it</a:t>
            </a:r>
          </a:p>
          <a:p>
            <a:pPr lvl="3"/>
            <a:r>
              <a:rPr lang="en-US" sz="2400" dirty="0">
                <a:solidFill>
                  <a:schemeClr val="bg1">
                    <a:lumMod val="50000"/>
                  </a:schemeClr>
                </a:solidFill>
                <a:latin typeface="+mj-lt"/>
              </a:rPr>
              <a:t>The editor handling your paper provides ‘personal assistance’</a:t>
            </a:r>
            <a:br>
              <a:rPr lang="en-US" sz="2400" dirty="0">
                <a:solidFill>
                  <a:schemeClr val="bg1">
                    <a:lumMod val="50000"/>
                  </a:schemeClr>
                </a:solidFill>
                <a:latin typeface="+mj-lt"/>
              </a:rPr>
            </a:br>
            <a:r>
              <a:rPr lang="en-US" sz="2400" dirty="0">
                <a:solidFill>
                  <a:schemeClr val="accent2"/>
                </a:solidFill>
                <a:latin typeface="+mj-lt"/>
              </a:rPr>
              <a:t>A </a:t>
            </a:r>
            <a:r>
              <a:rPr lang="en-US" sz="2400" i="1" dirty="0">
                <a:solidFill>
                  <a:schemeClr val="accent2"/>
                </a:solidFill>
                <a:latin typeface="+mj-lt"/>
              </a:rPr>
              <a:t>Nature Physics </a:t>
            </a:r>
            <a:r>
              <a:rPr lang="en-US" sz="2400" dirty="0">
                <a:solidFill>
                  <a:schemeClr val="accent2"/>
                </a:solidFill>
                <a:latin typeface="+mj-lt"/>
              </a:rPr>
              <a:t>editor publishes about 25 papers year</a:t>
            </a:r>
            <a:r>
              <a:rPr lang="en-US" sz="2400" baseline="30000" dirty="0">
                <a:solidFill>
                  <a:schemeClr val="accent2"/>
                </a:solidFill>
                <a:latin typeface="+mj-lt"/>
              </a:rPr>
              <a:t>–1</a:t>
            </a:r>
            <a:endParaRPr lang="en-US" sz="2400" b="1" baseline="30000" dirty="0">
              <a:solidFill>
                <a:srgbClr val="C00000"/>
              </a:solidFill>
              <a:latin typeface="+mj-lt"/>
            </a:endParaRPr>
          </a:p>
        </p:txBody>
      </p:sp>
    </p:spTree>
    <p:extLst>
      <p:ext uri="{BB962C8B-B14F-4D97-AF65-F5344CB8AC3E}">
        <p14:creationId xmlns:p14="http://schemas.microsoft.com/office/powerpoint/2010/main" val="14259491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825500" y="538163"/>
            <a:ext cx="8239126" cy="370558"/>
          </a:xfrm>
          <a:prstGeom prst="rect">
            <a:avLst/>
          </a:prstGeom>
        </p:spPr>
        <p:txBody>
          <a:bodyPr vert="horz" lIns="0" tIns="0" rIns="0" bIns="0" rtlCol="0" anchor="t" anchorCtr="0">
            <a:noAutofit/>
          </a:bodyPr>
          <a:lstStyle>
            <a:lvl1pPr algn="l" defTabSz="872722" rtl="0" eaLnBrk="1" latinLnBrk="0" hangingPunct="1">
              <a:spcBef>
                <a:spcPct val="0"/>
              </a:spcBef>
              <a:buNone/>
              <a:defRPr sz="2600" b="0" kern="1200">
                <a:solidFill>
                  <a:schemeClr val="accent5"/>
                </a:solidFill>
                <a:latin typeface="+mj-lt"/>
                <a:ea typeface="+mj-ea"/>
                <a:cs typeface="+mj-cs"/>
              </a:defRPr>
            </a:lvl1pPr>
          </a:lstStyle>
          <a:p>
            <a:r>
              <a:rPr lang="en-GB" b="1" dirty="0"/>
              <a:t>What do the editors do?</a:t>
            </a:r>
          </a:p>
        </p:txBody>
      </p:sp>
      <p:sp>
        <p:nvSpPr>
          <p:cNvPr id="10" name="Text Placeholder 6"/>
          <p:cNvSpPr txBox="1">
            <a:spLocks/>
          </p:cNvSpPr>
          <p:nvPr/>
        </p:nvSpPr>
        <p:spPr>
          <a:xfrm>
            <a:off x="825500" y="1080000"/>
            <a:ext cx="8239126" cy="4185761"/>
          </a:xfrm>
          <a:prstGeom prst="rect">
            <a:avLst/>
          </a:prstGeom>
        </p:spPr>
        <p:txBody>
          <a:bodyPr>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0"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lvl="2">
              <a:spcAft>
                <a:spcPts val="1200"/>
              </a:spcAft>
            </a:pPr>
            <a:r>
              <a:rPr lang="de-DE" sz="2400" b="1" dirty="0">
                <a:solidFill>
                  <a:srgbClr val="183641"/>
                </a:solidFill>
                <a:latin typeface="+mj-lt"/>
              </a:rPr>
              <a:t>Select </a:t>
            </a:r>
            <a:r>
              <a:rPr lang="de-DE" sz="2400" dirty="0">
                <a:solidFill>
                  <a:srgbClr val="183641"/>
                </a:solidFill>
                <a:latin typeface="+mj-lt"/>
              </a:rPr>
              <a:t>the top papers submitted to the journal</a:t>
            </a:r>
          </a:p>
          <a:p>
            <a:pPr lvl="3">
              <a:spcAft>
                <a:spcPts val="1200"/>
              </a:spcAft>
            </a:pPr>
            <a:r>
              <a:rPr lang="de-DE" sz="2400" dirty="0">
                <a:solidFill>
                  <a:schemeClr val="bg1">
                    <a:lumMod val="50000"/>
                  </a:schemeClr>
                </a:solidFill>
                <a:latin typeface="+mj-lt"/>
              </a:rPr>
              <a:t>Read the cover letter, manuscript and supplementary information</a:t>
            </a:r>
          </a:p>
          <a:p>
            <a:pPr lvl="3">
              <a:spcAft>
                <a:spcPts val="1200"/>
              </a:spcAft>
            </a:pPr>
            <a:r>
              <a:rPr lang="de-DE" sz="2400" dirty="0">
                <a:solidFill>
                  <a:schemeClr val="bg1">
                    <a:lumMod val="50000"/>
                  </a:schemeClr>
                </a:solidFill>
                <a:latin typeface="+mj-lt"/>
              </a:rPr>
              <a:t>Do a literature search and consult additional sources</a:t>
            </a:r>
          </a:p>
          <a:p>
            <a:pPr lvl="3">
              <a:spcAft>
                <a:spcPts val="1200"/>
              </a:spcAft>
            </a:pPr>
            <a:r>
              <a:rPr lang="de-DE" sz="2400" dirty="0">
                <a:solidFill>
                  <a:schemeClr val="bg1">
                    <a:lumMod val="50000"/>
                  </a:schemeClr>
                </a:solidFill>
                <a:latin typeface="+mj-lt"/>
              </a:rPr>
              <a:t>Discuss the paper with other editors; sometimes seek informal advice from an expert</a:t>
            </a:r>
          </a:p>
          <a:p>
            <a:pPr lvl="3">
              <a:spcAft>
                <a:spcPts val="1200"/>
              </a:spcAft>
            </a:pPr>
            <a:r>
              <a:rPr lang="de-DE" sz="2400" dirty="0">
                <a:solidFill>
                  <a:schemeClr val="bg1">
                    <a:lumMod val="50000"/>
                  </a:schemeClr>
                </a:solidFill>
                <a:latin typeface="+mj-lt"/>
              </a:rPr>
              <a:t>Reach a decision whether to send the paper out for formal review or not</a:t>
            </a:r>
          </a:p>
          <a:p>
            <a:pPr lvl="2">
              <a:spcAft>
                <a:spcPts val="1200"/>
              </a:spcAft>
            </a:pPr>
            <a:r>
              <a:rPr lang="de-DE" sz="2400" b="1" dirty="0">
                <a:solidFill>
                  <a:srgbClr val="183641"/>
                </a:solidFill>
                <a:latin typeface="+mj-lt"/>
              </a:rPr>
              <a:t>Handle</a:t>
            </a:r>
            <a:r>
              <a:rPr lang="de-DE" sz="2400" dirty="0">
                <a:solidFill>
                  <a:srgbClr val="183641"/>
                </a:solidFill>
                <a:latin typeface="+mj-lt"/>
              </a:rPr>
              <a:t> the selected papers (referees, reports, </a:t>
            </a:r>
            <a:r>
              <a:rPr lang="de-DE" sz="2400" dirty="0" err="1">
                <a:solidFill>
                  <a:srgbClr val="183641"/>
                </a:solidFill>
                <a:latin typeface="+mj-lt"/>
              </a:rPr>
              <a:t>decisions</a:t>
            </a:r>
            <a:r>
              <a:rPr lang="de-DE" sz="2400" dirty="0">
                <a:solidFill>
                  <a:srgbClr val="183641"/>
                </a:solidFill>
                <a:latin typeface="+mj-lt"/>
              </a:rPr>
              <a:t>)</a:t>
            </a:r>
            <a:endParaRPr lang="de-DE" sz="2400" dirty="0">
              <a:solidFill>
                <a:schemeClr val="bg1">
                  <a:lumMod val="50000"/>
                </a:schemeClr>
              </a:solidFill>
              <a:latin typeface="+mj-lt"/>
            </a:endParaRPr>
          </a:p>
        </p:txBody>
      </p:sp>
    </p:spTree>
    <p:extLst>
      <p:ext uri="{BB962C8B-B14F-4D97-AF65-F5344CB8AC3E}">
        <p14:creationId xmlns:p14="http://schemas.microsoft.com/office/powerpoint/2010/main" val="3440727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4"/>
          <p:cNvSpPr txBox="1">
            <a:spLocks/>
          </p:cNvSpPr>
          <p:nvPr/>
        </p:nvSpPr>
        <p:spPr>
          <a:xfrm>
            <a:off x="825500" y="538163"/>
            <a:ext cx="8239126" cy="370558"/>
          </a:xfrm>
          <a:prstGeom prst="rect">
            <a:avLst/>
          </a:prstGeom>
        </p:spPr>
        <p:txBody>
          <a:bodyPr vert="horz" lIns="0" tIns="0" rIns="0" bIns="0" rtlCol="0" anchor="t" anchorCtr="0">
            <a:noAutofit/>
          </a:bodyPr>
          <a:lstStyle>
            <a:lvl1pPr algn="l" defTabSz="872722" rtl="0" eaLnBrk="1" latinLnBrk="0" hangingPunct="1">
              <a:spcBef>
                <a:spcPct val="0"/>
              </a:spcBef>
              <a:buNone/>
              <a:defRPr sz="2600" b="0" kern="1200">
                <a:solidFill>
                  <a:schemeClr val="accent5"/>
                </a:solidFill>
                <a:latin typeface="+mj-lt"/>
                <a:ea typeface="+mj-ea"/>
                <a:cs typeface="+mj-cs"/>
              </a:defRPr>
            </a:lvl1pPr>
          </a:lstStyle>
          <a:p>
            <a:r>
              <a:rPr lang="en-GB" b="1" dirty="0"/>
              <a:t>What are the editors looking for?</a:t>
            </a:r>
          </a:p>
        </p:txBody>
      </p:sp>
      <p:sp>
        <p:nvSpPr>
          <p:cNvPr id="17" name="Text Placeholder 6"/>
          <p:cNvSpPr txBox="1">
            <a:spLocks/>
          </p:cNvSpPr>
          <p:nvPr/>
        </p:nvSpPr>
        <p:spPr>
          <a:xfrm>
            <a:off x="825500" y="1080000"/>
            <a:ext cx="8239126" cy="5078313"/>
          </a:xfrm>
          <a:prstGeom prst="rect">
            <a:avLst/>
          </a:prstGeom>
        </p:spPr>
        <p:txBody>
          <a:bodyPr>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0"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lvl="2">
              <a:spcAft>
                <a:spcPts val="1200"/>
              </a:spcAft>
            </a:pPr>
            <a:r>
              <a:rPr lang="en-US" sz="2400" dirty="0">
                <a:solidFill>
                  <a:srgbClr val="183641"/>
                </a:solidFill>
                <a:latin typeface="+mj-lt"/>
              </a:rPr>
              <a:t>There is </a:t>
            </a:r>
            <a:r>
              <a:rPr lang="en-US" sz="2400" b="1" dirty="0">
                <a:solidFill>
                  <a:srgbClr val="183641"/>
                </a:solidFill>
                <a:latin typeface="+mj-lt"/>
              </a:rPr>
              <a:t>no definitive answer </a:t>
            </a:r>
            <a:r>
              <a:rPr lang="en-US" sz="2400" dirty="0">
                <a:solidFill>
                  <a:srgbClr val="183641"/>
                </a:solidFill>
                <a:latin typeface="+mj-lt"/>
              </a:rPr>
              <a:t>to this question; there is </a:t>
            </a:r>
            <a:r>
              <a:rPr lang="en-US" sz="2400" b="1" dirty="0">
                <a:solidFill>
                  <a:srgbClr val="183641"/>
                </a:solidFill>
                <a:latin typeface="+mj-lt"/>
              </a:rPr>
              <a:t>no secret formula</a:t>
            </a:r>
            <a:r>
              <a:rPr lang="en-US" sz="2400" dirty="0">
                <a:solidFill>
                  <a:srgbClr val="183641"/>
                </a:solidFill>
                <a:latin typeface="+mj-lt"/>
              </a:rPr>
              <a:t>...</a:t>
            </a:r>
          </a:p>
          <a:p>
            <a:pPr lvl="2">
              <a:spcAft>
                <a:spcPts val="1200"/>
              </a:spcAft>
            </a:pPr>
            <a:r>
              <a:rPr lang="en-US" sz="2400" dirty="0">
                <a:solidFill>
                  <a:srgbClr val="183641"/>
                </a:solidFill>
                <a:latin typeface="+mj-lt"/>
              </a:rPr>
              <a:t>The goal is that every paper published [in </a:t>
            </a:r>
            <a:r>
              <a:rPr lang="en-US" sz="2400" i="1" dirty="0">
                <a:solidFill>
                  <a:srgbClr val="183641"/>
                </a:solidFill>
                <a:latin typeface="+mj-lt"/>
              </a:rPr>
              <a:t>Nature [X]</a:t>
            </a:r>
            <a:r>
              <a:rPr lang="en-US" sz="2400" dirty="0">
                <a:solidFill>
                  <a:srgbClr val="183641"/>
                </a:solidFill>
                <a:latin typeface="+mj-lt"/>
              </a:rPr>
              <a:t>] provokes a response [from any [X-</a:t>
            </a:r>
            <a:r>
              <a:rPr lang="en-US" sz="2400" dirty="0" err="1">
                <a:solidFill>
                  <a:srgbClr val="183641"/>
                </a:solidFill>
                <a:latin typeface="+mj-lt"/>
              </a:rPr>
              <a:t>ist</a:t>
            </a:r>
            <a:r>
              <a:rPr lang="en-US" sz="2400" dirty="0">
                <a:solidFill>
                  <a:srgbClr val="183641"/>
                </a:solidFill>
                <a:latin typeface="+mj-lt"/>
              </a:rPr>
              <a:t>]] of the type</a:t>
            </a:r>
            <a:br>
              <a:rPr lang="en-US" sz="2400" dirty="0">
                <a:solidFill>
                  <a:srgbClr val="183641"/>
                </a:solidFill>
                <a:latin typeface="+mj-lt"/>
              </a:rPr>
            </a:br>
            <a:r>
              <a:rPr lang="en-US" sz="2400" dirty="0">
                <a:solidFill>
                  <a:srgbClr val="C00000"/>
                </a:solidFill>
                <a:latin typeface="+mj-lt"/>
              </a:rPr>
              <a:t>“</a:t>
            </a:r>
            <a:r>
              <a:rPr lang="en-US" sz="2400" b="1" dirty="0">
                <a:solidFill>
                  <a:srgbClr val="C00000"/>
                </a:solidFill>
                <a:latin typeface="+mj-lt"/>
              </a:rPr>
              <a:t>Wow!</a:t>
            </a:r>
            <a:r>
              <a:rPr lang="en-US" sz="2400" dirty="0">
                <a:solidFill>
                  <a:srgbClr val="C00000"/>
                </a:solidFill>
                <a:latin typeface="+mj-lt"/>
              </a:rPr>
              <a:t> I didn‘t expect that!”</a:t>
            </a:r>
            <a:r>
              <a:rPr lang="en-US" sz="2400" dirty="0">
                <a:solidFill>
                  <a:srgbClr val="183641"/>
                </a:solidFill>
                <a:latin typeface="+mj-lt"/>
              </a:rPr>
              <a:t> or </a:t>
            </a:r>
            <a:r>
              <a:rPr lang="en-US" sz="2400" dirty="0">
                <a:solidFill>
                  <a:srgbClr val="C00000"/>
                </a:solidFill>
                <a:latin typeface="+mj-lt"/>
              </a:rPr>
              <a:t>“</a:t>
            </a:r>
            <a:r>
              <a:rPr lang="en-US" sz="2400" b="1" dirty="0">
                <a:solidFill>
                  <a:srgbClr val="C00000"/>
                </a:solidFill>
                <a:latin typeface="+mj-lt"/>
              </a:rPr>
              <a:t>Wow!</a:t>
            </a:r>
            <a:r>
              <a:rPr lang="en-US" sz="2400" dirty="0">
                <a:solidFill>
                  <a:srgbClr val="C00000"/>
                </a:solidFill>
                <a:latin typeface="+mj-lt"/>
              </a:rPr>
              <a:t> That‘s clever/useful!”</a:t>
            </a:r>
          </a:p>
          <a:p>
            <a:pPr lvl="2">
              <a:spcAft>
                <a:spcPts val="1200"/>
              </a:spcAft>
            </a:pPr>
            <a:r>
              <a:rPr lang="en-US" sz="2400" dirty="0">
                <a:solidFill>
                  <a:srgbClr val="183641"/>
                </a:solidFill>
                <a:latin typeface="+mj-lt"/>
              </a:rPr>
              <a:t>There are some </a:t>
            </a:r>
            <a:r>
              <a:rPr lang="en-US" sz="2400" b="1" dirty="0">
                <a:solidFill>
                  <a:srgbClr val="183641"/>
                </a:solidFill>
                <a:latin typeface="+mj-lt"/>
              </a:rPr>
              <a:t>criteria </a:t>
            </a:r>
            <a:r>
              <a:rPr lang="en-US" sz="2400" dirty="0">
                <a:solidFill>
                  <a:srgbClr val="183641"/>
                </a:solidFill>
                <a:latin typeface="+mj-lt"/>
              </a:rPr>
              <a:t>(‘necessary ingredients’)</a:t>
            </a:r>
            <a:endParaRPr lang="en-US" sz="2400" dirty="0">
              <a:solidFill>
                <a:schemeClr val="bg1">
                  <a:lumMod val="50000"/>
                </a:schemeClr>
              </a:solidFill>
              <a:latin typeface="+mj-lt"/>
            </a:endParaRPr>
          </a:p>
          <a:p>
            <a:pPr lvl="3">
              <a:spcAft>
                <a:spcPts val="1200"/>
              </a:spcAft>
            </a:pPr>
            <a:r>
              <a:rPr lang="en-US" sz="2400" dirty="0">
                <a:solidFill>
                  <a:schemeClr val="bg1">
                    <a:lumMod val="50000"/>
                  </a:schemeClr>
                </a:solidFill>
                <a:latin typeface="+mj-lt"/>
              </a:rPr>
              <a:t>Significant advance in our understanding</a:t>
            </a:r>
          </a:p>
          <a:p>
            <a:pPr lvl="3">
              <a:spcAft>
                <a:spcPts val="1200"/>
              </a:spcAft>
            </a:pPr>
            <a:r>
              <a:rPr lang="en-US" sz="2400" dirty="0">
                <a:solidFill>
                  <a:schemeClr val="bg1">
                    <a:lumMod val="50000"/>
                  </a:schemeClr>
                </a:solidFill>
                <a:latin typeface="+mj-lt"/>
              </a:rPr>
              <a:t>Broad relevance beyond the immediate field of research</a:t>
            </a:r>
          </a:p>
          <a:p>
            <a:pPr lvl="3">
              <a:spcAft>
                <a:spcPts val="1200"/>
              </a:spcAft>
            </a:pPr>
            <a:r>
              <a:rPr lang="en-US" sz="2400" dirty="0">
                <a:solidFill>
                  <a:schemeClr val="bg1">
                    <a:lumMod val="50000"/>
                  </a:schemeClr>
                </a:solidFill>
                <a:latin typeface="+mj-lt"/>
              </a:rPr>
              <a:t>Comprehensible story</a:t>
            </a:r>
          </a:p>
          <a:p>
            <a:pPr lvl="2">
              <a:spcAft>
                <a:spcPts val="1200"/>
              </a:spcAft>
            </a:pPr>
            <a:r>
              <a:rPr lang="en-US" sz="2400" b="1" dirty="0">
                <a:solidFill>
                  <a:srgbClr val="183641"/>
                </a:solidFill>
                <a:latin typeface="+mj-lt"/>
              </a:rPr>
              <a:t>Referees </a:t>
            </a:r>
            <a:r>
              <a:rPr lang="en-US" sz="2400" dirty="0">
                <a:solidFill>
                  <a:srgbClr val="183641"/>
                </a:solidFill>
                <a:latin typeface="+mj-lt"/>
              </a:rPr>
              <a:t>judge technical correctness, novelty, broader relevance and accessibility</a:t>
            </a:r>
            <a:endParaRPr lang="en-US" sz="2400" dirty="0">
              <a:solidFill>
                <a:schemeClr val="bg1">
                  <a:lumMod val="50000"/>
                </a:schemeClr>
              </a:solidFill>
              <a:latin typeface="+mj-lt"/>
            </a:endParaRPr>
          </a:p>
        </p:txBody>
      </p:sp>
    </p:spTree>
    <p:extLst>
      <p:ext uri="{BB962C8B-B14F-4D97-AF65-F5344CB8AC3E}">
        <p14:creationId xmlns:p14="http://schemas.microsoft.com/office/powerpoint/2010/main" val="148102177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a:xfrm>
            <a:off x="825500" y="538163"/>
            <a:ext cx="8239126" cy="370558"/>
          </a:xfrm>
        </p:spPr>
        <p:txBody>
          <a:bodyPr/>
          <a:lstStyle/>
          <a:p>
            <a:r>
              <a:rPr lang="en-GB" b="1" dirty="0"/>
              <a:t>Preparing a submission — what to keep in mind?</a:t>
            </a:r>
          </a:p>
        </p:txBody>
      </p:sp>
      <p:sp>
        <p:nvSpPr>
          <p:cNvPr id="10" name="Text Placeholder 6"/>
          <p:cNvSpPr txBox="1">
            <a:spLocks/>
          </p:cNvSpPr>
          <p:nvPr/>
        </p:nvSpPr>
        <p:spPr>
          <a:xfrm>
            <a:off x="825500" y="1080000"/>
            <a:ext cx="8239126" cy="5432256"/>
          </a:xfrm>
          <a:prstGeom prst="rect">
            <a:avLst/>
          </a:prstGeom>
        </p:spPr>
        <p:txBody>
          <a:bodyPr>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0"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lvl="2"/>
            <a:r>
              <a:rPr lang="en-US" sz="2400" dirty="0">
                <a:solidFill>
                  <a:srgbClr val="183641"/>
                </a:solidFill>
                <a:latin typeface="+mj-lt"/>
              </a:rPr>
              <a:t>Publishing starts with </a:t>
            </a:r>
            <a:r>
              <a:rPr lang="en-US" sz="2400" b="1" dirty="0">
                <a:solidFill>
                  <a:srgbClr val="183641"/>
                </a:solidFill>
                <a:latin typeface="+mj-lt"/>
              </a:rPr>
              <a:t>new results</a:t>
            </a:r>
            <a:r>
              <a:rPr lang="en-US" sz="2400" dirty="0">
                <a:solidFill>
                  <a:srgbClr val="183641"/>
                </a:solidFill>
                <a:latin typeface="+mj-lt"/>
              </a:rPr>
              <a:t>…  Think well ahead and self-reflect (</a:t>
            </a:r>
            <a:r>
              <a:rPr lang="en-US" sz="2400" i="1" dirty="0">
                <a:solidFill>
                  <a:srgbClr val="183641"/>
                </a:solidFill>
                <a:latin typeface="+mj-lt"/>
              </a:rPr>
              <a:t>“Where does my work fit into the field?”</a:t>
            </a:r>
            <a:r>
              <a:rPr lang="en-US" sz="2400" dirty="0">
                <a:solidFill>
                  <a:srgbClr val="183641"/>
                </a:solidFill>
                <a:latin typeface="+mj-lt"/>
              </a:rPr>
              <a:t>)</a:t>
            </a:r>
          </a:p>
          <a:p>
            <a:pPr lvl="2"/>
            <a:r>
              <a:rPr lang="en-US" sz="2400" dirty="0">
                <a:solidFill>
                  <a:srgbClr val="183641"/>
                </a:solidFill>
                <a:latin typeface="+mj-lt"/>
              </a:rPr>
              <a:t>High-impact journals don’t consider work representing an </a:t>
            </a:r>
            <a:r>
              <a:rPr lang="en-US" sz="2400" b="1" dirty="0">
                <a:solidFill>
                  <a:srgbClr val="183641"/>
                </a:solidFill>
                <a:latin typeface="+mj-lt"/>
              </a:rPr>
              <a:t>incremental step forward </a:t>
            </a:r>
            <a:r>
              <a:rPr lang="en-US" sz="2400" dirty="0">
                <a:solidFill>
                  <a:srgbClr val="183641"/>
                </a:solidFill>
                <a:latin typeface="+mj-lt"/>
              </a:rPr>
              <a:t>(no matter how hot the topic!)</a:t>
            </a:r>
          </a:p>
          <a:p>
            <a:pPr lvl="2"/>
            <a:r>
              <a:rPr lang="en-US" sz="2400" dirty="0">
                <a:solidFill>
                  <a:srgbClr val="183641"/>
                </a:solidFill>
                <a:latin typeface="+mj-lt"/>
              </a:rPr>
              <a:t>Avoid salami-slicing — an </a:t>
            </a:r>
            <a:r>
              <a:rPr lang="en-US" sz="2400" b="1" dirty="0">
                <a:solidFill>
                  <a:srgbClr val="183641"/>
                </a:solidFill>
                <a:latin typeface="+mj-lt"/>
              </a:rPr>
              <a:t>all-in paper </a:t>
            </a:r>
            <a:r>
              <a:rPr lang="en-US" sz="2400" dirty="0">
                <a:solidFill>
                  <a:srgbClr val="183641"/>
                </a:solidFill>
                <a:latin typeface="+mj-lt"/>
              </a:rPr>
              <a:t>has more chance of being published quickly than one based on partial results!</a:t>
            </a:r>
          </a:p>
          <a:p>
            <a:pPr lvl="2"/>
            <a:r>
              <a:rPr lang="en-US" sz="2400" dirty="0">
                <a:solidFill>
                  <a:srgbClr val="183641"/>
                </a:solidFill>
                <a:latin typeface="+mj-lt"/>
              </a:rPr>
              <a:t>Don’t confuse </a:t>
            </a:r>
            <a:r>
              <a:rPr lang="en-US" sz="2400" b="1" dirty="0">
                <a:solidFill>
                  <a:srgbClr val="183641"/>
                </a:solidFill>
                <a:latin typeface="+mj-lt"/>
              </a:rPr>
              <a:t>scientific interest </a:t>
            </a:r>
            <a:r>
              <a:rPr lang="en-US" sz="2400" dirty="0">
                <a:solidFill>
                  <a:srgbClr val="183641"/>
                </a:solidFill>
                <a:latin typeface="+mj-lt"/>
              </a:rPr>
              <a:t>with ‘newsworthiness’</a:t>
            </a:r>
          </a:p>
          <a:p>
            <a:pPr lvl="2"/>
            <a:r>
              <a:rPr lang="en-US" sz="2400" dirty="0">
                <a:solidFill>
                  <a:srgbClr val="183641"/>
                </a:solidFill>
                <a:latin typeface="+mj-lt"/>
              </a:rPr>
              <a:t>Read a journal’s </a:t>
            </a:r>
            <a:r>
              <a:rPr lang="en-US" sz="2400" b="1" dirty="0">
                <a:solidFill>
                  <a:srgbClr val="183641"/>
                </a:solidFill>
                <a:latin typeface="+mj-lt"/>
              </a:rPr>
              <a:t>guide to authors </a:t>
            </a:r>
            <a:r>
              <a:rPr lang="en-US" sz="2400" dirty="0">
                <a:solidFill>
                  <a:srgbClr val="183641"/>
                </a:solidFill>
                <a:latin typeface="+mj-lt"/>
              </a:rPr>
              <a:t>and comply with its </a:t>
            </a:r>
            <a:r>
              <a:rPr lang="en-US" sz="2400" b="1" dirty="0">
                <a:solidFill>
                  <a:srgbClr val="183641"/>
                </a:solidFill>
                <a:latin typeface="+mj-lt"/>
              </a:rPr>
              <a:t>policies</a:t>
            </a:r>
          </a:p>
          <a:p>
            <a:pPr lvl="2"/>
            <a:r>
              <a:rPr lang="en-US" sz="2400" dirty="0">
                <a:solidFill>
                  <a:srgbClr val="183641"/>
                </a:solidFill>
                <a:latin typeface="+mj-lt"/>
              </a:rPr>
              <a:t>Don’t be shy to approach high-impact journals with your </a:t>
            </a:r>
            <a:r>
              <a:rPr lang="en-US" sz="2400" b="1" dirty="0">
                <a:solidFill>
                  <a:srgbClr val="183641"/>
                </a:solidFill>
                <a:latin typeface="+mj-lt"/>
              </a:rPr>
              <a:t>best work</a:t>
            </a:r>
            <a:r>
              <a:rPr lang="en-US" sz="2400" dirty="0">
                <a:solidFill>
                  <a:srgbClr val="183641"/>
                </a:solidFill>
                <a:latin typeface="+mj-lt"/>
              </a:rPr>
              <a:t>!</a:t>
            </a:r>
          </a:p>
          <a:p>
            <a:pPr lvl="2"/>
            <a:r>
              <a:rPr lang="en-US" sz="2400" b="1" dirty="0">
                <a:solidFill>
                  <a:srgbClr val="183641"/>
                </a:solidFill>
                <a:latin typeface="+mj-lt"/>
              </a:rPr>
              <a:t>Results </a:t>
            </a:r>
            <a:r>
              <a:rPr lang="en-US" sz="2400" dirty="0">
                <a:solidFill>
                  <a:srgbClr val="183641"/>
                </a:solidFill>
                <a:latin typeface="+mj-lt"/>
              </a:rPr>
              <a:t>should speak for themselves — but you have to help the reader to get the message</a:t>
            </a:r>
          </a:p>
          <a:p>
            <a:pPr lvl="2">
              <a:spcAft>
                <a:spcPts val="1200"/>
              </a:spcAft>
            </a:pPr>
            <a:endParaRPr lang="en-US" sz="2400" dirty="0">
              <a:solidFill>
                <a:srgbClr val="183641"/>
              </a:solidFill>
              <a:latin typeface="+mj-lt"/>
            </a:endParaRPr>
          </a:p>
        </p:txBody>
      </p:sp>
    </p:spTree>
    <p:extLst>
      <p:ext uri="{BB962C8B-B14F-4D97-AF65-F5344CB8AC3E}">
        <p14:creationId xmlns:p14="http://schemas.microsoft.com/office/powerpoint/2010/main" val="13005507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825500" y="538163"/>
            <a:ext cx="8239126" cy="370558"/>
          </a:xfrm>
        </p:spPr>
        <p:txBody>
          <a:bodyPr/>
          <a:lstStyle/>
          <a:p>
            <a:r>
              <a:rPr lang="en-GB" b="1" dirty="0"/>
              <a:t>Preparing a submission — practicalities</a:t>
            </a:r>
          </a:p>
        </p:txBody>
      </p:sp>
      <p:sp>
        <p:nvSpPr>
          <p:cNvPr id="11" name="Text Placeholder 6"/>
          <p:cNvSpPr txBox="1">
            <a:spLocks/>
          </p:cNvSpPr>
          <p:nvPr/>
        </p:nvSpPr>
        <p:spPr>
          <a:xfrm>
            <a:off x="825500" y="1080000"/>
            <a:ext cx="8239126" cy="4909036"/>
          </a:xfrm>
          <a:prstGeom prst="rect">
            <a:avLst/>
          </a:prstGeom>
        </p:spPr>
        <p:txBody>
          <a:bodyPr>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0"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lvl="2"/>
            <a:r>
              <a:rPr lang="en-US" sz="2400" dirty="0">
                <a:solidFill>
                  <a:srgbClr val="183641"/>
                </a:solidFill>
                <a:latin typeface="+mj-lt"/>
              </a:rPr>
              <a:t>At the initial submission stage format is not really important.   Spend your time on the </a:t>
            </a:r>
            <a:r>
              <a:rPr lang="en-US" sz="2400" b="1" dirty="0">
                <a:solidFill>
                  <a:srgbClr val="183641"/>
                </a:solidFill>
                <a:latin typeface="+mj-lt"/>
              </a:rPr>
              <a:t>clarity </a:t>
            </a:r>
            <a:r>
              <a:rPr lang="en-US" sz="2400" dirty="0">
                <a:solidFill>
                  <a:srgbClr val="183641"/>
                </a:solidFill>
                <a:latin typeface="+mj-lt"/>
              </a:rPr>
              <a:t>and </a:t>
            </a:r>
            <a:r>
              <a:rPr lang="en-US" sz="2400" b="1" dirty="0">
                <a:solidFill>
                  <a:srgbClr val="183641"/>
                </a:solidFill>
                <a:latin typeface="+mj-lt"/>
              </a:rPr>
              <a:t>accessibility </a:t>
            </a:r>
            <a:r>
              <a:rPr lang="en-US" sz="2400" dirty="0">
                <a:solidFill>
                  <a:srgbClr val="183641"/>
                </a:solidFill>
                <a:latin typeface="+mj-lt"/>
              </a:rPr>
              <a:t>of your paper</a:t>
            </a:r>
          </a:p>
          <a:p>
            <a:pPr lvl="2"/>
            <a:r>
              <a:rPr lang="en-US" sz="2400" dirty="0">
                <a:solidFill>
                  <a:srgbClr val="183641"/>
                </a:solidFill>
                <a:latin typeface="+mj-lt"/>
              </a:rPr>
              <a:t>Prepare a </a:t>
            </a:r>
            <a:r>
              <a:rPr lang="en-US" sz="2400" b="1" dirty="0">
                <a:solidFill>
                  <a:srgbClr val="183641"/>
                </a:solidFill>
                <a:latin typeface="+mj-lt"/>
              </a:rPr>
              <a:t>cover letter </a:t>
            </a:r>
            <a:r>
              <a:rPr lang="en-US" sz="2400" dirty="0">
                <a:solidFill>
                  <a:srgbClr val="183641"/>
                </a:solidFill>
                <a:latin typeface="+mj-lt"/>
              </a:rPr>
              <a:t>— a good cover letter is </a:t>
            </a:r>
            <a:r>
              <a:rPr lang="en-US" sz="2400" b="1" dirty="0">
                <a:solidFill>
                  <a:srgbClr val="183641"/>
                </a:solidFill>
                <a:latin typeface="+mj-lt"/>
              </a:rPr>
              <a:t>very useful </a:t>
            </a:r>
            <a:r>
              <a:rPr lang="en-US" sz="2400" dirty="0">
                <a:solidFill>
                  <a:srgbClr val="183641"/>
                </a:solidFill>
                <a:latin typeface="+mj-lt"/>
              </a:rPr>
              <a:t>for editors!</a:t>
            </a:r>
          </a:p>
          <a:p>
            <a:pPr lvl="3"/>
            <a:r>
              <a:rPr lang="en-US" sz="2400" dirty="0">
                <a:solidFill>
                  <a:schemeClr val="bg1">
                    <a:lumMod val="50000"/>
                  </a:schemeClr>
                </a:solidFill>
                <a:latin typeface="+mj-lt"/>
              </a:rPr>
              <a:t>Explain (informally) the appeal of your work (but don’t oversell it)</a:t>
            </a:r>
          </a:p>
          <a:p>
            <a:pPr lvl="3"/>
            <a:r>
              <a:rPr lang="en-US" sz="2400" dirty="0">
                <a:solidFill>
                  <a:schemeClr val="bg1">
                    <a:lumMod val="50000"/>
                  </a:schemeClr>
                </a:solidFill>
                <a:latin typeface="+mj-lt"/>
              </a:rPr>
              <a:t>Referee suggestions are welcome (but don’t suggest your former supervisor or students or (recent) collaborators — editors check!)</a:t>
            </a:r>
          </a:p>
          <a:p>
            <a:pPr lvl="3"/>
            <a:r>
              <a:rPr lang="en-US" sz="2400" dirty="0">
                <a:solidFill>
                  <a:schemeClr val="bg1">
                    <a:lumMod val="50000"/>
                  </a:schemeClr>
                </a:solidFill>
                <a:latin typeface="+mj-lt"/>
              </a:rPr>
              <a:t>Referee exclusion requests are usually </a:t>
            </a:r>
            <a:r>
              <a:rPr lang="en-US" sz="2400" dirty="0" err="1">
                <a:solidFill>
                  <a:schemeClr val="bg1">
                    <a:lumMod val="50000"/>
                  </a:schemeClr>
                </a:solidFill>
                <a:latin typeface="+mj-lt"/>
              </a:rPr>
              <a:t>honoured</a:t>
            </a:r>
            <a:r>
              <a:rPr lang="en-US" sz="2400" dirty="0">
                <a:solidFill>
                  <a:schemeClr val="bg1">
                    <a:lumMod val="50000"/>
                  </a:schemeClr>
                </a:solidFill>
                <a:latin typeface="+mj-lt"/>
              </a:rPr>
              <a:t>, as long as they are reasonable</a:t>
            </a:r>
          </a:p>
          <a:p>
            <a:pPr lvl="3"/>
            <a:r>
              <a:rPr lang="en-US" sz="2400" dirty="0">
                <a:solidFill>
                  <a:schemeClr val="bg1">
                    <a:lumMod val="50000"/>
                  </a:schemeClr>
                </a:solidFill>
                <a:latin typeface="+mj-lt"/>
              </a:rPr>
              <a:t>Identify all related papers in press or submitted elsewhere</a:t>
            </a:r>
          </a:p>
        </p:txBody>
      </p:sp>
    </p:spTree>
    <p:extLst>
      <p:ext uri="{BB962C8B-B14F-4D97-AF65-F5344CB8AC3E}">
        <p14:creationId xmlns:p14="http://schemas.microsoft.com/office/powerpoint/2010/main" val="27393647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825500" y="538163"/>
            <a:ext cx="8239126" cy="370558"/>
          </a:xfrm>
        </p:spPr>
        <p:txBody>
          <a:bodyPr/>
          <a:lstStyle/>
          <a:p>
            <a:r>
              <a:rPr lang="en-GB" b="1" dirty="0"/>
              <a:t>The editorial process at a Nature</a:t>
            </a:r>
            <a:r>
              <a:rPr lang="en-GB" b="1" i="1" dirty="0"/>
              <a:t> </a:t>
            </a:r>
            <a:r>
              <a:rPr lang="en-GB" b="1" dirty="0"/>
              <a:t>Research Journal</a:t>
            </a:r>
          </a:p>
        </p:txBody>
      </p:sp>
      <p:sp>
        <p:nvSpPr>
          <p:cNvPr id="10" name="Text Placeholder 6"/>
          <p:cNvSpPr txBox="1">
            <a:spLocks/>
          </p:cNvSpPr>
          <p:nvPr/>
        </p:nvSpPr>
        <p:spPr>
          <a:xfrm>
            <a:off x="825500" y="1080000"/>
            <a:ext cx="8239126" cy="4693592"/>
          </a:xfrm>
          <a:prstGeom prst="rect">
            <a:avLst/>
          </a:prstGeom>
        </p:spPr>
        <p:txBody>
          <a:bodyPr>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0"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lvl="2"/>
            <a:r>
              <a:rPr lang="en-US" sz="2400" b="1" dirty="0">
                <a:solidFill>
                  <a:srgbClr val="183641"/>
                </a:solidFill>
                <a:latin typeface="+mj-lt"/>
              </a:rPr>
              <a:t>First decision </a:t>
            </a:r>
            <a:r>
              <a:rPr lang="en-US" sz="2400" dirty="0">
                <a:solidFill>
                  <a:srgbClr val="183641"/>
                </a:solidFill>
                <a:latin typeface="+mj-lt"/>
              </a:rPr>
              <a:t>(reject or send out for peer review) within one week (as far as possible)</a:t>
            </a:r>
          </a:p>
          <a:p>
            <a:pPr lvl="2"/>
            <a:r>
              <a:rPr lang="en-US" sz="2400" dirty="0">
                <a:solidFill>
                  <a:srgbClr val="183641"/>
                </a:solidFill>
                <a:latin typeface="+mj-lt"/>
              </a:rPr>
              <a:t>An editor </a:t>
            </a:r>
            <a:r>
              <a:rPr lang="en-US" sz="2400" b="1" dirty="0">
                <a:solidFill>
                  <a:srgbClr val="183641"/>
                </a:solidFill>
                <a:latin typeface="+mj-lt"/>
              </a:rPr>
              <a:t>reads </a:t>
            </a:r>
            <a:r>
              <a:rPr lang="en-US" sz="2400" dirty="0">
                <a:solidFill>
                  <a:srgbClr val="183641"/>
                </a:solidFill>
                <a:latin typeface="+mj-lt"/>
              </a:rPr>
              <a:t>the manuscript; often </a:t>
            </a:r>
            <a:r>
              <a:rPr lang="en-US" sz="2400" b="1" dirty="0">
                <a:solidFill>
                  <a:srgbClr val="183641"/>
                </a:solidFill>
                <a:latin typeface="+mj-lt"/>
              </a:rPr>
              <a:t>discusses </a:t>
            </a:r>
            <a:r>
              <a:rPr lang="en-US" sz="2400" dirty="0">
                <a:solidFill>
                  <a:srgbClr val="183641"/>
                </a:solidFill>
                <a:latin typeface="+mj-lt"/>
              </a:rPr>
              <a:t>manuscripts with other editors; sometimes informally consults an </a:t>
            </a:r>
            <a:r>
              <a:rPr lang="en-US" sz="2400" b="1" dirty="0">
                <a:solidFill>
                  <a:srgbClr val="183641"/>
                </a:solidFill>
                <a:latin typeface="+mj-lt"/>
              </a:rPr>
              <a:t>expert</a:t>
            </a:r>
            <a:endParaRPr lang="en-US" sz="2400" dirty="0">
              <a:solidFill>
                <a:srgbClr val="183641"/>
              </a:solidFill>
              <a:latin typeface="+mj-lt"/>
            </a:endParaRPr>
          </a:p>
          <a:p>
            <a:pPr lvl="2"/>
            <a:r>
              <a:rPr lang="en-US" sz="2400" dirty="0">
                <a:solidFill>
                  <a:srgbClr val="183641"/>
                </a:solidFill>
                <a:latin typeface="+mj-lt"/>
              </a:rPr>
              <a:t>Typical </a:t>
            </a:r>
            <a:r>
              <a:rPr lang="en-US" sz="2400" b="1" dirty="0">
                <a:solidFill>
                  <a:srgbClr val="183641"/>
                </a:solidFill>
                <a:latin typeface="+mj-lt"/>
              </a:rPr>
              <a:t>editorial checks</a:t>
            </a:r>
            <a:r>
              <a:rPr lang="en-US" sz="2400" dirty="0">
                <a:solidFill>
                  <a:srgbClr val="183641"/>
                </a:solidFill>
                <a:latin typeface="+mj-lt"/>
              </a:rPr>
              <a:t>:</a:t>
            </a:r>
          </a:p>
          <a:p>
            <a:pPr lvl="3"/>
            <a:r>
              <a:rPr lang="en-US" sz="2400" dirty="0">
                <a:solidFill>
                  <a:schemeClr val="bg1">
                    <a:lumMod val="50000"/>
                  </a:schemeClr>
                </a:solidFill>
                <a:latin typeface="+mj-lt"/>
              </a:rPr>
              <a:t>What is the novelty of the claims?</a:t>
            </a:r>
          </a:p>
          <a:p>
            <a:pPr lvl="3"/>
            <a:r>
              <a:rPr lang="en-US" sz="2400" dirty="0">
                <a:solidFill>
                  <a:schemeClr val="bg1">
                    <a:lumMod val="50000"/>
                  </a:schemeClr>
                </a:solidFill>
                <a:latin typeface="+mj-lt"/>
              </a:rPr>
              <a:t>How well do the data support the claims?</a:t>
            </a:r>
          </a:p>
          <a:p>
            <a:pPr lvl="3"/>
            <a:r>
              <a:rPr lang="en-US" sz="2400" dirty="0">
                <a:solidFill>
                  <a:schemeClr val="bg1">
                    <a:lumMod val="50000"/>
                  </a:schemeClr>
                </a:solidFill>
                <a:latin typeface="+mj-lt"/>
              </a:rPr>
              <a:t>Is the work of interest beyond the specialist community?</a:t>
            </a:r>
          </a:p>
          <a:p>
            <a:pPr lvl="2"/>
            <a:r>
              <a:rPr lang="en-US" sz="2400" dirty="0">
                <a:solidFill>
                  <a:srgbClr val="183641"/>
                </a:solidFill>
                <a:latin typeface="+mj-lt"/>
              </a:rPr>
              <a:t>Decision is to a great extent based on </a:t>
            </a:r>
            <a:r>
              <a:rPr lang="en-US" sz="2400" b="1" dirty="0">
                <a:solidFill>
                  <a:srgbClr val="183641"/>
                </a:solidFill>
                <a:latin typeface="+mj-lt"/>
              </a:rPr>
              <a:t>editor expertise</a:t>
            </a:r>
            <a:br>
              <a:rPr lang="en-US" sz="2400" b="1" dirty="0">
                <a:solidFill>
                  <a:srgbClr val="183641"/>
                </a:solidFill>
                <a:latin typeface="+mj-lt"/>
              </a:rPr>
            </a:br>
            <a:r>
              <a:rPr lang="en-US" sz="2400" dirty="0">
                <a:solidFill>
                  <a:schemeClr val="accent2"/>
                </a:solidFill>
                <a:latin typeface="+mj-lt"/>
              </a:rPr>
              <a:t>A</a:t>
            </a:r>
            <a:r>
              <a:rPr lang="en-US" sz="2400" i="1" dirty="0">
                <a:solidFill>
                  <a:schemeClr val="accent2"/>
                </a:solidFill>
                <a:latin typeface="+mj-lt"/>
              </a:rPr>
              <a:t> Nature Physics</a:t>
            </a:r>
            <a:r>
              <a:rPr lang="en-US" sz="2400" dirty="0">
                <a:solidFill>
                  <a:schemeClr val="accent2"/>
                </a:solidFill>
                <a:latin typeface="+mj-lt"/>
              </a:rPr>
              <a:t> editor reads about 400 papers year</a:t>
            </a:r>
            <a:r>
              <a:rPr lang="en-US" sz="2400" baseline="30000" dirty="0">
                <a:solidFill>
                  <a:schemeClr val="accent2"/>
                </a:solidFill>
                <a:latin typeface="+mj-lt"/>
              </a:rPr>
              <a:t>–1</a:t>
            </a:r>
            <a:endParaRPr lang="en-US" sz="2400" dirty="0">
              <a:solidFill>
                <a:schemeClr val="accent2"/>
              </a:solidFill>
              <a:latin typeface="+mj-lt"/>
            </a:endParaRPr>
          </a:p>
          <a:p>
            <a:pPr lvl="2"/>
            <a:r>
              <a:rPr lang="en-US" sz="2400" dirty="0">
                <a:solidFill>
                  <a:srgbClr val="183641"/>
                </a:solidFill>
                <a:latin typeface="+mj-lt"/>
              </a:rPr>
              <a:t>When in </a:t>
            </a:r>
            <a:r>
              <a:rPr lang="en-US" sz="2400" b="1" dirty="0">
                <a:solidFill>
                  <a:srgbClr val="183641"/>
                </a:solidFill>
                <a:latin typeface="+mj-lt"/>
              </a:rPr>
              <a:t>doubt</a:t>
            </a:r>
            <a:r>
              <a:rPr lang="en-US" sz="2400" dirty="0">
                <a:solidFill>
                  <a:srgbClr val="183641"/>
                </a:solidFill>
                <a:latin typeface="+mj-lt"/>
              </a:rPr>
              <a:t>, send it out!</a:t>
            </a:r>
          </a:p>
        </p:txBody>
      </p:sp>
    </p:spTree>
    <p:extLst>
      <p:ext uri="{BB962C8B-B14F-4D97-AF65-F5344CB8AC3E}">
        <p14:creationId xmlns:p14="http://schemas.microsoft.com/office/powerpoint/2010/main" val="34118527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G100002_Springer Nature Template_v10">
  <a:themeElements>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fontScheme name="Springer Natur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72000" tIns="72000" rIns="72000" bIns="72000" rtlCol="0" anchor="ctr" anchorCtr="1"/>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72000" rIns="72000" bIns="72000" rtlCol="0">
        <a:spAutoFit/>
      </a:bodyPr>
      <a:lstStyle>
        <a:defPPr>
          <a:defRPr sz="1000" dirty="0" smtClean="0"/>
        </a:defPPr>
      </a:lstStyle>
    </a:txDef>
  </a:objectDefaults>
  <a:extraClrSchemeLst/>
  <a:extLst>
    <a:ext uri="{05A4C25C-085E-4340-85A3-A5531E510DB2}">
      <thm15:themeFamily xmlns:thm15="http://schemas.microsoft.com/office/thememl/2012/main" name="BRG100002_Springer Nature Template_v09" id="{5EBB6193-EBDE-41C7-8CC4-782CB1067C25}" vid="{11D249A1-EC82-48F6-BFDD-2F3C335877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BRG100002_Springer Nature Template_v10</Template>
  <TotalTime>993</TotalTime>
  <Words>866</Words>
  <Application>Microsoft Macintosh PowerPoint</Application>
  <PresentationFormat>A4 Paper (210x297 mm)</PresentationFormat>
  <Paragraphs>108</Paragraphs>
  <Slides>15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Calibri Light</vt:lpstr>
      <vt:lpstr>ＭＳ Ｐゴシック</vt:lpstr>
      <vt:lpstr>Times New Roman</vt:lpstr>
      <vt:lpstr>Arial</vt:lpstr>
      <vt:lpstr>BRG100002_Springer Nature Template_v10</vt:lpstr>
      <vt:lpstr>«Организация процесса прохождения рукописей в Springer Nature»</vt:lpstr>
      <vt:lpstr>Springer Nature – Brands</vt:lpstr>
      <vt:lpstr>Nature’s hits …</vt:lpstr>
      <vt:lpstr>Why publish in a Nature Research Journal?</vt:lpstr>
      <vt:lpstr>PowerPoint Presentation</vt:lpstr>
      <vt:lpstr>PowerPoint Presentation</vt:lpstr>
      <vt:lpstr>Preparing a submission — what to keep in mind?</vt:lpstr>
      <vt:lpstr>Preparing a submission — practicalities</vt:lpstr>
      <vt:lpstr>The editorial process at a Nature Research Journal</vt:lpstr>
      <vt:lpstr>The editorial process at a Nature Research Journal</vt:lpstr>
      <vt:lpstr>Decisions after review</vt:lpstr>
      <vt:lpstr>Resubmitting</vt:lpstr>
      <vt:lpstr>Manuscript transfer</vt:lpstr>
      <vt:lpstr>Paper accepted!</vt:lpstr>
      <vt:lpstr>Thank you</vt:lpstr>
    </vt:vector>
  </TitlesOfParts>
  <Company>Macmillan Publishing Ltd</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Springer Nature PowerPoint presentation title goes here</dc:title>
  <dc:creator>Mitchell, Rose</dc:creator>
  <cp:lastModifiedBy>Microsoft Office User</cp:lastModifiedBy>
  <cp:revision>170</cp:revision>
  <cp:lastPrinted>2017-10-04T09:28:13Z</cp:lastPrinted>
  <dcterms:created xsi:type="dcterms:W3CDTF">2016-11-01T06:47:58Z</dcterms:created>
  <dcterms:modified xsi:type="dcterms:W3CDTF">2018-04-24T14:01:24Z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37280</vt:lpwstr>
  </property>
  <property fmtid="{D5CDD505-2E9C-101B-9397-08002B2CF9AE}" pid="3" name="Jive_LatestUserAccountName">
    <vt:lpwstr>Bart.Verberck@nature.com</vt:lpwstr>
  </property>
  <property fmtid="{D5CDD505-2E9C-101B-9397-08002B2CF9AE}" pid="4" name="Offisync_ServerID">
    <vt:lpwstr>0d673023-5242-4d13-a9d7-ca41728b752d</vt:lpwstr>
  </property>
  <property fmtid="{D5CDD505-2E9C-101B-9397-08002B2CF9AE}" pid="5" name="Offisync_ProviderInitializationData">
    <vt:lpwstr>https://hive.springernature.com</vt:lpwstr>
  </property>
  <property fmtid="{D5CDD505-2E9C-101B-9397-08002B2CF9AE}" pid="6" name="Offisync_UpdateToken">
    <vt:lpwstr>1</vt:lpwstr>
  </property>
  <property fmtid="{D5CDD505-2E9C-101B-9397-08002B2CF9AE}" pid="7" name="Jive_VersionGuid">
    <vt:lpwstr>cb50cdde-5011-47eb-a5ba-82b4029faa13</vt:lpwstr>
  </property>
</Properties>
</file>