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3" r:id="rId1"/>
  </p:sldMasterIdLst>
  <p:notesMasterIdLst>
    <p:notesMasterId r:id="rId43"/>
  </p:notesMasterIdLst>
  <p:handoutMasterIdLst>
    <p:handoutMasterId r:id="rId44"/>
  </p:handoutMasterIdLst>
  <p:sldIdLst>
    <p:sldId id="538" r:id="rId2"/>
    <p:sldId id="542" r:id="rId3"/>
    <p:sldId id="544" r:id="rId4"/>
    <p:sldId id="551" r:id="rId5"/>
    <p:sldId id="552" r:id="rId6"/>
    <p:sldId id="553" r:id="rId7"/>
    <p:sldId id="554" r:id="rId8"/>
    <p:sldId id="555" r:id="rId9"/>
    <p:sldId id="556" r:id="rId10"/>
    <p:sldId id="557" r:id="rId11"/>
    <p:sldId id="558" r:id="rId12"/>
    <p:sldId id="559" r:id="rId13"/>
    <p:sldId id="561" r:id="rId14"/>
    <p:sldId id="560" r:id="rId15"/>
    <p:sldId id="562" r:id="rId16"/>
    <p:sldId id="564" r:id="rId17"/>
    <p:sldId id="565" r:id="rId18"/>
    <p:sldId id="566" r:id="rId19"/>
    <p:sldId id="568" r:id="rId20"/>
    <p:sldId id="569" r:id="rId21"/>
    <p:sldId id="570" r:id="rId22"/>
    <p:sldId id="571" r:id="rId23"/>
    <p:sldId id="573" r:id="rId24"/>
    <p:sldId id="574" r:id="rId25"/>
    <p:sldId id="576" r:id="rId26"/>
    <p:sldId id="577" r:id="rId27"/>
    <p:sldId id="578" r:id="rId28"/>
    <p:sldId id="579" r:id="rId29"/>
    <p:sldId id="580" r:id="rId30"/>
    <p:sldId id="581" r:id="rId31"/>
    <p:sldId id="582" r:id="rId32"/>
    <p:sldId id="583" r:id="rId33"/>
    <p:sldId id="584" r:id="rId34"/>
    <p:sldId id="585" r:id="rId35"/>
    <p:sldId id="586" r:id="rId36"/>
    <p:sldId id="587" r:id="rId37"/>
    <p:sldId id="588" r:id="rId38"/>
    <p:sldId id="589" r:id="rId39"/>
    <p:sldId id="590" r:id="rId40"/>
    <p:sldId id="591" r:id="rId41"/>
    <p:sldId id="537" r:id="rId42"/>
  </p:sldIdLst>
  <p:sldSz cx="12190413" cy="6858000"/>
  <p:notesSz cx="6669088" cy="9926638"/>
  <p:embeddedFontLst>
    <p:embeddedFont>
      <p:font typeface="Calibri" panose="020F0502020204030204" pitchFamily="34" charset="0"/>
      <p:regular r:id="rId45"/>
      <p:bold r:id="rId46"/>
      <p:italic r:id="rId47"/>
      <p:boldItalic r:id="rId48"/>
    </p:embeddedFont>
    <p:embeddedFont>
      <p:font typeface="MS PGothic" panose="020B0600070205080204" pitchFamily="34" charset="-128"/>
      <p:regular r:id="rId49"/>
    </p:embeddedFont>
    <p:embeddedFont>
      <p:font typeface="Calibri Light" panose="020F0302020204030204" pitchFamily="34" charset="0"/>
      <p:regular r:id="rId50"/>
      <p:italic r:id="rId51"/>
    </p:embeddedFont>
  </p:embeddedFontLst>
  <p:custDataLst>
    <p:tags r:id="rId52"/>
  </p:custDataLst>
  <p:defaultTex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3839">
          <p15:clr>
            <a:srgbClr val="A4A3A4"/>
          </p15:clr>
        </p15:guide>
        <p15:guide id="3">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13C7"/>
    <a:srgbClr val="FFFFFF"/>
    <a:srgbClr val="D7D7D7"/>
    <a:srgbClr val="DBE8E9"/>
    <a:srgbClr val="254355"/>
    <a:srgbClr val="19193B"/>
    <a:srgbClr val="B5CAD5"/>
    <a:srgbClr val="818A93"/>
    <a:srgbClr val="35607B"/>
    <a:srgbClr val="E74F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72" autoAdjust="0"/>
    <p:restoredTop sz="98857" autoAdjust="0"/>
  </p:normalViewPr>
  <p:slideViewPr>
    <p:cSldViewPr snapToGrid="0" snapToObjects="1" showGuides="1">
      <p:cViewPr varScale="1">
        <p:scale>
          <a:sx n="114" d="100"/>
          <a:sy n="114" d="100"/>
        </p:scale>
        <p:origin x="702" y="114"/>
      </p:cViewPr>
      <p:guideLst>
        <p:guide orient="horz"/>
        <p:guide pos="3839"/>
        <p:guide/>
      </p:guideLst>
    </p:cSldViewPr>
  </p:slideViewPr>
  <p:outlineViewPr>
    <p:cViewPr>
      <p:scale>
        <a:sx n="33" d="100"/>
        <a:sy n="33" d="100"/>
      </p:scale>
      <p:origin x="0" y="0"/>
    </p:cViewPr>
  </p:outlineViewPr>
  <p:notesTextViewPr>
    <p:cViewPr>
      <p:scale>
        <a:sx n="3" d="2"/>
        <a:sy n="3" d="2"/>
      </p:scale>
      <p:origin x="0" y="0"/>
    </p:cViewPr>
  </p:notesTextViewPr>
  <p:sorterViewPr>
    <p:cViewPr>
      <p:scale>
        <a:sx n="120" d="100"/>
        <a:sy n="120" d="100"/>
      </p:scale>
      <p:origin x="0" y="0"/>
    </p:cViewPr>
  </p:sorterViewPr>
  <p:notesViewPr>
    <p:cSldViewPr snapToGrid="0" snapToObjects="1">
      <p:cViewPr varScale="1">
        <p:scale>
          <a:sx n="85" d="100"/>
          <a:sy n="85" d="100"/>
        </p:scale>
        <p:origin x="-3918" y="-84"/>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8450B8FC-714E-48A2-8E44-56D25F758704}" type="datetimeFigureOut">
              <a:rPr lang="de-DE" smtClean="0"/>
              <a:t>16.05.2018</a:t>
            </a:fld>
            <a:endParaRPr lang="de-DE"/>
          </a:p>
        </p:txBody>
      </p:sp>
      <p:sp>
        <p:nvSpPr>
          <p:cNvPr id="4" name="Fußzeilenplatzhalter 3"/>
          <p:cNvSpPr>
            <a:spLocks noGrp="1"/>
          </p:cNvSpPr>
          <p:nvPr>
            <p:ph type="ftr" sz="quarter" idx="2"/>
          </p:nvPr>
        </p:nvSpPr>
        <p:spPr>
          <a:xfrm>
            <a:off x="0" y="9429750"/>
            <a:ext cx="2889250" cy="496888"/>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778250" y="9429750"/>
            <a:ext cx="2889250" cy="496888"/>
          </a:xfrm>
          <a:prstGeom prst="rect">
            <a:avLst/>
          </a:prstGeom>
        </p:spPr>
        <p:txBody>
          <a:bodyPr vert="horz" lIns="91440" tIns="45720" rIns="91440" bIns="45720" rtlCol="0" anchor="b"/>
          <a:lstStyle>
            <a:lvl1pPr algn="r">
              <a:defRPr sz="1200"/>
            </a:lvl1pPr>
          </a:lstStyle>
          <a:p>
            <a:fld id="{37EA0638-1204-433B-84FC-523B5B170F5E}" type="slidenum">
              <a:rPr lang="de-DE" smtClean="0"/>
              <a:t>‹#›</a:t>
            </a:fld>
            <a:endParaRPr lang="de-DE"/>
          </a:p>
        </p:txBody>
      </p:sp>
    </p:spTree>
    <p:extLst>
      <p:ext uri="{BB962C8B-B14F-4D97-AF65-F5344CB8AC3E}">
        <p14:creationId xmlns:p14="http://schemas.microsoft.com/office/powerpoint/2010/main" val="1969185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569C9874-DE1E-48CB-A603-4C70CD126593}" type="datetimeFigureOut">
              <a:rPr lang="de-DE" smtClean="0"/>
              <a:pPr/>
              <a:t>16.05.2018</a:t>
            </a:fld>
            <a:endParaRPr lang="de-DE" dirty="0"/>
          </a:p>
        </p:txBody>
      </p:sp>
      <p:sp>
        <p:nvSpPr>
          <p:cNvPr id="4" name="Folienbildplatzhalter 3"/>
          <p:cNvSpPr>
            <a:spLocks noGrp="1" noRot="1" noChangeAspect="1"/>
          </p:cNvSpPr>
          <p:nvPr>
            <p:ph type="sldImg" idx="2"/>
          </p:nvPr>
        </p:nvSpPr>
        <p:spPr>
          <a:xfrm>
            <a:off x="25400" y="744538"/>
            <a:ext cx="6618288" cy="3722687"/>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66909" y="4715153"/>
            <a:ext cx="5335270" cy="4466987"/>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C14CEB38-DA38-4F43-AFB8-94FE45CA5866}" type="slidenum">
              <a:rPr lang="de-DE" smtClean="0"/>
              <a:pPr/>
              <a:t>‹#›</a:t>
            </a:fld>
            <a:endParaRPr lang="de-DE" dirty="0"/>
          </a:p>
        </p:txBody>
      </p:sp>
    </p:spTree>
    <p:extLst>
      <p:ext uri="{BB962C8B-B14F-4D97-AF65-F5344CB8AC3E}">
        <p14:creationId xmlns:p14="http://schemas.microsoft.com/office/powerpoint/2010/main" val="210976794"/>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1"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C14CEB38-DA38-4F43-AFB8-94FE45CA5866}" type="slidenum">
              <a:rPr lang="de-DE" smtClean="0"/>
              <a:pPr/>
              <a:t>15</a:t>
            </a:fld>
            <a:endParaRPr lang="de-DE" dirty="0"/>
          </a:p>
        </p:txBody>
      </p:sp>
    </p:spTree>
    <p:extLst>
      <p:ext uri="{BB962C8B-B14F-4D97-AF65-F5344CB8AC3E}">
        <p14:creationId xmlns:p14="http://schemas.microsoft.com/office/powerpoint/2010/main" val="286332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solidFill>
                  <a:prstClr val="black"/>
                </a:solidFill>
              </a:rPr>
              <a:pPr/>
              <a:t>35</a:t>
            </a:fld>
            <a:endParaRPr lang="de-DE" dirty="0">
              <a:solidFill>
                <a:prstClr val="black"/>
              </a:solidFill>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algn="r" defTabSz="947738"/>
            <a:fld id="{0C7B8A1B-A169-42ED-96E3-CF5B68CF2C7A}" type="slidenum">
              <a:rPr lang="en-GB" sz="1300">
                <a:solidFill>
                  <a:prstClr val="black"/>
                </a:solidFill>
              </a:rPr>
              <a:pPr algn="r" defTabSz="947738"/>
              <a:t>35</a:t>
            </a:fld>
            <a:endParaRPr lang="en-GB" sz="1300" dirty="0">
              <a:solidFill>
                <a:prstClr val="black"/>
              </a:solidFill>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solidFill>
                  <a:prstClr val="black"/>
                </a:solidFill>
              </a:rPr>
              <a:pPr/>
              <a:t>36</a:t>
            </a:fld>
            <a:endParaRPr lang="de-DE" dirty="0">
              <a:solidFill>
                <a:prstClr val="black"/>
              </a:solidFill>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algn="r" defTabSz="947738"/>
            <a:fld id="{0C7B8A1B-A169-42ED-96E3-CF5B68CF2C7A}" type="slidenum">
              <a:rPr lang="en-GB" sz="1300">
                <a:solidFill>
                  <a:prstClr val="black"/>
                </a:solidFill>
              </a:rPr>
              <a:pPr algn="r" defTabSz="947738"/>
              <a:t>36</a:t>
            </a:fld>
            <a:endParaRPr lang="en-GB" sz="1300" dirty="0">
              <a:solidFill>
                <a:prstClr val="black"/>
              </a:solidFill>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solidFill>
                  <a:prstClr val="black"/>
                </a:solidFill>
              </a:rPr>
              <a:pPr/>
              <a:t>37</a:t>
            </a:fld>
            <a:endParaRPr lang="de-DE" dirty="0">
              <a:solidFill>
                <a:prstClr val="black"/>
              </a:solidFill>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algn="r" defTabSz="947738"/>
            <a:fld id="{0C7B8A1B-A169-42ED-96E3-CF5B68CF2C7A}" type="slidenum">
              <a:rPr lang="en-GB" sz="1300">
                <a:solidFill>
                  <a:prstClr val="black"/>
                </a:solidFill>
              </a:rPr>
              <a:pPr algn="r" defTabSz="947738"/>
              <a:t>37</a:t>
            </a:fld>
            <a:endParaRPr lang="en-GB" sz="1300" dirty="0">
              <a:solidFill>
                <a:prstClr val="black"/>
              </a:solidFill>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solidFill>
                  <a:prstClr val="black"/>
                </a:solidFill>
              </a:rPr>
              <a:pPr/>
              <a:t>27</a:t>
            </a:fld>
            <a:endParaRPr lang="de-DE" dirty="0">
              <a:solidFill>
                <a:prstClr val="black"/>
              </a:solidFill>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algn="r" defTabSz="947738"/>
            <a:fld id="{0C7B8A1B-A169-42ED-96E3-CF5B68CF2C7A}" type="slidenum">
              <a:rPr lang="en-GB" sz="1300">
                <a:solidFill>
                  <a:prstClr val="black"/>
                </a:solidFill>
              </a:rPr>
              <a:pPr algn="r" defTabSz="947738"/>
              <a:t>27</a:t>
            </a:fld>
            <a:endParaRPr lang="en-GB" sz="1300" dirty="0">
              <a:solidFill>
                <a:prstClr val="black"/>
              </a:solidFill>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solidFill>
                  <a:prstClr val="black"/>
                </a:solidFill>
              </a:rPr>
              <a:pPr/>
              <a:t>28</a:t>
            </a:fld>
            <a:endParaRPr lang="de-DE" dirty="0">
              <a:solidFill>
                <a:prstClr val="black"/>
              </a:solidFill>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algn="r" defTabSz="947738"/>
            <a:fld id="{0C7B8A1B-A169-42ED-96E3-CF5B68CF2C7A}" type="slidenum">
              <a:rPr lang="en-GB" sz="1300">
                <a:solidFill>
                  <a:prstClr val="black"/>
                </a:solidFill>
              </a:rPr>
              <a:pPr algn="r" defTabSz="947738"/>
              <a:t>28</a:t>
            </a:fld>
            <a:endParaRPr lang="en-GB" sz="1300" dirty="0">
              <a:solidFill>
                <a:prstClr val="black"/>
              </a:solidFill>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solidFill>
                  <a:prstClr val="black"/>
                </a:solidFill>
              </a:rPr>
              <a:pPr/>
              <a:t>29</a:t>
            </a:fld>
            <a:endParaRPr lang="de-DE" dirty="0">
              <a:solidFill>
                <a:prstClr val="black"/>
              </a:solidFill>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algn="r" defTabSz="947738"/>
            <a:fld id="{0C7B8A1B-A169-42ED-96E3-CF5B68CF2C7A}" type="slidenum">
              <a:rPr lang="en-GB" sz="1300">
                <a:solidFill>
                  <a:prstClr val="black"/>
                </a:solidFill>
              </a:rPr>
              <a:pPr algn="r" defTabSz="947738"/>
              <a:t>29</a:t>
            </a:fld>
            <a:endParaRPr lang="en-GB" sz="1300" dirty="0">
              <a:solidFill>
                <a:prstClr val="black"/>
              </a:solidFill>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solidFill>
                  <a:prstClr val="black"/>
                </a:solidFill>
              </a:rPr>
              <a:pPr/>
              <a:t>30</a:t>
            </a:fld>
            <a:endParaRPr lang="de-DE" dirty="0">
              <a:solidFill>
                <a:prstClr val="black"/>
              </a:solidFill>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algn="r" defTabSz="947738"/>
            <a:fld id="{0C7B8A1B-A169-42ED-96E3-CF5B68CF2C7A}" type="slidenum">
              <a:rPr lang="en-GB" sz="1300">
                <a:solidFill>
                  <a:prstClr val="black"/>
                </a:solidFill>
              </a:rPr>
              <a:pPr algn="r" defTabSz="947738"/>
              <a:t>30</a:t>
            </a:fld>
            <a:endParaRPr lang="en-GB" sz="1300" dirty="0">
              <a:solidFill>
                <a:prstClr val="black"/>
              </a:solidFill>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solidFill>
                  <a:prstClr val="black"/>
                </a:solidFill>
              </a:rPr>
              <a:pPr/>
              <a:t>31</a:t>
            </a:fld>
            <a:endParaRPr lang="de-DE" dirty="0">
              <a:solidFill>
                <a:prstClr val="black"/>
              </a:solidFill>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algn="r" defTabSz="947738"/>
            <a:fld id="{0C7B8A1B-A169-42ED-96E3-CF5B68CF2C7A}" type="slidenum">
              <a:rPr lang="en-GB" sz="1300">
                <a:solidFill>
                  <a:prstClr val="black"/>
                </a:solidFill>
              </a:rPr>
              <a:pPr algn="r" defTabSz="947738"/>
              <a:t>31</a:t>
            </a:fld>
            <a:endParaRPr lang="en-GB" sz="1300" dirty="0">
              <a:solidFill>
                <a:prstClr val="black"/>
              </a:solidFill>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solidFill>
                  <a:prstClr val="black"/>
                </a:solidFill>
              </a:rPr>
              <a:pPr/>
              <a:t>32</a:t>
            </a:fld>
            <a:endParaRPr lang="de-DE" dirty="0">
              <a:solidFill>
                <a:prstClr val="black"/>
              </a:solidFill>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algn="r" defTabSz="947738"/>
            <a:fld id="{0C7B8A1B-A169-42ED-96E3-CF5B68CF2C7A}" type="slidenum">
              <a:rPr lang="en-GB" sz="1300">
                <a:solidFill>
                  <a:prstClr val="black"/>
                </a:solidFill>
              </a:rPr>
              <a:pPr algn="r" defTabSz="947738"/>
              <a:t>32</a:t>
            </a:fld>
            <a:endParaRPr lang="en-GB" sz="1300" dirty="0">
              <a:solidFill>
                <a:prstClr val="black"/>
              </a:solidFill>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solidFill>
                  <a:prstClr val="black"/>
                </a:solidFill>
              </a:rPr>
              <a:pPr/>
              <a:t>33</a:t>
            </a:fld>
            <a:endParaRPr lang="de-DE" dirty="0">
              <a:solidFill>
                <a:prstClr val="black"/>
              </a:solidFill>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algn="r" defTabSz="947738"/>
            <a:fld id="{0C7B8A1B-A169-42ED-96E3-CF5B68CF2C7A}" type="slidenum">
              <a:rPr lang="en-GB" sz="1300">
                <a:solidFill>
                  <a:prstClr val="black"/>
                </a:solidFill>
              </a:rPr>
              <a:pPr algn="r" defTabSz="947738"/>
              <a:t>33</a:t>
            </a:fld>
            <a:endParaRPr lang="en-GB" sz="1300" dirty="0">
              <a:solidFill>
                <a:prstClr val="black"/>
              </a:solidFill>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solidFill>
                  <a:prstClr val="black"/>
                </a:solidFill>
              </a:rPr>
              <a:pPr/>
              <a:t>34</a:t>
            </a:fld>
            <a:endParaRPr lang="de-DE" dirty="0">
              <a:solidFill>
                <a:prstClr val="black"/>
              </a:solidFill>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algn="r" defTabSz="947738"/>
            <a:fld id="{0C7B8A1B-A169-42ED-96E3-CF5B68CF2C7A}" type="slidenum">
              <a:rPr lang="en-GB" sz="1300">
                <a:solidFill>
                  <a:prstClr val="black"/>
                </a:solidFill>
              </a:rPr>
              <a:pPr algn="r" defTabSz="947738"/>
              <a:t>34</a:t>
            </a:fld>
            <a:endParaRPr lang="en-GB" sz="1300" dirty="0">
              <a:solidFill>
                <a:prstClr val="black"/>
              </a:solidFill>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1">
    <p:spTree>
      <p:nvGrpSpPr>
        <p:cNvPr id="1" name=""/>
        <p:cNvGrpSpPr/>
        <p:nvPr/>
      </p:nvGrpSpPr>
      <p:grpSpPr>
        <a:xfrm>
          <a:off x="0" y="0"/>
          <a:ext cx="0" cy="0"/>
          <a:chOff x="0" y="0"/>
          <a:chExt cx="0" cy="0"/>
        </a:xfrm>
      </p:grpSpPr>
      <p:grpSp>
        <p:nvGrpSpPr>
          <p:cNvPr id="11" name="Gruppieren 10"/>
          <p:cNvGrpSpPr/>
          <p:nvPr userDrawn="1"/>
        </p:nvGrpSpPr>
        <p:grpSpPr>
          <a:xfrm>
            <a:off x="0" y="-11505"/>
            <a:ext cx="12190413" cy="6869505"/>
            <a:chOff x="-42106" y="-19456"/>
            <a:chExt cx="12232519" cy="6877458"/>
          </a:xfrm>
        </p:grpSpPr>
        <p:sp>
          <p:nvSpPr>
            <p:cNvPr id="13" name="Freeform 7"/>
            <p:cNvSpPr>
              <a:spLocks/>
            </p:cNvSpPr>
            <p:nvPr/>
          </p:nvSpPr>
          <p:spPr bwMode="auto">
            <a:xfrm>
              <a:off x="11713825" y="1217474"/>
              <a:ext cx="476588" cy="2687164"/>
            </a:xfrm>
            <a:custGeom>
              <a:avLst/>
              <a:gdLst>
                <a:gd name="T0" fmla="*/ 0 w 1663"/>
                <a:gd name="T1" fmla="*/ 2058 h 9398"/>
                <a:gd name="T2" fmla="*/ 1663 w 1663"/>
                <a:gd name="T3" fmla="*/ 9398 h 9398"/>
                <a:gd name="T4" fmla="*/ 1663 w 1663"/>
                <a:gd name="T5" fmla="*/ 0 h 9398"/>
                <a:gd name="T6" fmla="*/ 437 w 1663"/>
                <a:gd name="T7" fmla="*/ 313 h 9398"/>
                <a:gd name="T8" fmla="*/ 0 w 1663"/>
                <a:gd name="T9" fmla="*/ 2058 h 9398"/>
              </a:gdLst>
              <a:ahLst/>
              <a:cxnLst>
                <a:cxn ang="0">
                  <a:pos x="T0" y="T1"/>
                </a:cxn>
                <a:cxn ang="0">
                  <a:pos x="T2" y="T3"/>
                </a:cxn>
                <a:cxn ang="0">
                  <a:pos x="T4" y="T5"/>
                </a:cxn>
                <a:cxn ang="0">
                  <a:pos x="T6" y="T7"/>
                </a:cxn>
                <a:cxn ang="0">
                  <a:pos x="T8" y="T9"/>
                </a:cxn>
              </a:cxnLst>
              <a:rect l="0" t="0" r="r" b="b"/>
              <a:pathLst>
                <a:path w="1663" h="9398">
                  <a:moveTo>
                    <a:pt x="0" y="2058"/>
                  </a:moveTo>
                  <a:lnTo>
                    <a:pt x="1663" y="9398"/>
                  </a:lnTo>
                  <a:lnTo>
                    <a:pt x="1663" y="0"/>
                  </a:lnTo>
                  <a:lnTo>
                    <a:pt x="437" y="313"/>
                  </a:lnTo>
                  <a:lnTo>
                    <a:pt x="0" y="2058"/>
                  </a:lnTo>
                  <a:close/>
                </a:path>
              </a:pathLst>
            </a:custGeom>
            <a:solidFill>
              <a:srgbClr val="DCDCDC"/>
            </a:solidFill>
            <a:ln>
              <a:solidFill>
                <a:srgbClr val="DCDCDC"/>
              </a:solidFill>
            </a:ln>
            <a:extLst/>
          </p:spPr>
          <p:txBody>
            <a:bodyPr vert="horz" wrap="square" lIns="91440" tIns="45720" rIns="91440" bIns="45720" numCol="1" anchor="t" anchorCtr="0" compatLnSpc="1">
              <a:prstTxWarp prst="textNoShape">
                <a:avLst/>
              </a:prstTxWarp>
            </a:bodyPr>
            <a:lstStyle/>
            <a:p>
              <a:endParaRPr lang="de-DE"/>
            </a:p>
          </p:txBody>
        </p:sp>
        <p:sp>
          <p:nvSpPr>
            <p:cNvPr id="14" name="Freeform 8"/>
            <p:cNvSpPr>
              <a:spLocks/>
            </p:cNvSpPr>
            <p:nvPr/>
          </p:nvSpPr>
          <p:spPr bwMode="auto">
            <a:xfrm>
              <a:off x="9951625" y="1805917"/>
              <a:ext cx="2238788" cy="2452702"/>
            </a:xfrm>
            <a:custGeom>
              <a:avLst/>
              <a:gdLst>
                <a:gd name="T0" fmla="*/ 0 w 7812"/>
                <a:gd name="T1" fmla="*/ 3689 h 8578"/>
                <a:gd name="T2" fmla="*/ 7812 w 7812"/>
                <a:gd name="T3" fmla="*/ 8578 h 8578"/>
                <a:gd name="T4" fmla="*/ 7812 w 7812"/>
                <a:gd name="T5" fmla="*/ 7340 h 8578"/>
                <a:gd name="T6" fmla="*/ 6149 w 7812"/>
                <a:gd name="T7" fmla="*/ 0 h 8578"/>
                <a:gd name="T8" fmla="*/ 0 w 7812"/>
                <a:gd name="T9" fmla="*/ 3689 h 8578"/>
              </a:gdLst>
              <a:ahLst/>
              <a:cxnLst>
                <a:cxn ang="0">
                  <a:pos x="T0" y="T1"/>
                </a:cxn>
                <a:cxn ang="0">
                  <a:pos x="T2" y="T3"/>
                </a:cxn>
                <a:cxn ang="0">
                  <a:pos x="T4" y="T5"/>
                </a:cxn>
                <a:cxn ang="0">
                  <a:pos x="T6" y="T7"/>
                </a:cxn>
                <a:cxn ang="0">
                  <a:pos x="T8" y="T9"/>
                </a:cxn>
              </a:cxnLst>
              <a:rect l="0" t="0" r="r" b="b"/>
              <a:pathLst>
                <a:path w="7812" h="8578">
                  <a:moveTo>
                    <a:pt x="0" y="3689"/>
                  </a:moveTo>
                  <a:lnTo>
                    <a:pt x="7812" y="8578"/>
                  </a:lnTo>
                  <a:lnTo>
                    <a:pt x="7812" y="7340"/>
                  </a:lnTo>
                  <a:lnTo>
                    <a:pt x="6149" y="0"/>
                  </a:lnTo>
                  <a:lnTo>
                    <a:pt x="0" y="3689"/>
                  </a:lnTo>
                  <a:close/>
                </a:path>
              </a:pathLst>
            </a:custGeom>
            <a:solidFill>
              <a:srgbClr val="CBCBC9"/>
            </a:solidFill>
            <a:ln>
              <a:solidFill>
                <a:srgbClr val="CBCBC9"/>
              </a:solidFill>
            </a:ln>
            <a:extLst/>
          </p:spPr>
          <p:txBody>
            <a:bodyPr vert="horz" wrap="square" lIns="91440" tIns="45720" rIns="91440" bIns="45720" numCol="1" anchor="t" anchorCtr="0" compatLnSpc="1">
              <a:prstTxWarp prst="textNoShape">
                <a:avLst/>
              </a:prstTxWarp>
            </a:bodyPr>
            <a:lstStyle/>
            <a:p>
              <a:endParaRPr lang="de-DE"/>
            </a:p>
          </p:txBody>
        </p:sp>
        <p:sp>
          <p:nvSpPr>
            <p:cNvPr id="15" name="Freeform 9"/>
            <p:cNvSpPr>
              <a:spLocks/>
            </p:cNvSpPr>
            <p:nvPr/>
          </p:nvSpPr>
          <p:spPr bwMode="auto">
            <a:xfrm>
              <a:off x="9209661" y="4155970"/>
              <a:ext cx="2980752" cy="962724"/>
            </a:xfrm>
            <a:custGeom>
              <a:avLst/>
              <a:gdLst>
                <a:gd name="T0" fmla="*/ 0 w 10401"/>
                <a:gd name="T1" fmla="*/ 3367 h 3367"/>
                <a:gd name="T2" fmla="*/ 10401 w 10401"/>
                <a:gd name="T3" fmla="*/ 919 h 3367"/>
                <a:gd name="T4" fmla="*/ 10401 w 10401"/>
                <a:gd name="T5" fmla="*/ 562 h 3367"/>
                <a:gd name="T6" fmla="*/ 6603 w 10401"/>
                <a:gd name="T7" fmla="*/ 0 h 3367"/>
                <a:gd name="T8" fmla="*/ 0 w 10401"/>
                <a:gd name="T9" fmla="*/ 3367 h 3367"/>
              </a:gdLst>
              <a:ahLst/>
              <a:cxnLst>
                <a:cxn ang="0">
                  <a:pos x="T0" y="T1"/>
                </a:cxn>
                <a:cxn ang="0">
                  <a:pos x="T2" y="T3"/>
                </a:cxn>
                <a:cxn ang="0">
                  <a:pos x="T4" y="T5"/>
                </a:cxn>
                <a:cxn ang="0">
                  <a:pos x="T6" y="T7"/>
                </a:cxn>
                <a:cxn ang="0">
                  <a:pos x="T8" y="T9"/>
                </a:cxn>
              </a:cxnLst>
              <a:rect l="0" t="0" r="r" b="b"/>
              <a:pathLst>
                <a:path w="10401" h="3367">
                  <a:moveTo>
                    <a:pt x="0" y="3367"/>
                  </a:moveTo>
                  <a:lnTo>
                    <a:pt x="10401" y="919"/>
                  </a:lnTo>
                  <a:lnTo>
                    <a:pt x="10401" y="562"/>
                  </a:lnTo>
                  <a:lnTo>
                    <a:pt x="6603" y="0"/>
                  </a:lnTo>
                  <a:lnTo>
                    <a:pt x="0" y="3367"/>
                  </a:lnTo>
                  <a:close/>
                </a:path>
              </a:pathLst>
            </a:custGeom>
            <a:solidFill>
              <a:srgbClr val="BEBEBE"/>
            </a:solidFill>
            <a:ln>
              <a:solidFill>
                <a:srgbClr val="BEBEBE"/>
              </a:solidFill>
            </a:ln>
            <a:extLst/>
          </p:spPr>
          <p:txBody>
            <a:bodyPr vert="horz" wrap="square" lIns="91440" tIns="45720" rIns="91440" bIns="45720" numCol="1" anchor="t" anchorCtr="0" compatLnSpc="1">
              <a:prstTxWarp prst="textNoShape">
                <a:avLst/>
              </a:prstTxWarp>
            </a:bodyPr>
            <a:lstStyle/>
            <a:p>
              <a:endParaRPr lang="de-DE"/>
            </a:p>
          </p:txBody>
        </p:sp>
        <p:sp>
          <p:nvSpPr>
            <p:cNvPr id="16" name="Freeform 10"/>
            <p:cNvSpPr>
              <a:spLocks/>
            </p:cNvSpPr>
            <p:nvPr/>
          </p:nvSpPr>
          <p:spPr bwMode="auto">
            <a:xfrm>
              <a:off x="9061211" y="732538"/>
              <a:ext cx="890414" cy="2128172"/>
            </a:xfrm>
            <a:custGeom>
              <a:avLst/>
              <a:gdLst>
                <a:gd name="T0" fmla="*/ 518 w 3107"/>
                <a:gd name="T1" fmla="*/ 0 h 7443"/>
                <a:gd name="T2" fmla="*/ 0 w 3107"/>
                <a:gd name="T3" fmla="*/ 2978 h 7443"/>
                <a:gd name="T4" fmla="*/ 3107 w 3107"/>
                <a:gd name="T5" fmla="*/ 7443 h 7443"/>
                <a:gd name="T6" fmla="*/ 518 w 3107"/>
                <a:gd name="T7" fmla="*/ 0 h 7443"/>
              </a:gdLst>
              <a:ahLst/>
              <a:cxnLst>
                <a:cxn ang="0">
                  <a:pos x="T0" y="T1"/>
                </a:cxn>
                <a:cxn ang="0">
                  <a:pos x="T2" y="T3"/>
                </a:cxn>
                <a:cxn ang="0">
                  <a:pos x="T4" y="T5"/>
                </a:cxn>
                <a:cxn ang="0">
                  <a:pos x="T6" y="T7"/>
                </a:cxn>
              </a:cxnLst>
              <a:rect l="0" t="0" r="r" b="b"/>
              <a:pathLst>
                <a:path w="3107" h="7443">
                  <a:moveTo>
                    <a:pt x="518" y="0"/>
                  </a:moveTo>
                  <a:lnTo>
                    <a:pt x="0" y="2978"/>
                  </a:lnTo>
                  <a:lnTo>
                    <a:pt x="3107" y="7443"/>
                  </a:lnTo>
                  <a:lnTo>
                    <a:pt x="518" y="0"/>
                  </a:lnTo>
                  <a:close/>
                </a:path>
              </a:pathLst>
            </a:custGeom>
            <a:solidFill>
              <a:srgbClr val="D9D9D9"/>
            </a:solidFill>
            <a:ln w="9525">
              <a:solidFill>
                <a:srgbClr val="D9D9D9"/>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7" name="Freeform 11"/>
            <p:cNvSpPr>
              <a:spLocks/>
            </p:cNvSpPr>
            <p:nvPr/>
          </p:nvSpPr>
          <p:spPr bwMode="auto">
            <a:xfrm>
              <a:off x="11839062" y="-19456"/>
              <a:ext cx="351351" cy="1326426"/>
            </a:xfrm>
            <a:custGeom>
              <a:avLst/>
              <a:gdLst>
                <a:gd name="T0" fmla="*/ 1226 w 1226"/>
                <a:gd name="T1" fmla="*/ 4326 h 4639"/>
                <a:gd name="T2" fmla="*/ 1226 w 1226"/>
                <a:gd name="T3" fmla="*/ 0 h 4639"/>
                <a:gd name="T4" fmla="*/ 1159 w 1226"/>
                <a:gd name="T5" fmla="*/ 0 h 4639"/>
                <a:gd name="T6" fmla="*/ 0 w 1226"/>
                <a:gd name="T7" fmla="*/ 4639 h 4639"/>
                <a:gd name="T8" fmla="*/ 1226 w 1226"/>
                <a:gd name="T9" fmla="*/ 4326 h 4639"/>
              </a:gdLst>
              <a:ahLst/>
              <a:cxnLst>
                <a:cxn ang="0">
                  <a:pos x="T0" y="T1"/>
                </a:cxn>
                <a:cxn ang="0">
                  <a:pos x="T2" y="T3"/>
                </a:cxn>
                <a:cxn ang="0">
                  <a:pos x="T4" y="T5"/>
                </a:cxn>
                <a:cxn ang="0">
                  <a:pos x="T6" y="T7"/>
                </a:cxn>
                <a:cxn ang="0">
                  <a:pos x="T8" y="T9"/>
                </a:cxn>
              </a:cxnLst>
              <a:rect l="0" t="0" r="r" b="b"/>
              <a:pathLst>
                <a:path w="1226" h="4639">
                  <a:moveTo>
                    <a:pt x="1226" y="4326"/>
                  </a:moveTo>
                  <a:lnTo>
                    <a:pt x="1226" y="0"/>
                  </a:lnTo>
                  <a:lnTo>
                    <a:pt x="1159" y="0"/>
                  </a:lnTo>
                  <a:lnTo>
                    <a:pt x="0" y="4639"/>
                  </a:lnTo>
                  <a:lnTo>
                    <a:pt x="1226" y="4326"/>
                  </a:lnTo>
                  <a:close/>
                </a:path>
              </a:pathLst>
            </a:custGeom>
            <a:solidFill>
              <a:srgbClr val="E1E1E1"/>
            </a:solidFill>
            <a:ln>
              <a:solidFill>
                <a:srgbClr val="E1E1E1"/>
              </a:solidFill>
            </a:ln>
            <a:extLst/>
          </p:spPr>
          <p:txBody>
            <a:bodyPr vert="horz" wrap="square" lIns="91440" tIns="45720" rIns="91440" bIns="45720" numCol="1" anchor="t" anchorCtr="0" compatLnSpc="1">
              <a:prstTxWarp prst="textNoShape">
                <a:avLst/>
              </a:prstTxWarp>
            </a:bodyPr>
            <a:lstStyle/>
            <a:p>
              <a:endParaRPr lang="de-DE"/>
            </a:p>
          </p:txBody>
        </p:sp>
        <p:sp>
          <p:nvSpPr>
            <p:cNvPr id="18" name="Freeform 12"/>
            <p:cNvSpPr>
              <a:spLocks/>
            </p:cNvSpPr>
            <p:nvPr/>
          </p:nvSpPr>
          <p:spPr bwMode="auto">
            <a:xfrm>
              <a:off x="5555724" y="1651515"/>
              <a:ext cx="3449889" cy="3559534"/>
            </a:xfrm>
            <a:custGeom>
              <a:avLst/>
              <a:gdLst>
                <a:gd name="T0" fmla="*/ 0 w 12038"/>
                <a:gd name="T1" fmla="*/ 3517 h 12449"/>
                <a:gd name="T2" fmla="*/ 1809 w 12038"/>
                <a:gd name="T3" fmla="*/ 12449 h 12449"/>
                <a:gd name="T4" fmla="*/ 12038 w 12038"/>
                <a:gd name="T5" fmla="*/ 0 h 12449"/>
                <a:gd name="T6" fmla="*/ 0 w 12038"/>
                <a:gd name="T7" fmla="*/ 3517 h 12449"/>
              </a:gdLst>
              <a:ahLst/>
              <a:cxnLst>
                <a:cxn ang="0">
                  <a:pos x="T0" y="T1"/>
                </a:cxn>
                <a:cxn ang="0">
                  <a:pos x="T2" y="T3"/>
                </a:cxn>
                <a:cxn ang="0">
                  <a:pos x="T4" y="T5"/>
                </a:cxn>
                <a:cxn ang="0">
                  <a:pos x="T6" y="T7"/>
                </a:cxn>
              </a:cxnLst>
              <a:rect l="0" t="0" r="r" b="b"/>
              <a:pathLst>
                <a:path w="12038" h="12449">
                  <a:moveTo>
                    <a:pt x="0" y="3517"/>
                  </a:moveTo>
                  <a:lnTo>
                    <a:pt x="1809" y="12449"/>
                  </a:lnTo>
                  <a:lnTo>
                    <a:pt x="12038" y="0"/>
                  </a:lnTo>
                  <a:lnTo>
                    <a:pt x="0" y="3517"/>
                  </a:lnTo>
                  <a:close/>
                </a:path>
              </a:pathLst>
            </a:custGeom>
            <a:solidFill>
              <a:srgbClr val="DDDDDD"/>
            </a:solidFill>
            <a:ln>
              <a:solidFill>
                <a:srgbClr val="DDDDDD"/>
              </a:solidFill>
            </a:ln>
            <a:extLst/>
          </p:spPr>
          <p:txBody>
            <a:bodyPr vert="horz" wrap="square" lIns="91440" tIns="45720" rIns="91440" bIns="45720" numCol="1" anchor="t" anchorCtr="0" compatLnSpc="1">
              <a:prstTxWarp prst="textNoShape">
                <a:avLst/>
              </a:prstTxWarp>
            </a:bodyPr>
            <a:lstStyle/>
            <a:p>
              <a:endParaRPr lang="de-DE"/>
            </a:p>
          </p:txBody>
        </p:sp>
        <p:sp>
          <p:nvSpPr>
            <p:cNvPr id="19" name="Freeform 13"/>
            <p:cNvSpPr>
              <a:spLocks/>
            </p:cNvSpPr>
            <p:nvPr/>
          </p:nvSpPr>
          <p:spPr bwMode="auto">
            <a:xfrm>
              <a:off x="6074154" y="2860710"/>
              <a:ext cx="5027816" cy="2350339"/>
            </a:xfrm>
            <a:custGeom>
              <a:avLst/>
              <a:gdLst>
                <a:gd name="T0" fmla="*/ 13530 w 17544"/>
                <a:gd name="T1" fmla="*/ 0 h 8220"/>
                <a:gd name="T2" fmla="*/ 0 w 17544"/>
                <a:gd name="T3" fmla="*/ 8220 h 8220"/>
                <a:gd name="T4" fmla="*/ 10941 w 17544"/>
                <a:gd name="T5" fmla="*/ 7897 h 8220"/>
                <a:gd name="T6" fmla="*/ 17544 w 17544"/>
                <a:gd name="T7" fmla="*/ 4530 h 8220"/>
                <a:gd name="T8" fmla="*/ 13530 w 17544"/>
                <a:gd name="T9" fmla="*/ 0 h 8220"/>
              </a:gdLst>
              <a:ahLst/>
              <a:cxnLst>
                <a:cxn ang="0">
                  <a:pos x="T0" y="T1"/>
                </a:cxn>
                <a:cxn ang="0">
                  <a:pos x="T2" y="T3"/>
                </a:cxn>
                <a:cxn ang="0">
                  <a:pos x="T4" y="T5"/>
                </a:cxn>
                <a:cxn ang="0">
                  <a:pos x="T6" y="T7"/>
                </a:cxn>
                <a:cxn ang="0">
                  <a:pos x="T8" y="T9"/>
                </a:cxn>
              </a:cxnLst>
              <a:rect l="0" t="0" r="r" b="b"/>
              <a:pathLst>
                <a:path w="17544" h="8220">
                  <a:moveTo>
                    <a:pt x="13530" y="0"/>
                  </a:moveTo>
                  <a:lnTo>
                    <a:pt x="0" y="8220"/>
                  </a:lnTo>
                  <a:lnTo>
                    <a:pt x="10941" y="7897"/>
                  </a:lnTo>
                  <a:lnTo>
                    <a:pt x="17544" y="4530"/>
                  </a:lnTo>
                  <a:lnTo>
                    <a:pt x="13530" y="0"/>
                  </a:lnTo>
                  <a:close/>
                </a:path>
              </a:pathLst>
            </a:custGeom>
            <a:solidFill>
              <a:srgbClr val="DCDCDC"/>
            </a:solidFill>
            <a:ln w="9525">
              <a:solidFill>
                <a:srgbClr val="DCDCDC"/>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20" name="Freeform 14"/>
            <p:cNvSpPr>
              <a:spLocks/>
            </p:cNvSpPr>
            <p:nvPr/>
          </p:nvSpPr>
          <p:spPr bwMode="auto">
            <a:xfrm>
              <a:off x="6074153" y="1584036"/>
              <a:ext cx="3877471" cy="3627013"/>
            </a:xfrm>
            <a:custGeom>
              <a:avLst/>
              <a:gdLst>
                <a:gd name="T0" fmla="*/ 10423 w 13530"/>
                <a:gd name="T1" fmla="*/ 0 h 12685"/>
                <a:gd name="T2" fmla="*/ 10229 w 13530"/>
                <a:gd name="T3" fmla="*/ 236 h 12685"/>
                <a:gd name="T4" fmla="*/ 10229 w 13530"/>
                <a:gd name="T5" fmla="*/ 236 h 12685"/>
                <a:gd name="T6" fmla="*/ 10229 w 13530"/>
                <a:gd name="T7" fmla="*/ 236 h 12685"/>
                <a:gd name="T8" fmla="*/ 0 w 13530"/>
                <a:gd name="T9" fmla="*/ 12685 h 12685"/>
                <a:gd name="T10" fmla="*/ 13530 w 13530"/>
                <a:gd name="T11" fmla="*/ 4465 h 12685"/>
                <a:gd name="T12" fmla="*/ 10423 w 13530"/>
                <a:gd name="T13" fmla="*/ 0 h 12685"/>
              </a:gdLst>
              <a:ahLst/>
              <a:cxnLst>
                <a:cxn ang="0">
                  <a:pos x="T0" y="T1"/>
                </a:cxn>
                <a:cxn ang="0">
                  <a:pos x="T2" y="T3"/>
                </a:cxn>
                <a:cxn ang="0">
                  <a:pos x="T4" y="T5"/>
                </a:cxn>
                <a:cxn ang="0">
                  <a:pos x="T6" y="T7"/>
                </a:cxn>
                <a:cxn ang="0">
                  <a:pos x="T8" y="T9"/>
                </a:cxn>
                <a:cxn ang="0">
                  <a:pos x="T10" y="T11"/>
                </a:cxn>
                <a:cxn ang="0">
                  <a:pos x="T12" y="T13"/>
                </a:cxn>
              </a:cxnLst>
              <a:rect l="0" t="0" r="r" b="b"/>
              <a:pathLst>
                <a:path w="13530" h="12685">
                  <a:moveTo>
                    <a:pt x="10423" y="0"/>
                  </a:moveTo>
                  <a:lnTo>
                    <a:pt x="10229" y="236"/>
                  </a:lnTo>
                  <a:lnTo>
                    <a:pt x="10229" y="236"/>
                  </a:lnTo>
                  <a:lnTo>
                    <a:pt x="10229" y="236"/>
                  </a:lnTo>
                  <a:lnTo>
                    <a:pt x="0" y="12685"/>
                  </a:lnTo>
                  <a:lnTo>
                    <a:pt x="13530" y="4465"/>
                  </a:lnTo>
                  <a:lnTo>
                    <a:pt x="10423" y="0"/>
                  </a:lnTo>
                  <a:close/>
                </a:path>
              </a:pathLst>
            </a:custGeom>
            <a:solidFill>
              <a:srgbClr val="D6D6D5"/>
            </a:solidFill>
            <a:ln>
              <a:solidFill>
                <a:srgbClr val="D6D6D5"/>
              </a:solidFill>
            </a:ln>
            <a:extLst/>
          </p:spPr>
          <p:txBody>
            <a:bodyPr vert="horz" wrap="square" lIns="91440" tIns="45720" rIns="91440" bIns="45720" numCol="1" anchor="t" anchorCtr="0" compatLnSpc="1">
              <a:prstTxWarp prst="textNoShape">
                <a:avLst/>
              </a:prstTxWarp>
            </a:bodyPr>
            <a:lstStyle/>
            <a:p>
              <a:endParaRPr lang="de-DE"/>
            </a:p>
          </p:txBody>
        </p:sp>
        <p:sp>
          <p:nvSpPr>
            <p:cNvPr id="21" name="Freeform 15"/>
            <p:cNvSpPr>
              <a:spLocks/>
            </p:cNvSpPr>
            <p:nvPr/>
          </p:nvSpPr>
          <p:spPr bwMode="auto">
            <a:xfrm>
              <a:off x="9951625" y="2860710"/>
              <a:ext cx="2238788" cy="1455952"/>
            </a:xfrm>
            <a:custGeom>
              <a:avLst/>
              <a:gdLst>
                <a:gd name="T0" fmla="*/ 0 w 7812"/>
                <a:gd name="T1" fmla="*/ 0 h 5092"/>
                <a:gd name="T2" fmla="*/ 4014 w 7812"/>
                <a:gd name="T3" fmla="*/ 4530 h 5092"/>
                <a:gd name="T4" fmla="*/ 7812 w 7812"/>
                <a:gd name="T5" fmla="*/ 5092 h 5092"/>
                <a:gd name="T6" fmla="*/ 7812 w 7812"/>
                <a:gd name="T7" fmla="*/ 4889 h 5092"/>
                <a:gd name="T8" fmla="*/ 0 w 7812"/>
                <a:gd name="T9" fmla="*/ 0 h 5092"/>
              </a:gdLst>
              <a:ahLst/>
              <a:cxnLst>
                <a:cxn ang="0">
                  <a:pos x="T0" y="T1"/>
                </a:cxn>
                <a:cxn ang="0">
                  <a:pos x="T2" y="T3"/>
                </a:cxn>
                <a:cxn ang="0">
                  <a:pos x="T4" y="T5"/>
                </a:cxn>
                <a:cxn ang="0">
                  <a:pos x="T6" y="T7"/>
                </a:cxn>
                <a:cxn ang="0">
                  <a:pos x="T8" y="T9"/>
                </a:cxn>
              </a:cxnLst>
              <a:rect l="0" t="0" r="r" b="b"/>
              <a:pathLst>
                <a:path w="7812" h="5092">
                  <a:moveTo>
                    <a:pt x="0" y="0"/>
                  </a:moveTo>
                  <a:lnTo>
                    <a:pt x="4014" y="4530"/>
                  </a:lnTo>
                  <a:lnTo>
                    <a:pt x="7812" y="5092"/>
                  </a:lnTo>
                  <a:lnTo>
                    <a:pt x="7812" y="4889"/>
                  </a:lnTo>
                  <a:lnTo>
                    <a:pt x="0" y="0"/>
                  </a:lnTo>
                  <a:close/>
                </a:path>
              </a:pathLst>
            </a:custGeom>
            <a:solidFill>
              <a:srgbClr val="D6D6D5"/>
            </a:solidFill>
            <a:ln>
              <a:solidFill>
                <a:srgbClr val="D6D6D5"/>
              </a:solidFill>
            </a:ln>
            <a:extLst/>
          </p:spPr>
          <p:txBody>
            <a:bodyPr vert="horz" wrap="square" lIns="91440" tIns="45720" rIns="91440" bIns="45720" numCol="1" anchor="t" anchorCtr="0" compatLnSpc="1">
              <a:prstTxWarp prst="textNoShape">
                <a:avLst/>
              </a:prstTxWarp>
            </a:bodyPr>
            <a:lstStyle/>
            <a:p>
              <a:endParaRPr lang="de-DE"/>
            </a:p>
          </p:txBody>
        </p:sp>
        <p:sp>
          <p:nvSpPr>
            <p:cNvPr id="22" name="Freeform 16"/>
            <p:cNvSpPr>
              <a:spLocks/>
            </p:cNvSpPr>
            <p:nvPr/>
          </p:nvSpPr>
          <p:spPr bwMode="auto">
            <a:xfrm>
              <a:off x="9951625" y="1306970"/>
              <a:ext cx="1887437" cy="1553740"/>
            </a:xfrm>
            <a:custGeom>
              <a:avLst/>
              <a:gdLst>
                <a:gd name="T0" fmla="*/ 6586 w 6586"/>
                <a:gd name="T1" fmla="*/ 0 h 5434"/>
                <a:gd name="T2" fmla="*/ 3042 w 6586"/>
                <a:gd name="T3" fmla="*/ 903 h 5434"/>
                <a:gd name="T4" fmla="*/ 0 w 6586"/>
                <a:gd name="T5" fmla="*/ 5434 h 5434"/>
                <a:gd name="T6" fmla="*/ 6149 w 6586"/>
                <a:gd name="T7" fmla="*/ 1745 h 5434"/>
                <a:gd name="T8" fmla="*/ 6586 w 6586"/>
                <a:gd name="T9" fmla="*/ 0 h 5434"/>
              </a:gdLst>
              <a:ahLst/>
              <a:cxnLst>
                <a:cxn ang="0">
                  <a:pos x="T0" y="T1"/>
                </a:cxn>
                <a:cxn ang="0">
                  <a:pos x="T2" y="T3"/>
                </a:cxn>
                <a:cxn ang="0">
                  <a:pos x="T4" y="T5"/>
                </a:cxn>
                <a:cxn ang="0">
                  <a:pos x="T6" y="T7"/>
                </a:cxn>
                <a:cxn ang="0">
                  <a:pos x="T8" y="T9"/>
                </a:cxn>
              </a:cxnLst>
              <a:rect l="0" t="0" r="r" b="b"/>
              <a:pathLst>
                <a:path w="6586" h="5434">
                  <a:moveTo>
                    <a:pt x="6586" y="0"/>
                  </a:moveTo>
                  <a:lnTo>
                    <a:pt x="3042" y="903"/>
                  </a:lnTo>
                  <a:lnTo>
                    <a:pt x="0" y="5434"/>
                  </a:lnTo>
                  <a:lnTo>
                    <a:pt x="6149" y="1745"/>
                  </a:lnTo>
                  <a:lnTo>
                    <a:pt x="6586" y="0"/>
                  </a:lnTo>
                  <a:close/>
                </a:path>
              </a:pathLst>
            </a:custGeom>
            <a:solidFill>
              <a:srgbClr val="DCDCDC"/>
            </a:solidFill>
            <a:ln>
              <a:solidFill>
                <a:srgbClr val="DCDCDC"/>
              </a:solidFill>
            </a:ln>
            <a:extLst/>
          </p:spPr>
          <p:txBody>
            <a:bodyPr vert="horz" wrap="square" lIns="91440" tIns="45720" rIns="91440" bIns="45720" numCol="1" anchor="t" anchorCtr="0" compatLnSpc="1">
              <a:prstTxWarp prst="textNoShape">
                <a:avLst/>
              </a:prstTxWarp>
            </a:bodyPr>
            <a:lstStyle/>
            <a:p>
              <a:endParaRPr lang="de-DE"/>
            </a:p>
          </p:txBody>
        </p:sp>
        <p:sp>
          <p:nvSpPr>
            <p:cNvPr id="23" name="Freeform 17"/>
            <p:cNvSpPr>
              <a:spLocks/>
            </p:cNvSpPr>
            <p:nvPr/>
          </p:nvSpPr>
          <p:spPr bwMode="auto">
            <a:xfrm>
              <a:off x="8455374" y="6655278"/>
              <a:ext cx="1225717" cy="202724"/>
            </a:xfrm>
            <a:custGeom>
              <a:avLst/>
              <a:gdLst>
                <a:gd name="T0" fmla="*/ 2718 w 2816"/>
                <a:gd name="T1" fmla="*/ 0 h 467"/>
                <a:gd name="T2" fmla="*/ 0 w 2816"/>
                <a:gd name="T3" fmla="*/ 451 h 467"/>
                <a:gd name="T4" fmla="*/ 2816 w 2816"/>
                <a:gd name="T5" fmla="*/ 467 h 467"/>
                <a:gd name="T6" fmla="*/ 2718 w 2816"/>
                <a:gd name="T7" fmla="*/ 0 h 467"/>
              </a:gdLst>
              <a:ahLst/>
              <a:cxnLst>
                <a:cxn ang="0">
                  <a:pos x="T0" y="T1"/>
                </a:cxn>
                <a:cxn ang="0">
                  <a:pos x="T2" y="T3"/>
                </a:cxn>
                <a:cxn ang="0">
                  <a:pos x="T4" y="T5"/>
                </a:cxn>
                <a:cxn ang="0">
                  <a:pos x="T6" y="T7"/>
                </a:cxn>
              </a:cxnLst>
              <a:rect l="0" t="0" r="r" b="b"/>
              <a:pathLst>
                <a:path w="2816" h="467">
                  <a:moveTo>
                    <a:pt x="2718" y="0"/>
                  </a:moveTo>
                  <a:cubicBezTo>
                    <a:pt x="2718" y="0"/>
                    <a:pt x="1321" y="253"/>
                    <a:pt x="0" y="451"/>
                  </a:cubicBezTo>
                  <a:cubicBezTo>
                    <a:pt x="2816" y="467"/>
                    <a:pt x="2816" y="467"/>
                    <a:pt x="2816" y="467"/>
                  </a:cubicBezTo>
                  <a:cubicBezTo>
                    <a:pt x="2718" y="0"/>
                    <a:pt x="2718" y="0"/>
                    <a:pt x="2718" y="0"/>
                  </a:cubicBezTo>
                  <a:close/>
                </a:path>
              </a:pathLst>
            </a:custGeom>
            <a:solidFill>
              <a:srgbClr val="D8D7D7"/>
            </a:solidFill>
            <a:ln>
              <a:solidFill>
                <a:srgbClr val="D8D7D7"/>
              </a:solidFill>
            </a:ln>
            <a:extLst/>
          </p:spPr>
          <p:txBody>
            <a:bodyPr vert="horz" wrap="square" lIns="91440" tIns="45720" rIns="91440" bIns="45720" numCol="1" anchor="t" anchorCtr="0" compatLnSpc="1">
              <a:prstTxWarp prst="textNoShape">
                <a:avLst/>
              </a:prstTxWarp>
            </a:bodyPr>
            <a:lstStyle/>
            <a:p>
              <a:endParaRPr lang="de-DE"/>
            </a:p>
          </p:txBody>
        </p:sp>
        <p:sp>
          <p:nvSpPr>
            <p:cNvPr id="24" name="Freeform 18"/>
            <p:cNvSpPr>
              <a:spLocks/>
            </p:cNvSpPr>
            <p:nvPr/>
          </p:nvSpPr>
          <p:spPr bwMode="auto">
            <a:xfrm>
              <a:off x="9209661" y="5118694"/>
              <a:ext cx="2846058" cy="1739308"/>
            </a:xfrm>
            <a:custGeom>
              <a:avLst/>
              <a:gdLst>
                <a:gd name="T0" fmla="*/ 969 w 6540"/>
                <a:gd name="T1" fmla="*/ 3583 h 4006"/>
                <a:gd name="T2" fmla="*/ 3949 w 6540"/>
                <a:gd name="T3" fmla="*/ 4006 h 4006"/>
                <a:gd name="T4" fmla="*/ 6540 w 6540"/>
                <a:gd name="T5" fmla="*/ 4006 h 4006"/>
                <a:gd name="T6" fmla="*/ 0 w 6540"/>
                <a:gd name="T7" fmla="*/ 0 h 4006"/>
                <a:gd name="T8" fmla="*/ 969 w 6540"/>
                <a:gd name="T9" fmla="*/ 3583 h 4006"/>
              </a:gdLst>
              <a:ahLst/>
              <a:cxnLst>
                <a:cxn ang="0">
                  <a:pos x="T0" y="T1"/>
                </a:cxn>
                <a:cxn ang="0">
                  <a:pos x="T2" y="T3"/>
                </a:cxn>
                <a:cxn ang="0">
                  <a:pos x="T4" y="T5"/>
                </a:cxn>
                <a:cxn ang="0">
                  <a:pos x="T6" y="T7"/>
                </a:cxn>
                <a:cxn ang="0">
                  <a:pos x="T8" y="T9"/>
                </a:cxn>
              </a:cxnLst>
              <a:rect l="0" t="0" r="r" b="b"/>
              <a:pathLst>
                <a:path w="6540" h="4006">
                  <a:moveTo>
                    <a:pt x="969" y="3583"/>
                  </a:moveTo>
                  <a:cubicBezTo>
                    <a:pt x="3949" y="4006"/>
                    <a:pt x="3949" y="4006"/>
                    <a:pt x="3949" y="4006"/>
                  </a:cubicBezTo>
                  <a:cubicBezTo>
                    <a:pt x="6540" y="4006"/>
                    <a:pt x="6540" y="4006"/>
                    <a:pt x="6540" y="4006"/>
                  </a:cubicBezTo>
                  <a:cubicBezTo>
                    <a:pt x="4546" y="2759"/>
                    <a:pt x="0" y="0"/>
                    <a:pt x="0" y="0"/>
                  </a:cubicBezTo>
                  <a:lnTo>
                    <a:pt x="969" y="3583"/>
                  </a:lnTo>
                  <a:close/>
                </a:path>
              </a:pathLst>
            </a:custGeom>
            <a:solidFill>
              <a:srgbClr val="E2E2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5" name="Freeform 19"/>
            <p:cNvSpPr>
              <a:spLocks/>
            </p:cNvSpPr>
            <p:nvPr/>
          </p:nvSpPr>
          <p:spPr bwMode="auto">
            <a:xfrm>
              <a:off x="9631225" y="6674435"/>
              <a:ext cx="1297076" cy="183567"/>
            </a:xfrm>
            <a:custGeom>
              <a:avLst/>
              <a:gdLst>
                <a:gd name="T0" fmla="*/ 174 w 4526"/>
                <a:gd name="T1" fmla="*/ 642 h 642"/>
                <a:gd name="T2" fmla="*/ 4526 w 4526"/>
                <a:gd name="T3" fmla="*/ 642 h 642"/>
                <a:gd name="T4" fmla="*/ 0 w 4526"/>
                <a:gd name="T5" fmla="*/ 0 h 642"/>
                <a:gd name="T6" fmla="*/ 174 w 4526"/>
                <a:gd name="T7" fmla="*/ 642 h 642"/>
              </a:gdLst>
              <a:ahLst/>
              <a:cxnLst>
                <a:cxn ang="0">
                  <a:pos x="T0" y="T1"/>
                </a:cxn>
                <a:cxn ang="0">
                  <a:pos x="T2" y="T3"/>
                </a:cxn>
                <a:cxn ang="0">
                  <a:pos x="T4" y="T5"/>
                </a:cxn>
                <a:cxn ang="0">
                  <a:pos x="T6" y="T7"/>
                </a:cxn>
              </a:cxnLst>
              <a:rect l="0" t="0" r="r" b="b"/>
              <a:pathLst>
                <a:path w="4526" h="642">
                  <a:moveTo>
                    <a:pt x="174" y="642"/>
                  </a:moveTo>
                  <a:lnTo>
                    <a:pt x="4526" y="642"/>
                  </a:lnTo>
                  <a:lnTo>
                    <a:pt x="0" y="0"/>
                  </a:lnTo>
                  <a:lnTo>
                    <a:pt x="174" y="642"/>
                  </a:lnTo>
                  <a:close/>
                </a:path>
              </a:pathLst>
            </a:custGeom>
            <a:solidFill>
              <a:srgbClr val="D5D5D4"/>
            </a:solidFill>
            <a:ln>
              <a:solidFill>
                <a:srgbClr val="D5D5D4"/>
              </a:solidFill>
            </a:ln>
            <a:extLst/>
          </p:spPr>
          <p:txBody>
            <a:bodyPr vert="horz" wrap="square" lIns="91440" tIns="45720" rIns="91440" bIns="45720" numCol="1" anchor="t" anchorCtr="0" compatLnSpc="1">
              <a:prstTxWarp prst="textNoShape">
                <a:avLst/>
              </a:prstTxWarp>
            </a:bodyPr>
            <a:lstStyle/>
            <a:p>
              <a:endParaRPr lang="de-DE"/>
            </a:p>
          </p:txBody>
        </p:sp>
        <p:sp>
          <p:nvSpPr>
            <p:cNvPr id="26" name="Freeform 20"/>
            <p:cNvSpPr>
              <a:spLocks/>
            </p:cNvSpPr>
            <p:nvPr/>
          </p:nvSpPr>
          <p:spPr bwMode="auto">
            <a:xfrm>
              <a:off x="5981014" y="5103826"/>
              <a:ext cx="3657375" cy="1754176"/>
            </a:xfrm>
            <a:custGeom>
              <a:avLst/>
              <a:gdLst>
                <a:gd name="T0" fmla="*/ 8404 w 8404"/>
                <a:gd name="T1" fmla="*/ 3573 h 4040"/>
                <a:gd name="T2" fmla="*/ 7398 w 8404"/>
                <a:gd name="T3" fmla="*/ 0 h 4040"/>
                <a:gd name="T4" fmla="*/ 0 w 8404"/>
                <a:gd name="T5" fmla="*/ 4040 h 4040"/>
                <a:gd name="T6" fmla="*/ 5686 w 8404"/>
                <a:gd name="T7" fmla="*/ 4024 h 4040"/>
                <a:gd name="T8" fmla="*/ 8404 w 8404"/>
                <a:gd name="T9" fmla="*/ 3573 h 4040"/>
              </a:gdLst>
              <a:ahLst/>
              <a:cxnLst>
                <a:cxn ang="0">
                  <a:pos x="T0" y="T1"/>
                </a:cxn>
                <a:cxn ang="0">
                  <a:pos x="T2" y="T3"/>
                </a:cxn>
                <a:cxn ang="0">
                  <a:pos x="T4" y="T5"/>
                </a:cxn>
                <a:cxn ang="0">
                  <a:pos x="T6" y="T7"/>
                </a:cxn>
                <a:cxn ang="0">
                  <a:pos x="T8" y="T9"/>
                </a:cxn>
              </a:cxnLst>
              <a:rect l="0" t="0" r="r" b="b"/>
              <a:pathLst>
                <a:path w="8404" h="4040">
                  <a:moveTo>
                    <a:pt x="8404" y="3573"/>
                  </a:moveTo>
                  <a:cubicBezTo>
                    <a:pt x="7398" y="0"/>
                    <a:pt x="7398" y="0"/>
                    <a:pt x="7398" y="0"/>
                  </a:cubicBezTo>
                  <a:cubicBezTo>
                    <a:pt x="0" y="4040"/>
                    <a:pt x="0" y="4040"/>
                    <a:pt x="0" y="4040"/>
                  </a:cubicBezTo>
                  <a:cubicBezTo>
                    <a:pt x="5686" y="4024"/>
                    <a:pt x="5686" y="4024"/>
                    <a:pt x="5686" y="4024"/>
                  </a:cubicBezTo>
                  <a:cubicBezTo>
                    <a:pt x="7005" y="3812"/>
                    <a:pt x="8404" y="3573"/>
                    <a:pt x="8404" y="3573"/>
                  </a:cubicBezTo>
                  <a:close/>
                </a:path>
              </a:pathLst>
            </a:custGeom>
            <a:solidFill>
              <a:srgbClr val="DBDBDB"/>
            </a:solidFill>
            <a:ln>
              <a:solidFill>
                <a:srgbClr val="DBDBDB"/>
              </a:solidFill>
            </a:ln>
            <a:extLst/>
          </p:spPr>
          <p:txBody>
            <a:bodyPr vert="horz" wrap="square" lIns="91440" tIns="45720" rIns="91440" bIns="45720" numCol="1" anchor="t" anchorCtr="0" compatLnSpc="1">
              <a:prstTxWarp prst="textNoShape">
                <a:avLst/>
              </a:prstTxWarp>
            </a:bodyPr>
            <a:lstStyle/>
            <a:p>
              <a:endParaRPr lang="de-DE"/>
            </a:p>
          </p:txBody>
        </p:sp>
        <p:sp>
          <p:nvSpPr>
            <p:cNvPr id="27" name="Freeform 21"/>
            <p:cNvSpPr>
              <a:spLocks/>
            </p:cNvSpPr>
            <p:nvPr/>
          </p:nvSpPr>
          <p:spPr bwMode="auto">
            <a:xfrm>
              <a:off x="9209661" y="5118694"/>
              <a:ext cx="2938338" cy="1739308"/>
            </a:xfrm>
            <a:custGeom>
              <a:avLst/>
              <a:gdLst>
                <a:gd name="T0" fmla="*/ 5309 w 6752"/>
                <a:gd name="T1" fmla="*/ 1508 h 4006"/>
                <a:gd name="T2" fmla="*/ 0 w 6752"/>
                <a:gd name="T3" fmla="*/ 0 h 4006"/>
                <a:gd name="T4" fmla="*/ 6540 w 6752"/>
                <a:gd name="T5" fmla="*/ 4006 h 4006"/>
                <a:gd name="T6" fmla="*/ 6752 w 6752"/>
                <a:gd name="T7" fmla="*/ 4006 h 4006"/>
                <a:gd name="T8" fmla="*/ 5179 w 6752"/>
                <a:gd name="T9" fmla="*/ 1747 h 4006"/>
                <a:gd name="T10" fmla="*/ 5309 w 6752"/>
                <a:gd name="T11" fmla="*/ 1508 h 4006"/>
              </a:gdLst>
              <a:ahLst/>
              <a:cxnLst>
                <a:cxn ang="0">
                  <a:pos x="T0" y="T1"/>
                </a:cxn>
                <a:cxn ang="0">
                  <a:pos x="T2" y="T3"/>
                </a:cxn>
                <a:cxn ang="0">
                  <a:pos x="T4" y="T5"/>
                </a:cxn>
                <a:cxn ang="0">
                  <a:pos x="T6" y="T7"/>
                </a:cxn>
                <a:cxn ang="0">
                  <a:pos x="T8" y="T9"/>
                </a:cxn>
                <a:cxn ang="0">
                  <a:pos x="T10" y="T11"/>
                </a:cxn>
              </a:cxnLst>
              <a:rect l="0" t="0" r="r" b="b"/>
              <a:pathLst>
                <a:path w="6752" h="4006">
                  <a:moveTo>
                    <a:pt x="5309" y="1508"/>
                  </a:moveTo>
                  <a:cubicBezTo>
                    <a:pt x="0" y="0"/>
                    <a:pt x="0" y="0"/>
                    <a:pt x="0" y="0"/>
                  </a:cubicBezTo>
                  <a:cubicBezTo>
                    <a:pt x="0" y="0"/>
                    <a:pt x="4546" y="2759"/>
                    <a:pt x="6540" y="4006"/>
                  </a:cubicBezTo>
                  <a:cubicBezTo>
                    <a:pt x="6752" y="4006"/>
                    <a:pt x="6752" y="4006"/>
                    <a:pt x="6752" y="4006"/>
                  </a:cubicBezTo>
                  <a:cubicBezTo>
                    <a:pt x="6064" y="2988"/>
                    <a:pt x="5179" y="1747"/>
                    <a:pt x="5179" y="1747"/>
                  </a:cubicBezTo>
                  <a:lnTo>
                    <a:pt x="5309" y="1508"/>
                  </a:lnTo>
                  <a:close/>
                </a:path>
              </a:pathLst>
            </a:custGeom>
            <a:solidFill>
              <a:srgbClr val="D8D7D7"/>
            </a:solidFill>
            <a:ln>
              <a:solidFill>
                <a:srgbClr val="D8D7D7"/>
              </a:solidFill>
            </a:ln>
            <a:extLst/>
          </p:spPr>
          <p:txBody>
            <a:bodyPr vert="horz" wrap="square" lIns="91440" tIns="45720" rIns="91440" bIns="45720" numCol="1" anchor="t" anchorCtr="0" compatLnSpc="1">
              <a:prstTxWarp prst="textNoShape">
                <a:avLst/>
              </a:prstTxWarp>
            </a:bodyPr>
            <a:lstStyle/>
            <a:p>
              <a:endParaRPr lang="de-DE"/>
            </a:p>
          </p:txBody>
        </p:sp>
        <p:sp>
          <p:nvSpPr>
            <p:cNvPr id="28" name="Freeform 22"/>
            <p:cNvSpPr>
              <a:spLocks/>
            </p:cNvSpPr>
            <p:nvPr/>
          </p:nvSpPr>
          <p:spPr bwMode="auto">
            <a:xfrm>
              <a:off x="11463638" y="5773472"/>
              <a:ext cx="726775" cy="1084530"/>
            </a:xfrm>
            <a:custGeom>
              <a:avLst/>
              <a:gdLst>
                <a:gd name="T0" fmla="*/ 0 w 1670"/>
                <a:gd name="T1" fmla="*/ 239 h 2498"/>
                <a:gd name="T2" fmla="*/ 1573 w 1670"/>
                <a:gd name="T3" fmla="*/ 2498 h 2498"/>
                <a:gd name="T4" fmla="*/ 1670 w 1670"/>
                <a:gd name="T5" fmla="*/ 2498 h 2498"/>
                <a:gd name="T6" fmla="*/ 1670 w 1670"/>
                <a:gd name="T7" fmla="*/ 438 h 2498"/>
                <a:gd name="T8" fmla="*/ 130 w 1670"/>
                <a:gd name="T9" fmla="*/ 0 h 2498"/>
                <a:gd name="T10" fmla="*/ 0 w 1670"/>
                <a:gd name="T11" fmla="*/ 239 h 2498"/>
              </a:gdLst>
              <a:ahLst/>
              <a:cxnLst>
                <a:cxn ang="0">
                  <a:pos x="T0" y="T1"/>
                </a:cxn>
                <a:cxn ang="0">
                  <a:pos x="T2" y="T3"/>
                </a:cxn>
                <a:cxn ang="0">
                  <a:pos x="T4" y="T5"/>
                </a:cxn>
                <a:cxn ang="0">
                  <a:pos x="T6" y="T7"/>
                </a:cxn>
                <a:cxn ang="0">
                  <a:pos x="T8" y="T9"/>
                </a:cxn>
                <a:cxn ang="0">
                  <a:pos x="T10" y="T11"/>
                </a:cxn>
              </a:cxnLst>
              <a:rect l="0" t="0" r="r" b="b"/>
              <a:pathLst>
                <a:path w="1670" h="2498">
                  <a:moveTo>
                    <a:pt x="0" y="239"/>
                  </a:moveTo>
                  <a:cubicBezTo>
                    <a:pt x="0" y="239"/>
                    <a:pt x="885" y="1480"/>
                    <a:pt x="1573" y="2498"/>
                  </a:cubicBezTo>
                  <a:cubicBezTo>
                    <a:pt x="1670" y="2498"/>
                    <a:pt x="1670" y="2498"/>
                    <a:pt x="1670" y="2498"/>
                  </a:cubicBezTo>
                  <a:cubicBezTo>
                    <a:pt x="1670" y="438"/>
                    <a:pt x="1670" y="438"/>
                    <a:pt x="1670" y="438"/>
                  </a:cubicBezTo>
                  <a:cubicBezTo>
                    <a:pt x="130" y="0"/>
                    <a:pt x="130" y="0"/>
                    <a:pt x="130" y="0"/>
                  </a:cubicBezTo>
                  <a:lnTo>
                    <a:pt x="0" y="239"/>
                  </a:lnTo>
                  <a:close/>
                </a:path>
              </a:pathLst>
            </a:custGeom>
            <a:solidFill>
              <a:srgbClr val="DDDDDD"/>
            </a:solidFill>
            <a:ln>
              <a:solidFill>
                <a:srgbClr val="DDDDDD"/>
              </a:solidFill>
            </a:ln>
            <a:extLst/>
          </p:spPr>
          <p:txBody>
            <a:bodyPr vert="horz" wrap="square" lIns="91440" tIns="45720" rIns="91440" bIns="45720" numCol="1" anchor="t" anchorCtr="0" compatLnSpc="1">
              <a:prstTxWarp prst="textNoShape">
                <a:avLst/>
              </a:prstTxWarp>
            </a:bodyPr>
            <a:lstStyle/>
            <a:p>
              <a:endParaRPr lang="de-DE"/>
            </a:p>
          </p:txBody>
        </p:sp>
        <p:sp>
          <p:nvSpPr>
            <p:cNvPr id="29" name="Freeform 23"/>
            <p:cNvSpPr>
              <a:spLocks/>
            </p:cNvSpPr>
            <p:nvPr/>
          </p:nvSpPr>
          <p:spPr bwMode="auto">
            <a:xfrm>
              <a:off x="9209661" y="4418739"/>
              <a:ext cx="2980752" cy="1354733"/>
            </a:xfrm>
            <a:custGeom>
              <a:avLst/>
              <a:gdLst>
                <a:gd name="T0" fmla="*/ 0 w 10401"/>
                <a:gd name="T1" fmla="*/ 2448 h 4738"/>
                <a:gd name="T2" fmla="*/ 8062 w 10401"/>
                <a:gd name="T3" fmla="*/ 4738 h 4738"/>
                <a:gd name="T4" fmla="*/ 10401 w 10401"/>
                <a:gd name="T5" fmla="*/ 434 h 4738"/>
                <a:gd name="T6" fmla="*/ 10401 w 10401"/>
                <a:gd name="T7" fmla="*/ 0 h 4738"/>
                <a:gd name="T8" fmla="*/ 0 w 10401"/>
                <a:gd name="T9" fmla="*/ 2448 h 4738"/>
              </a:gdLst>
              <a:ahLst/>
              <a:cxnLst>
                <a:cxn ang="0">
                  <a:pos x="T0" y="T1"/>
                </a:cxn>
                <a:cxn ang="0">
                  <a:pos x="T2" y="T3"/>
                </a:cxn>
                <a:cxn ang="0">
                  <a:pos x="T4" y="T5"/>
                </a:cxn>
                <a:cxn ang="0">
                  <a:pos x="T6" y="T7"/>
                </a:cxn>
                <a:cxn ang="0">
                  <a:pos x="T8" y="T9"/>
                </a:cxn>
              </a:cxnLst>
              <a:rect l="0" t="0" r="r" b="b"/>
              <a:pathLst>
                <a:path w="10401" h="4738">
                  <a:moveTo>
                    <a:pt x="0" y="2448"/>
                  </a:moveTo>
                  <a:lnTo>
                    <a:pt x="8062" y="4738"/>
                  </a:lnTo>
                  <a:lnTo>
                    <a:pt x="10401" y="434"/>
                  </a:lnTo>
                  <a:lnTo>
                    <a:pt x="10401" y="0"/>
                  </a:lnTo>
                  <a:lnTo>
                    <a:pt x="0" y="2448"/>
                  </a:lnTo>
                  <a:close/>
                </a:path>
              </a:pathLst>
            </a:custGeom>
            <a:solidFill>
              <a:srgbClr val="D1D1D1"/>
            </a:solidFill>
            <a:ln>
              <a:solidFill>
                <a:srgbClr val="D1D1D1"/>
              </a:solidFill>
            </a:ln>
            <a:extLst/>
          </p:spPr>
          <p:txBody>
            <a:bodyPr vert="horz" wrap="square" lIns="91440" tIns="45720" rIns="91440" bIns="45720" numCol="1" anchor="t" anchorCtr="0" compatLnSpc="1">
              <a:prstTxWarp prst="textNoShape">
                <a:avLst/>
              </a:prstTxWarp>
            </a:bodyPr>
            <a:lstStyle/>
            <a:p>
              <a:endParaRPr lang="de-DE"/>
            </a:p>
          </p:txBody>
        </p:sp>
        <p:sp>
          <p:nvSpPr>
            <p:cNvPr id="30" name="Freeform 24"/>
            <p:cNvSpPr>
              <a:spLocks/>
            </p:cNvSpPr>
            <p:nvPr/>
          </p:nvSpPr>
          <p:spPr bwMode="auto">
            <a:xfrm>
              <a:off x="5560023" y="5118694"/>
              <a:ext cx="3649638" cy="1739308"/>
            </a:xfrm>
            <a:custGeom>
              <a:avLst/>
              <a:gdLst>
                <a:gd name="T0" fmla="*/ 1794 w 12735"/>
                <a:gd name="T1" fmla="*/ 323 h 6083"/>
                <a:gd name="T2" fmla="*/ 0 w 12735"/>
                <a:gd name="T3" fmla="*/ 6083 h 6083"/>
                <a:gd name="T4" fmla="*/ 1437 w 12735"/>
                <a:gd name="T5" fmla="*/ 6083 h 6083"/>
                <a:gd name="T6" fmla="*/ 12735 w 12735"/>
                <a:gd name="T7" fmla="*/ 0 h 6083"/>
                <a:gd name="T8" fmla="*/ 1794 w 12735"/>
                <a:gd name="T9" fmla="*/ 323 h 6083"/>
              </a:gdLst>
              <a:ahLst/>
              <a:cxnLst>
                <a:cxn ang="0">
                  <a:pos x="T0" y="T1"/>
                </a:cxn>
                <a:cxn ang="0">
                  <a:pos x="T2" y="T3"/>
                </a:cxn>
                <a:cxn ang="0">
                  <a:pos x="T4" y="T5"/>
                </a:cxn>
                <a:cxn ang="0">
                  <a:pos x="T6" y="T7"/>
                </a:cxn>
                <a:cxn ang="0">
                  <a:pos x="T8" y="T9"/>
                </a:cxn>
              </a:cxnLst>
              <a:rect l="0" t="0" r="r" b="b"/>
              <a:pathLst>
                <a:path w="12735" h="6083">
                  <a:moveTo>
                    <a:pt x="1794" y="323"/>
                  </a:moveTo>
                  <a:lnTo>
                    <a:pt x="0" y="6083"/>
                  </a:lnTo>
                  <a:lnTo>
                    <a:pt x="1437" y="6083"/>
                  </a:lnTo>
                  <a:lnTo>
                    <a:pt x="12735" y="0"/>
                  </a:lnTo>
                  <a:lnTo>
                    <a:pt x="1794" y="323"/>
                  </a:lnTo>
                  <a:close/>
                </a:path>
              </a:pathLst>
            </a:custGeom>
            <a:solidFill>
              <a:srgbClr val="E0E0E0"/>
            </a:solidFill>
            <a:ln>
              <a:solidFill>
                <a:srgbClr val="E0E0E0"/>
              </a:solidFill>
            </a:ln>
            <a:extLst/>
          </p:spPr>
          <p:txBody>
            <a:bodyPr vert="horz" wrap="square" lIns="91440" tIns="45720" rIns="91440" bIns="45720" numCol="1" anchor="t" anchorCtr="0" compatLnSpc="1">
              <a:prstTxWarp prst="textNoShape">
                <a:avLst/>
              </a:prstTxWarp>
            </a:bodyPr>
            <a:lstStyle/>
            <a:p>
              <a:endParaRPr lang="de-DE"/>
            </a:p>
          </p:txBody>
        </p:sp>
        <p:sp>
          <p:nvSpPr>
            <p:cNvPr id="31" name="Freeform 25"/>
            <p:cNvSpPr>
              <a:spLocks/>
            </p:cNvSpPr>
            <p:nvPr/>
          </p:nvSpPr>
          <p:spPr bwMode="auto">
            <a:xfrm>
              <a:off x="11520095" y="4542832"/>
              <a:ext cx="670318" cy="1420783"/>
            </a:xfrm>
            <a:custGeom>
              <a:avLst/>
              <a:gdLst>
                <a:gd name="T0" fmla="*/ 2339 w 2339"/>
                <a:gd name="T1" fmla="*/ 4969 h 4969"/>
                <a:gd name="T2" fmla="*/ 2339 w 2339"/>
                <a:gd name="T3" fmla="*/ 0 h 4969"/>
                <a:gd name="T4" fmla="*/ 0 w 2339"/>
                <a:gd name="T5" fmla="*/ 4304 h 4969"/>
                <a:gd name="T6" fmla="*/ 2339 w 2339"/>
                <a:gd name="T7" fmla="*/ 4969 h 4969"/>
              </a:gdLst>
              <a:ahLst/>
              <a:cxnLst>
                <a:cxn ang="0">
                  <a:pos x="T0" y="T1"/>
                </a:cxn>
                <a:cxn ang="0">
                  <a:pos x="T2" y="T3"/>
                </a:cxn>
                <a:cxn ang="0">
                  <a:pos x="T4" y="T5"/>
                </a:cxn>
                <a:cxn ang="0">
                  <a:pos x="T6" y="T7"/>
                </a:cxn>
              </a:cxnLst>
              <a:rect l="0" t="0" r="r" b="b"/>
              <a:pathLst>
                <a:path w="2339" h="4969">
                  <a:moveTo>
                    <a:pt x="2339" y="4969"/>
                  </a:moveTo>
                  <a:lnTo>
                    <a:pt x="2339" y="0"/>
                  </a:lnTo>
                  <a:lnTo>
                    <a:pt x="0" y="4304"/>
                  </a:lnTo>
                  <a:lnTo>
                    <a:pt x="2339" y="4969"/>
                  </a:lnTo>
                  <a:close/>
                </a:path>
              </a:pathLst>
            </a:custGeom>
            <a:solidFill>
              <a:srgbClr val="DADADA"/>
            </a:solidFill>
            <a:ln>
              <a:solidFill>
                <a:srgbClr val="DADADA"/>
              </a:solidFill>
            </a:ln>
            <a:extLst/>
          </p:spPr>
          <p:txBody>
            <a:bodyPr vert="horz" wrap="square" lIns="91440" tIns="45720" rIns="91440" bIns="45720" numCol="1" anchor="t" anchorCtr="0" compatLnSpc="1">
              <a:prstTxWarp prst="textNoShape">
                <a:avLst/>
              </a:prstTxWarp>
            </a:bodyPr>
            <a:lstStyle/>
            <a:p>
              <a:endParaRPr lang="de-DE"/>
            </a:p>
          </p:txBody>
        </p:sp>
        <p:sp>
          <p:nvSpPr>
            <p:cNvPr id="32" name="Freeform 26"/>
            <p:cNvSpPr>
              <a:spLocks/>
            </p:cNvSpPr>
            <p:nvPr/>
          </p:nvSpPr>
          <p:spPr bwMode="auto">
            <a:xfrm>
              <a:off x="-42106" y="497218"/>
              <a:ext cx="6116260" cy="6360784"/>
            </a:xfrm>
            <a:custGeom>
              <a:avLst/>
              <a:gdLst>
                <a:gd name="T0" fmla="*/ 9966 w 21342"/>
                <a:gd name="T1" fmla="*/ 19806 h 22246"/>
                <a:gd name="T2" fmla="*/ 21342 w 21342"/>
                <a:gd name="T3" fmla="*/ 16486 h 22246"/>
                <a:gd name="T4" fmla="*/ 6522 w 21342"/>
                <a:gd name="T5" fmla="*/ 18816 h 22246"/>
                <a:gd name="T6" fmla="*/ 0 w 21342"/>
                <a:gd name="T7" fmla="*/ 0 h 22246"/>
                <a:gd name="T8" fmla="*/ 0 w 21342"/>
                <a:gd name="T9" fmla="*/ 22246 h 22246"/>
                <a:gd name="T10" fmla="*/ 368 w 21342"/>
                <a:gd name="T11" fmla="*/ 22246 h 22246"/>
                <a:gd name="T12" fmla="*/ 6522 w 21342"/>
                <a:gd name="T13" fmla="*/ 18816 h 22246"/>
                <a:gd name="T14" fmla="*/ 9966 w 21342"/>
                <a:gd name="T15" fmla="*/ 19806 h 222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42" h="22246">
                  <a:moveTo>
                    <a:pt x="9966" y="19806"/>
                  </a:moveTo>
                  <a:lnTo>
                    <a:pt x="21342" y="16486"/>
                  </a:lnTo>
                  <a:lnTo>
                    <a:pt x="6522" y="18816"/>
                  </a:lnTo>
                  <a:lnTo>
                    <a:pt x="0" y="0"/>
                  </a:lnTo>
                  <a:lnTo>
                    <a:pt x="0" y="22246"/>
                  </a:lnTo>
                  <a:lnTo>
                    <a:pt x="368" y="22246"/>
                  </a:lnTo>
                  <a:lnTo>
                    <a:pt x="6522" y="18816"/>
                  </a:lnTo>
                  <a:lnTo>
                    <a:pt x="9966" y="19806"/>
                  </a:lnTo>
                  <a:close/>
                </a:path>
              </a:pathLst>
            </a:custGeom>
            <a:solidFill>
              <a:srgbClr val="C5C5C6"/>
            </a:solidFill>
            <a:ln>
              <a:solidFill>
                <a:srgbClr val="C5C5C6"/>
              </a:solidFill>
            </a:ln>
            <a:extLst/>
          </p:spPr>
          <p:txBody>
            <a:bodyPr vert="horz" wrap="square" lIns="91440" tIns="45720" rIns="91440" bIns="45720" numCol="1" anchor="t" anchorCtr="0" compatLnSpc="1">
              <a:prstTxWarp prst="textNoShape">
                <a:avLst/>
              </a:prstTxWarp>
            </a:bodyPr>
            <a:lstStyle/>
            <a:p>
              <a:endParaRPr lang="de-DE"/>
            </a:p>
          </p:txBody>
        </p:sp>
        <p:sp>
          <p:nvSpPr>
            <p:cNvPr id="33" name="Freeform 27"/>
            <p:cNvSpPr>
              <a:spLocks/>
            </p:cNvSpPr>
            <p:nvPr/>
          </p:nvSpPr>
          <p:spPr bwMode="auto">
            <a:xfrm>
              <a:off x="128124" y="-19456"/>
              <a:ext cx="5427600" cy="2676584"/>
            </a:xfrm>
            <a:custGeom>
              <a:avLst/>
              <a:gdLst>
                <a:gd name="T0" fmla="*/ 17175 w 18939"/>
                <a:gd name="T1" fmla="*/ 0 h 9361"/>
                <a:gd name="T2" fmla="*/ 0 w 18939"/>
                <a:gd name="T3" fmla="*/ 0 h 9361"/>
                <a:gd name="T4" fmla="*/ 18939 w 18939"/>
                <a:gd name="T5" fmla="*/ 9361 h 9361"/>
                <a:gd name="T6" fmla="*/ 17175 w 18939"/>
                <a:gd name="T7" fmla="*/ 0 h 9361"/>
              </a:gdLst>
              <a:ahLst/>
              <a:cxnLst>
                <a:cxn ang="0">
                  <a:pos x="T0" y="T1"/>
                </a:cxn>
                <a:cxn ang="0">
                  <a:pos x="T2" y="T3"/>
                </a:cxn>
                <a:cxn ang="0">
                  <a:pos x="T4" y="T5"/>
                </a:cxn>
                <a:cxn ang="0">
                  <a:pos x="T6" y="T7"/>
                </a:cxn>
              </a:cxnLst>
              <a:rect l="0" t="0" r="r" b="b"/>
              <a:pathLst>
                <a:path w="18939" h="9361">
                  <a:moveTo>
                    <a:pt x="17175" y="0"/>
                  </a:moveTo>
                  <a:lnTo>
                    <a:pt x="0" y="0"/>
                  </a:lnTo>
                  <a:lnTo>
                    <a:pt x="18939" y="9361"/>
                  </a:lnTo>
                  <a:lnTo>
                    <a:pt x="17175" y="0"/>
                  </a:lnTo>
                  <a:close/>
                </a:path>
              </a:pathLst>
            </a:custGeom>
            <a:solidFill>
              <a:srgbClr val="C6C6C6"/>
            </a:solidFill>
            <a:ln>
              <a:solidFill>
                <a:srgbClr val="C6C6C6"/>
              </a:solidFill>
            </a:ln>
            <a:extLst/>
          </p:spPr>
          <p:txBody>
            <a:bodyPr vert="horz" wrap="square" lIns="91440" tIns="45720" rIns="91440" bIns="45720" numCol="1" anchor="t" anchorCtr="0" compatLnSpc="1">
              <a:prstTxWarp prst="textNoShape">
                <a:avLst/>
              </a:prstTxWarp>
            </a:bodyPr>
            <a:lstStyle/>
            <a:p>
              <a:endParaRPr lang="de-DE"/>
            </a:p>
          </p:txBody>
        </p:sp>
        <p:sp>
          <p:nvSpPr>
            <p:cNvPr id="34" name="Freeform 28"/>
            <p:cNvSpPr>
              <a:spLocks/>
            </p:cNvSpPr>
            <p:nvPr/>
          </p:nvSpPr>
          <p:spPr bwMode="auto">
            <a:xfrm>
              <a:off x="5231026" y="-19456"/>
              <a:ext cx="3978635" cy="1603492"/>
            </a:xfrm>
            <a:custGeom>
              <a:avLst/>
              <a:gdLst>
                <a:gd name="T0" fmla="*/ 13883 w 13883"/>
                <a:gd name="T1" fmla="*/ 2630 h 5608"/>
                <a:gd name="T2" fmla="*/ 8096 w 13883"/>
                <a:gd name="T3" fmla="*/ 0 h 5608"/>
                <a:gd name="T4" fmla="*/ 0 w 13883"/>
                <a:gd name="T5" fmla="*/ 0 h 5608"/>
                <a:gd name="T6" fmla="*/ 13365 w 13883"/>
                <a:gd name="T7" fmla="*/ 5608 h 5608"/>
                <a:gd name="T8" fmla="*/ 13883 w 13883"/>
                <a:gd name="T9" fmla="*/ 2630 h 5608"/>
              </a:gdLst>
              <a:ahLst/>
              <a:cxnLst>
                <a:cxn ang="0">
                  <a:pos x="T0" y="T1"/>
                </a:cxn>
                <a:cxn ang="0">
                  <a:pos x="T2" y="T3"/>
                </a:cxn>
                <a:cxn ang="0">
                  <a:pos x="T4" y="T5"/>
                </a:cxn>
                <a:cxn ang="0">
                  <a:pos x="T6" y="T7"/>
                </a:cxn>
                <a:cxn ang="0">
                  <a:pos x="T8" y="T9"/>
                </a:cxn>
              </a:cxnLst>
              <a:rect l="0" t="0" r="r" b="b"/>
              <a:pathLst>
                <a:path w="13883" h="5608">
                  <a:moveTo>
                    <a:pt x="13883" y="2630"/>
                  </a:moveTo>
                  <a:lnTo>
                    <a:pt x="8096" y="0"/>
                  </a:lnTo>
                  <a:lnTo>
                    <a:pt x="0" y="0"/>
                  </a:lnTo>
                  <a:lnTo>
                    <a:pt x="13365" y="5608"/>
                  </a:lnTo>
                  <a:lnTo>
                    <a:pt x="13883" y="2630"/>
                  </a:lnTo>
                  <a:close/>
                </a:path>
              </a:pathLst>
            </a:custGeom>
            <a:solidFill>
              <a:srgbClr val="DDDEDE"/>
            </a:solidFill>
            <a:ln>
              <a:solidFill>
                <a:srgbClr val="DDDEDE"/>
              </a:solidFill>
            </a:ln>
            <a:extLst/>
          </p:spPr>
          <p:txBody>
            <a:bodyPr vert="horz" wrap="square" lIns="91440" tIns="45720" rIns="91440" bIns="45720" numCol="1" anchor="t" anchorCtr="0" compatLnSpc="1">
              <a:prstTxWarp prst="textNoShape">
                <a:avLst/>
              </a:prstTxWarp>
            </a:bodyPr>
            <a:lstStyle/>
            <a:p>
              <a:endParaRPr lang="de-DE"/>
            </a:p>
          </p:txBody>
        </p:sp>
        <p:sp>
          <p:nvSpPr>
            <p:cNvPr id="35" name="Freeform 29"/>
            <p:cNvSpPr>
              <a:spLocks/>
            </p:cNvSpPr>
            <p:nvPr/>
          </p:nvSpPr>
          <p:spPr bwMode="auto">
            <a:xfrm>
              <a:off x="5050191" y="-19456"/>
              <a:ext cx="4011019" cy="2676584"/>
            </a:xfrm>
            <a:custGeom>
              <a:avLst/>
              <a:gdLst>
                <a:gd name="T0" fmla="*/ 13802 w 13996"/>
                <a:gd name="T1" fmla="*/ 5844 h 9361"/>
                <a:gd name="T2" fmla="*/ 13996 w 13996"/>
                <a:gd name="T3" fmla="*/ 5608 h 9361"/>
                <a:gd name="T4" fmla="*/ 631 w 13996"/>
                <a:gd name="T5" fmla="*/ 0 h 9361"/>
                <a:gd name="T6" fmla="*/ 0 w 13996"/>
                <a:gd name="T7" fmla="*/ 0 h 9361"/>
                <a:gd name="T8" fmla="*/ 1764 w 13996"/>
                <a:gd name="T9" fmla="*/ 9361 h 9361"/>
                <a:gd name="T10" fmla="*/ 13802 w 13996"/>
                <a:gd name="T11" fmla="*/ 5844 h 9361"/>
              </a:gdLst>
              <a:ahLst/>
              <a:cxnLst>
                <a:cxn ang="0">
                  <a:pos x="T0" y="T1"/>
                </a:cxn>
                <a:cxn ang="0">
                  <a:pos x="T2" y="T3"/>
                </a:cxn>
                <a:cxn ang="0">
                  <a:pos x="T4" y="T5"/>
                </a:cxn>
                <a:cxn ang="0">
                  <a:pos x="T6" y="T7"/>
                </a:cxn>
                <a:cxn ang="0">
                  <a:pos x="T8" y="T9"/>
                </a:cxn>
                <a:cxn ang="0">
                  <a:pos x="T10" y="T11"/>
                </a:cxn>
              </a:cxnLst>
              <a:rect l="0" t="0" r="r" b="b"/>
              <a:pathLst>
                <a:path w="13996" h="9361">
                  <a:moveTo>
                    <a:pt x="13802" y="5844"/>
                  </a:moveTo>
                  <a:lnTo>
                    <a:pt x="13996" y="5608"/>
                  </a:lnTo>
                  <a:lnTo>
                    <a:pt x="631" y="0"/>
                  </a:lnTo>
                  <a:lnTo>
                    <a:pt x="0" y="0"/>
                  </a:lnTo>
                  <a:lnTo>
                    <a:pt x="1764" y="9361"/>
                  </a:lnTo>
                  <a:lnTo>
                    <a:pt x="13802" y="5844"/>
                  </a:lnTo>
                  <a:close/>
                </a:path>
              </a:pathLst>
            </a:custGeom>
            <a:solidFill>
              <a:srgbClr val="E7E7E7"/>
            </a:solidFill>
            <a:ln>
              <a:solidFill>
                <a:srgbClr val="E7E7E7"/>
              </a:solidFill>
            </a:ln>
            <a:extLst/>
          </p:spPr>
          <p:txBody>
            <a:bodyPr vert="horz" wrap="square" lIns="91440" tIns="45720" rIns="91440" bIns="45720" numCol="1" anchor="t" anchorCtr="0" compatLnSpc="1">
              <a:prstTxWarp prst="textNoShape">
                <a:avLst/>
              </a:prstTxWarp>
            </a:bodyPr>
            <a:lstStyle/>
            <a:p>
              <a:endParaRPr lang="de-DE"/>
            </a:p>
          </p:txBody>
        </p:sp>
        <p:sp>
          <p:nvSpPr>
            <p:cNvPr id="36" name="Freeform 30"/>
            <p:cNvSpPr>
              <a:spLocks/>
            </p:cNvSpPr>
            <p:nvPr/>
          </p:nvSpPr>
          <p:spPr bwMode="auto">
            <a:xfrm>
              <a:off x="7551204" y="-19456"/>
              <a:ext cx="3693771" cy="751994"/>
            </a:xfrm>
            <a:custGeom>
              <a:avLst/>
              <a:gdLst>
                <a:gd name="T0" fmla="*/ 12889 w 12889"/>
                <a:gd name="T1" fmla="*/ 0 h 2630"/>
                <a:gd name="T2" fmla="*/ 0 w 12889"/>
                <a:gd name="T3" fmla="*/ 0 h 2630"/>
                <a:gd name="T4" fmla="*/ 5787 w 12889"/>
                <a:gd name="T5" fmla="*/ 2630 h 2630"/>
                <a:gd name="T6" fmla="*/ 12889 w 12889"/>
                <a:gd name="T7" fmla="*/ 0 h 2630"/>
              </a:gdLst>
              <a:ahLst/>
              <a:cxnLst>
                <a:cxn ang="0">
                  <a:pos x="T0" y="T1"/>
                </a:cxn>
                <a:cxn ang="0">
                  <a:pos x="T2" y="T3"/>
                </a:cxn>
                <a:cxn ang="0">
                  <a:pos x="T4" y="T5"/>
                </a:cxn>
                <a:cxn ang="0">
                  <a:pos x="T6" y="T7"/>
                </a:cxn>
              </a:cxnLst>
              <a:rect l="0" t="0" r="r" b="b"/>
              <a:pathLst>
                <a:path w="12889" h="2630">
                  <a:moveTo>
                    <a:pt x="12889" y="0"/>
                  </a:moveTo>
                  <a:lnTo>
                    <a:pt x="0" y="0"/>
                  </a:lnTo>
                  <a:lnTo>
                    <a:pt x="5787" y="2630"/>
                  </a:lnTo>
                  <a:lnTo>
                    <a:pt x="12889" y="0"/>
                  </a:lnTo>
                  <a:close/>
                </a:path>
              </a:pathLst>
            </a:custGeom>
            <a:solidFill>
              <a:srgbClr val="E7E8E8"/>
            </a:solidFill>
            <a:ln>
              <a:solidFill>
                <a:srgbClr val="E7E8E8"/>
              </a:solidFill>
            </a:ln>
            <a:extLst/>
          </p:spPr>
          <p:txBody>
            <a:bodyPr vert="horz" wrap="square" lIns="91440" tIns="45720" rIns="91440" bIns="45720" numCol="1" anchor="t" anchorCtr="0" compatLnSpc="1">
              <a:prstTxWarp prst="textNoShape">
                <a:avLst/>
              </a:prstTxWarp>
            </a:bodyPr>
            <a:lstStyle/>
            <a:p>
              <a:endParaRPr lang="de-DE"/>
            </a:p>
          </p:txBody>
        </p:sp>
        <p:sp>
          <p:nvSpPr>
            <p:cNvPr id="37" name="Freeform 31"/>
            <p:cNvSpPr>
              <a:spLocks/>
            </p:cNvSpPr>
            <p:nvPr/>
          </p:nvSpPr>
          <p:spPr bwMode="auto">
            <a:xfrm>
              <a:off x="2813983" y="5211049"/>
              <a:ext cx="3260171" cy="1646953"/>
            </a:xfrm>
            <a:custGeom>
              <a:avLst/>
              <a:gdLst>
                <a:gd name="T0" fmla="*/ 11376 w 11376"/>
                <a:gd name="T1" fmla="*/ 0 h 5760"/>
                <a:gd name="T2" fmla="*/ 0 w 11376"/>
                <a:gd name="T3" fmla="*/ 3320 h 5760"/>
                <a:gd name="T4" fmla="*/ 8492 w 11376"/>
                <a:gd name="T5" fmla="*/ 5760 h 5760"/>
                <a:gd name="T6" fmla="*/ 9582 w 11376"/>
                <a:gd name="T7" fmla="*/ 5760 h 5760"/>
                <a:gd name="T8" fmla="*/ 11376 w 11376"/>
                <a:gd name="T9" fmla="*/ 0 h 5760"/>
              </a:gdLst>
              <a:ahLst/>
              <a:cxnLst>
                <a:cxn ang="0">
                  <a:pos x="T0" y="T1"/>
                </a:cxn>
                <a:cxn ang="0">
                  <a:pos x="T2" y="T3"/>
                </a:cxn>
                <a:cxn ang="0">
                  <a:pos x="T4" y="T5"/>
                </a:cxn>
                <a:cxn ang="0">
                  <a:pos x="T6" y="T7"/>
                </a:cxn>
                <a:cxn ang="0">
                  <a:pos x="T8" y="T9"/>
                </a:cxn>
              </a:cxnLst>
              <a:rect l="0" t="0" r="r" b="b"/>
              <a:pathLst>
                <a:path w="11376" h="5760">
                  <a:moveTo>
                    <a:pt x="11376" y="0"/>
                  </a:moveTo>
                  <a:lnTo>
                    <a:pt x="0" y="3320"/>
                  </a:lnTo>
                  <a:lnTo>
                    <a:pt x="8492" y="5760"/>
                  </a:lnTo>
                  <a:lnTo>
                    <a:pt x="9582" y="5760"/>
                  </a:lnTo>
                  <a:lnTo>
                    <a:pt x="11376" y="0"/>
                  </a:lnTo>
                  <a:close/>
                </a:path>
              </a:pathLst>
            </a:custGeom>
            <a:solidFill>
              <a:srgbClr val="E7E7E7"/>
            </a:solidFill>
            <a:ln>
              <a:solidFill>
                <a:srgbClr val="E7E7E7"/>
              </a:solidFill>
            </a:ln>
            <a:extLst/>
          </p:spPr>
          <p:txBody>
            <a:bodyPr vert="horz" wrap="square" lIns="91440" tIns="45720" rIns="91440" bIns="45720" numCol="1" anchor="t" anchorCtr="0" compatLnSpc="1">
              <a:prstTxWarp prst="textNoShape">
                <a:avLst/>
              </a:prstTxWarp>
            </a:bodyPr>
            <a:lstStyle/>
            <a:p>
              <a:endParaRPr lang="de-DE"/>
            </a:p>
          </p:txBody>
        </p:sp>
        <p:sp>
          <p:nvSpPr>
            <p:cNvPr id="38" name="Freeform 32"/>
            <p:cNvSpPr>
              <a:spLocks/>
            </p:cNvSpPr>
            <p:nvPr/>
          </p:nvSpPr>
          <p:spPr bwMode="auto">
            <a:xfrm>
              <a:off x="63357" y="5877264"/>
              <a:ext cx="5184291" cy="980738"/>
            </a:xfrm>
            <a:custGeom>
              <a:avLst/>
              <a:gdLst>
                <a:gd name="T0" fmla="*/ 9598 w 18090"/>
                <a:gd name="T1" fmla="*/ 990 h 3430"/>
                <a:gd name="T2" fmla="*/ 9598 w 18090"/>
                <a:gd name="T3" fmla="*/ 990 h 3430"/>
                <a:gd name="T4" fmla="*/ 6154 w 18090"/>
                <a:gd name="T5" fmla="*/ 0 h 3430"/>
                <a:gd name="T6" fmla="*/ 0 w 18090"/>
                <a:gd name="T7" fmla="*/ 3430 h 3430"/>
                <a:gd name="T8" fmla="*/ 18090 w 18090"/>
                <a:gd name="T9" fmla="*/ 3430 h 3430"/>
                <a:gd name="T10" fmla="*/ 9598 w 18090"/>
                <a:gd name="T11" fmla="*/ 990 h 3430"/>
                <a:gd name="T12" fmla="*/ 9598 w 18090"/>
                <a:gd name="T13" fmla="*/ 990 h 3430"/>
              </a:gdLst>
              <a:ahLst/>
              <a:cxnLst>
                <a:cxn ang="0">
                  <a:pos x="T0" y="T1"/>
                </a:cxn>
                <a:cxn ang="0">
                  <a:pos x="T2" y="T3"/>
                </a:cxn>
                <a:cxn ang="0">
                  <a:pos x="T4" y="T5"/>
                </a:cxn>
                <a:cxn ang="0">
                  <a:pos x="T6" y="T7"/>
                </a:cxn>
                <a:cxn ang="0">
                  <a:pos x="T8" y="T9"/>
                </a:cxn>
                <a:cxn ang="0">
                  <a:pos x="T10" y="T11"/>
                </a:cxn>
                <a:cxn ang="0">
                  <a:pos x="T12" y="T13"/>
                </a:cxn>
              </a:cxnLst>
              <a:rect l="0" t="0" r="r" b="b"/>
              <a:pathLst>
                <a:path w="18090" h="3430">
                  <a:moveTo>
                    <a:pt x="9598" y="990"/>
                  </a:moveTo>
                  <a:lnTo>
                    <a:pt x="9598" y="990"/>
                  </a:lnTo>
                  <a:lnTo>
                    <a:pt x="6154" y="0"/>
                  </a:lnTo>
                  <a:lnTo>
                    <a:pt x="0" y="3430"/>
                  </a:lnTo>
                  <a:lnTo>
                    <a:pt x="18090" y="3430"/>
                  </a:lnTo>
                  <a:lnTo>
                    <a:pt x="9598" y="990"/>
                  </a:lnTo>
                  <a:lnTo>
                    <a:pt x="9598" y="990"/>
                  </a:lnTo>
                  <a:close/>
                </a:path>
              </a:pathLst>
            </a:custGeom>
            <a:solidFill>
              <a:srgbClr val="D1D1D1"/>
            </a:solidFill>
            <a:ln>
              <a:solidFill>
                <a:srgbClr val="D1D1D1"/>
              </a:solidFill>
            </a:ln>
            <a:extLst/>
          </p:spPr>
          <p:txBody>
            <a:bodyPr vert="horz" wrap="square" lIns="91440" tIns="45720" rIns="91440" bIns="45720" numCol="1" anchor="t" anchorCtr="0" compatLnSpc="1">
              <a:prstTxWarp prst="textNoShape">
                <a:avLst/>
              </a:prstTxWarp>
            </a:bodyPr>
            <a:lstStyle/>
            <a:p>
              <a:endParaRPr lang="de-DE"/>
            </a:p>
          </p:txBody>
        </p:sp>
        <p:sp>
          <p:nvSpPr>
            <p:cNvPr id="39" name="Freeform 33"/>
            <p:cNvSpPr>
              <a:spLocks/>
            </p:cNvSpPr>
            <p:nvPr/>
          </p:nvSpPr>
          <p:spPr bwMode="auto">
            <a:xfrm>
              <a:off x="9209661" y="-19456"/>
              <a:ext cx="2961551" cy="2880166"/>
            </a:xfrm>
            <a:custGeom>
              <a:avLst/>
              <a:gdLst>
                <a:gd name="T0" fmla="*/ 2589 w 10334"/>
                <a:gd name="T1" fmla="*/ 10073 h 10073"/>
                <a:gd name="T2" fmla="*/ 5631 w 10334"/>
                <a:gd name="T3" fmla="*/ 5542 h 10073"/>
                <a:gd name="T4" fmla="*/ 9175 w 10334"/>
                <a:gd name="T5" fmla="*/ 4639 h 10073"/>
                <a:gd name="T6" fmla="*/ 10334 w 10334"/>
                <a:gd name="T7" fmla="*/ 0 h 10073"/>
                <a:gd name="T8" fmla="*/ 7102 w 10334"/>
                <a:gd name="T9" fmla="*/ 0 h 10073"/>
                <a:gd name="T10" fmla="*/ 0 w 10334"/>
                <a:gd name="T11" fmla="*/ 2630 h 10073"/>
                <a:gd name="T12" fmla="*/ 2589 w 10334"/>
                <a:gd name="T13" fmla="*/ 10073 h 10073"/>
              </a:gdLst>
              <a:ahLst/>
              <a:cxnLst>
                <a:cxn ang="0">
                  <a:pos x="T0" y="T1"/>
                </a:cxn>
                <a:cxn ang="0">
                  <a:pos x="T2" y="T3"/>
                </a:cxn>
                <a:cxn ang="0">
                  <a:pos x="T4" y="T5"/>
                </a:cxn>
                <a:cxn ang="0">
                  <a:pos x="T6" y="T7"/>
                </a:cxn>
                <a:cxn ang="0">
                  <a:pos x="T8" y="T9"/>
                </a:cxn>
                <a:cxn ang="0">
                  <a:pos x="T10" y="T11"/>
                </a:cxn>
                <a:cxn ang="0">
                  <a:pos x="T12" y="T13"/>
                </a:cxn>
              </a:cxnLst>
              <a:rect l="0" t="0" r="r" b="b"/>
              <a:pathLst>
                <a:path w="10334" h="10073">
                  <a:moveTo>
                    <a:pt x="2589" y="10073"/>
                  </a:moveTo>
                  <a:lnTo>
                    <a:pt x="5631" y="5542"/>
                  </a:lnTo>
                  <a:lnTo>
                    <a:pt x="9175" y="4639"/>
                  </a:lnTo>
                  <a:lnTo>
                    <a:pt x="10334" y="0"/>
                  </a:lnTo>
                  <a:lnTo>
                    <a:pt x="7102" y="0"/>
                  </a:lnTo>
                  <a:lnTo>
                    <a:pt x="0" y="2630"/>
                  </a:lnTo>
                  <a:lnTo>
                    <a:pt x="2589" y="10073"/>
                  </a:lnTo>
                  <a:close/>
                </a:path>
              </a:pathLst>
            </a:custGeom>
            <a:solidFill>
              <a:srgbClr val="D9D8D8"/>
            </a:solidFill>
            <a:ln>
              <a:solidFill>
                <a:srgbClr val="D9D8D8"/>
              </a:solidFill>
            </a:ln>
            <a:extLst/>
          </p:spPr>
          <p:txBody>
            <a:bodyPr vert="horz" wrap="square" lIns="91440" tIns="45720" rIns="91440" bIns="45720" numCol="1" anchor="t" anchorCtr="0" compatLnSpc="1">
              <a:prstTxWarp prst="textNoShape">
                <a:avLst/>
              </a:prstTxWarp>
            </a:bodyPr>
            <a:lstStyle/>
            <a:p>
              <a:endParaRPr lang="de-DE"/>
            </a:p>
          </p:txBody>
        </p:sp>
        <p:sp>
          <p:nvSpPr>
            <p:cNvPr id="40" name="Freeform 34"/>
            <p:cNvSpPr>
              <a:spLocks/>
            </p:cNvSpPr>
            <p:nvPr/>
          </p:nvSpPr>
          <p:spPr bwMode="auto">
            <a:xfrm>
              <a:off x="-42106" y="-19456"/>
              <a:ext cx="6116260" cy="5230505"/>
            </a:xfrm>
            <a:custGeom>
              <a:avLst/>
              <a:gdLst>
                <a:gd name="T0" fmla="*/ 0 w 21342"/>
                <a:gd name="T1" fmla="*/ 381 h 18293"/>
                <a:gd name="T2" fmla="*/ 21342 w 21342"/>
                <a:gd name="T3" fmla="*/ 18293 h 18293"/>
                <a:gd name="T4" fmla="*/ 19533 w 21342"/>
                <a:gd name="T5" fmla="*/ 9361 h 18293"/>
                <a:gd name="T6" fmla="*/ 594 w 21342"/>
                <a:gd name="T7" fmla="*/ 0 h 18293"/>
                <a:gd name="T8" fmla="*/ 0 w 21342"/>
                <a:gd name="T9" fmla="*/ 0 h 18293"/>
                <a:gd name="T10" fmla="*/ 0 w 21342"/>
                <a:gd name="T11" fmla="*/ 381 h 18293"/>
              </a:gdLst>
              <a:ahLst/>
              <a:cxnLst>
                <a:cxn ang="0">
                  <a:pos x="T0" y="T1"/>
                </a:cxn>
                <a:cxn ang="0">
                  <a:pos x="T2" y="T3"/>
                </a:cxn>
                <a:cxn ang="0">
                  <a:pos x="T4" y="T5"/>
                </a:cxn>
                <a:cxn ang="0">
                  <a:pos x="T6" y="T7"/>
                </a:cxn>
                <a:cxn ang="0">
                  <a:pos x="T8" y="T9"/>
                </a:cxn>
                <a:cxn ang="0">
                  <a:pos x="T10" y="T11"/>
                </a:cxn>
              </a:cxnLst>
              <a:rect l="0" t="0" r="r" b="b"/>
              <a:pathLst>
                <a:path w="21342" h="18293">
                  <a:moveTo>
                    <a:pt x="0" y="381"/>
                  </a:moveTo>
                  <a:lnTo>
                    <a:pt x="21342" y="18293"/>
                  </a:lnTo>
                  <a:lnTo>
                    <a:pt x="19533" y="9361"/>
                  </a:lnTo>
                  <a:lnTo>
                    <a:pt x="594" y="0"/>
                  </a:lnTo>
                  <a:lnTo>
                    <a:pt x="0" y="0"/>
                  </a:lnTo>
                  <a:lnTo>
                    <a:pt x="0" y="381"/>
                  </a:lnTo>
                  <a:close/>
                </a:path>
              </a:pathLst>
            </a:custGeom>
            <a:solidFill>
              <a:srgbClr val="D0D0CF"/>
            </a:solidFill>
            <a:ln>
              <a:solidFill>
                <a:srgbClr val="D0D0CF"/>
              </a:solidFill>
            </a:ln>
            <a:extLst/>
          </p:spPr>
          <p:txBody>
            <a:bodyPr vert="horz" wrap="square" lIns="91440" tIns="45720" rIns="91440" bIns="45720" numCol="1" anchor="t" anchorCtr="0" compatLnSpc="1">
              <a:prstTxWarp prst="textNoShape">
                <a:avLst/>
              </a:prstTxWarp>
            </a:bodyPr>
            <a:lstStyle/>
            <a:p>
              <a:endParaRPr lang="de-DE"/>
            </a:p>
          </p:txBody>
        </p:sp>
        <p:sp>
          <p:nvSpPr>
            <p:cNvPr id="41" name="Freeform 35"/>
            <p:cNvSpPr>
              <a:spLocks/>
            </p:cNvSpPr>
            <p:nvPr/>
          </p:nvSpPr>
          <p:spPr bwMode="auto">
            <a:xfrm>
              <a:off x="-42106" y="89483"/>
              <a:ext cx="6116260" cy="5787781"/>
            </a:xfrm>
            <a:custGeom>
              <a:avLst/>
              <a:gdLst>
                <a:gd name="T0" fmla="*/ 0 w 21342"/>
                <a:gd name="T1" fmla="*/ 0 h 20242"/>
                <a:gd name="T2" fmla="*/ 0 w 21342"/>
                <a:gd name="T3" fmla="*/ 387 h 20242"/>
                <a:gd name="T4" fmla="*/ 0 w 21342"/>
                <a:gd name="T5" fmla="*/ 1426 h 20242"/>
                <a:gd name="T6" fmla="*/ 6522 w 21342"/>
                <a:gd name="T7" fmla="*/ 20242 h 20242"/>
                <a:gd name="T8" fmla="*/ 21342 w 21342"/>
                <a:gd name="T9" fmla="*/ 17912 h 20242"/>
                <a:gd name="T10" fmla="*/ 0 w 21342"/>
                <a:gd name="T11" fmla="*/ 0 h 20242"/>
              </a:gdLst>
              <a:ahLst/>
              <a:cxnLst>
                <a:cxn ang="0">
                  <a:pos x="T0" y="T1"/>
                </a:cxn>
                <a:cxn ang="0">
                  <a:pos x="T2" y="T3"/>
                </a:cxn>
                <a:cxn ang="0">
                  <a:pos x="T4" y="T5"/>
                </a:cxn>
                <a:cxn ang="0">
                  <a:pos x="T6" y="T7"/>
                </a:cxn>
                <a:cxn ang="0">
                  <a:pos x="T8" y="T9"/>
                </a:cxn>
                <a:cxn ang="0">
                  <a:pos x="T10" y="T11"/>
                </a:cxn>
              </a:cxnLst>
              <a:rect l="0" t="0" r="r" b="b"/>
              <a:pathLst>
                <a:path w="21342" h="20242">
                  <a:moveTo>
                    <a:pt x="0" y="0"/>
                  </a:moveTo>
                  <a:lnTo>
                    <a:pt x="0" y="387"/>
                  </a:lnTo>
                  <a:lnTo>
                    <a:pt x="0" y="1426"/>
                  </a:lnTo>
                  <a:lnTo>
                    <a:pt x="6522" y="20242"/>
                  </a:lnTo>
                  <a:lnTo>
                    <a:pt x="21342" y="17912"/>
                  </a:lnTo>
                  <a:lnTo>
                    <a:pt x="0" y="0"/>
                  </a:lnTo>
                  <a:close/>
                </a:path>
              </a:pathLst>
            </a:custGeom>
            <a:solidFill>
              <a:srgbClr val="DDDEDE"/>
            </a:solidFill>
            <a:ln>
              <a:solidFill>
                <a:srgbClr val="DDDEDE"/>
              </a:solidFill>
            </a:ln>
            <a:extLst/>
          </p:spPr>
          <p:txBody>
            <a:bodyPr vert="horz" wrap="square" lIns="91440" tIns="45720" rIns="91440" bIns="45720" numCol="1" anchor="t" anchorCtr="0" compatLnSpc="1">
              <a:prstTxWarp prst="textNoShape">
                <a:avLst/>
              </a:prstTxWarp>
            </a:bodyPr>
            <a:lstStyle/>
            <a:p>
              <a:endParaRPr lang="de-DE"/>
            </a:p>
          </p:txBody>
        </p:sp>
      </p:grpSp>
      <p:sp>
        <p:nvSpPr>
          <p:cNvPr id="42" name="Rechteck 41"/>
          <p:cNvSpPr/>
          <p:nvPr userDrawn="1"/>
        </p:nvSpPr>
        <p:spPr>
          <a:xfrm>
            <a:off x="2" y="0"/>
            <a:ext cx="9570651" cy="5822707"/>
          </a:xfrm>
          <a:prstGeom prst="rect">
            <a:avLst/>
          </a:prstGeom>
          <a:gradFill>
            <a:gsLst>
              <a:gs pos="0">
                <a:srgbClr val="000000">
                  <a:alpha val="74000"/>
                </a:srgbClr>
              </a:gs>
              <a:gs pos="100000">
                <a:srgbClr val="00000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p:cNvPicPr>
            <a:picLocks noChangeAspect="1"/>
          </p:cNvPicPr>
          <p:nvPr userDrawn="1"/>
        </p:nvPicPr>
        <p:blipFill rotWithShape="1">
          <a:blip r:embed="rId2">
            <a:extLst>
              <a:ext uri="{28A0092B-C50C-407E-A947-70E740481C1C}">
                <a14:useLocalDpi xmlns:a14="http://schemas.microsoft.com/office/drawing/2010/main" val="0"/>
              </a:ext>
            </a:extLst>
          </a:blip>
          <a:srcRect r="56279" b="39721"/>
          <a:stretch/>
        </p:blipFill>
        <p:spPr>
          <a:xfrm>
            <a:off x="6520721" y="1066890"/>
            <a:ext cx="5669692" cy="4755818"/>
          </a:xfrm>
          <a:prstGeom prst="rect">
            <a:avLst/>
          </a:prstGeom>
        </p:spPr>
      </p:pic>
      <p:sp>
        <p:nvSpPr>
          <p:cNvPr id="2" name="Titel 1"/>
          <p:cNvSpPr>
            <a:spLocks noGrp="1"/>
          </p:cNvSpPr>
          <p:nvPr>
            <p:ph type="title"/>
          </p:nvPr>
        </p:nvSpPr>
        <p:spPr>
          <a:xfrm>
            <a:off x="1044375" y="152800"/>
            <a:ext cx="10361851" cy="3060134"/>
          </a:xfrm>
        </p:spPr>
        <p:txBody>
          <a:bodyPr anchor="b" anchorCtr="0">
            <a:noAutofit/>
          </a:bodyPr>
          <a:lstStyle>
            <a:lvl1pPr algn="l">
              <a:lnSpc>
                <a:spcPct val="80000"/>
              </a:lnSpc>
              <a:defRPr sz="8800" b="0" cap="all">
                <a:solidFill>
                  <a:schemeClr val="bg1"/>
                </a:solidFill>
                <a:latin typeface="Bebas Neue" pitchFamily="34" charset="0"/>
              </a:defRPr>
            </a:lvl1pPr>
          </a:lstStyle>
          <a:p>
            <a:r>
              <a:rPr lang="de-DE" dirty="0"/>
              <a:t>Titelmasterformat durch Klicken bearbeiten</a:t>
            </a:r>
            <a:endParaRPr lang="en-US" dirty="0"/>
          </a:p>
        </p:txBody>
      </p:sp>
      <p:sp>
        <p:nvSpPr>
          <p:cNvPr id="3" name="Textplatzhalter 2"/>
          <p:cNvSpPr>
            <a:spLocks noGrp="1"/>
          </p:cNvSpPr>
          <p:nvPr>
            <p:ph type="body" idx="1"/>
          </p:nvPr>
        </p:nvSpPr>
        <p:spPr>
          <a:xfrm>
            <a:off x="1044375" y="3125850"/>
            <a:ext cx="10361851" cy="1357487"/>
          </a:xfrm>
        </p:spPr>
        <p:txBody>
          <a:bodyPr anchor="t" anchorCtr="0"/>
          <a:lstStyle>
            <a:lvl1pPr marL="0" indent="0">
              <a:buNone/>
              <a:defRPr sz="4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Textmasterformat bearbeiten</a:t>
            </a:r>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75A4F164-3A46-4CEE-A25C-CA523D5E42F3}" type="slidenum">
              <a:rPr lang="en-US" smtClean="0"/>
              <a:t>‹#›</a:t>
            </a:fld>
            <a:endParaRPr lang="en-US"/>
          </a:p>
        </p:txBody>
      </p:sp>
      <p:sp>
        <p:nvSpPr>
          <p:cNvPr id="9" name="Rechteck 8"/>
          <p:cNvSpPr/>
          <p:nvPr userDrawn="1"/>
        </p:nvSpPr>
        <p:spPr bwMode="auto">
          <a:xfrm flipV="1">
            <a:off x="2" y="5811151"/>
            <a:ext cx="12190410" cy="1054800"/>
          </a:xfrm>
          <a:prstGeom prst="rect">
            <a:avLst/>
          </a:prstGeom>
          <a:solidFill>
            <a:srgbClr val="EAEAEA"/>
          </a:solidFill>
          <a:ln w="15875" cap="flat">
            <a:noFill/>
            <a:prstDash val="solid"/>
            <a:miter lim="800000"/>
            <a:headEnd/>
            <a:tailEnd/>
          </a:ln>
        </p:spPr>
        <p:txBody>
          <a:bodyPr vert="horz" wrap="square" lIns="91431" tIns="45715" rIns="91431" bIns="45715" numCol="1" anchor="t" anchorCtr="0" compatLnSpc="1">
            <a:prstTxWarp prst="textNoShape">
              <a:avLst/>
            </a:prstTxWarp>
          </a:bodyPr>
          <a:lstStyle/>
          <a:p>
            <a:pPr lvl="0"/>
            <a:endParaRPr lang="de-DE" dirty="0"/>
          </a:p>
        </p:txBody>
      </p:sp>
      <p:pic>
        <p:nvPicPr>
          <p:cNvPr id="43" name="Picture 55" descr="C:\Users\stephan.g\Desktop\PL LOGO 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036548" y="6120307"/>
            <a:ext cx="2700000" cy="4923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9645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31744" y="238540"/>
            <a:ext cx="11327981" cy="616455"/>
          </a:xfrm>
        </p:spPr>
        <p:txBody>
          <a:bodyPr anchor="ctr" anchorCtr="0"/>
          <a:lstStyle>
            <a:lvl1pPr>
              <a:lnSpc>
                <a:spcPct val="100000"/>
              </a:lnSpc>
              <a:defRPr/>
            </a:lvl1pPr>
          </a:lstStyle>
          <a:p>
            <a:r>
              <a:rPr lang="de-DE" dirty="0"/>
              <a:t>Titelmasterformat durch Klicken bearbeiten</a:t>
            </a:r>
          </a:p>
        </p:txBody>
      </p:sp>
      <p:sp>
        <p:nvSpPr>
          <p:cNvPr id="3" name="Datumsplatzhalter 2"/>
          <p:cNvSpPr>
            <a:spLocks noGrp="1"/>
          </p:cNvSpPr>
          <p:nvPr>
            <p:ph type="dt" sz="half" idx="10"/>
          </p:nvPr>
        </p:nvSpPr>
        <p:spPr>
          <a:xfrm>
            <a:off x="431742" y="6356351"/>
            <a:ext cx="2844430" cy="365125"/>
          </a:xfrm>
          <a:prstGeom prst="rect">
            <a:avLst/>
          </a:prstGeom>
        </p:spPr>
        <p:txBody>
          <a:bodyPr/>
          <a:lstStyle/>
          <a:p>
            <a:fld id="{E373F149-83C4-4179-9681-702531CCFDAC}" type="datetimeFigureOut">
              <a:rPr lang="de-DE" smtClean="0"/>
              <a:pPr/>
              <a:t>16.05.2018</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9DC1E638-3F78-4E0D-883A-B278700C48C0}" type="slidenum">
              <a:rPr lang="de-DE" smtClean="0"/>
              <a:pPr/>
              <a:t>‹#›</a:t>
            </a:fld>
            <a:endParaRPr lang="de-DE" dirty="0"/>
          </a:p>
        </p:txBody>
      </p:sp>
      <p:sp>
        <p:nvSpPr>
          <p:cNvPr id="9" name="Textplatzhalter 7"/>
          <p:cNvSpPr>
            <a:spLocks noGrp="1"/>
          </p:cNvSpPr>
          <p:nvPr>
            <p:ph type="body" sz="quarter" idx="13"/>
          </p:nvPr>
        </p:nvSpPr>
        <p:spPr>
          <a:xfrm>
            <a:off x="431744" y="854994"/>
            <a:ext cx="11326925" cy="336244"/>
          </a:xfrm>
        </p:spPr>
        <p:txBody>
          <a:bodyPr lIns="0" tIns="0" rIns="0" bIns="0" anchor="t" anchorCtr="0">
            <a:normAutofit/>
          </a:bodyPr>
          <a:lstStyle>
            <a:lvl1pPr>
              <a:buNone/>
              <a:defRPr sz="2000"/>
            </a:lvl1pPr>
          </a:lstStyle>
          <a:p>
            <a:pPr lvl="0"/>
            <a:r>
              <a:rPr lang="de-DE" dirty="0"/>
              <a:t>Textmasterformate durch Klicken bearbeiten</a:t>
            </a:r>
          </a:p>
        </p:txBody>
      </p:sp>
    </p:spTree>
    <p:extLst>
      <p:ext uri="{BB962C8B-B14F-4D97-AF65-F5344CB8AC3E}">
        <p14:creationId xmlns:p14="http://schemas.microsoft.com/office/powerpoint/2010/main" val="3597066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ur Titel_dark">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041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el 1"/>
          <p:cNvSpPr>
            <a:spLocks noGrp="1"/>
          </p:cNvSpPr>
          <p:nvPr>
            <p:ph type="title"/>
          </p:nvPr>
        </p:nvSpPr>
        <p:spPr>
          <a:xfrm>
            <a:off x="431744" y="238540"/>
            <a:ext cx="11327981" cy="616455"/>
          </a:xfrm>
        </p:spPr>
        <p:txBody>
          <a:bodyPr anchor="ctr" anchorCtr="0"/>
          <a:lstStyle>
            <a:lvl1pPr>
              <a:lnSpc>
                <a:spcPct val="100000"/>
              </a:lnSpc>
              <a:defRPr>
                <a:solidFill>
                  <a:srgbClr val="FFFFFF"/>
                </a:solidFill>
              </a:defRPr>
            </a:lvl1pPr>
          </a:lstStyle>
          <a:p>
            <a:r>
              <a:rPr lang="de-DE" dirty="0"/>
              <a:t>Titelmasterformat durch Klicken bearbeiten</a:t>
            </a:r>
          </a:p>
        </p:txBody>
      </p:sp>
      <p:sp>
        <p:nvSpPr>
          <p:cNvPr id="3" name="Datumsplatzhalter 2"/>
          <p:cNvSpPr>
            <a:spLocks noGrp="1"/>
          </p:cNvSpPr>
          <p:nvPr>
            <p:ph type="dt" sz="half" idx="10"/>
          </p:nvPr>
        </p:nvSpPr>
        <p:spPr>
          <a:xfrm>
            <a:off x="431742" y="6356351"/>
            <a:ext cx="2844430" cy="365125"/>
          </a:xfrm>
          <a:prstGeom prst="rect">
            <a:avLst/>
          </a:prstGeom>
        </p:spPr>
        <p:txBody>
          <a:bodyPr/>
          <a:lstStyle/>
          <a:p>
            <a:fld id="{E373F149-83C4-4179-9681-702531CCFDAC}" type="datetimeFigureOut">
              <a:rPr lang="de-DE" smtClean="0"/>
              <a:pPr/>
              <a:t>16.05.2018</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9DC1E638-3F78-4E0D-883A-B278700C48C0}" type="slidenum">
              <a:rPr lang="de-DE" smtClean="0"/>
              <a:pPr/>
              <a:t>‹#›</a:t>
            </a:fld>
            <a:endParaRPr lang="de-DE" dirty="0"/>
          </a:p>
        </p:txBody>
      </p:sp>
      <p:sp>
        <p:nvSpPr>
          <p:cNvPr id="9" name="Textplatzhalter 7"/>
          <p:cNvSpPr>
            <a:spLocks noGrp="1"/>
          </p:cNvSpPr>
          <p:nvPr>
            <p:ph type="body" sz="quarter" idx="13"/>
          </p:nvPr>
        </p:nvSpPr>
        <p:spPr>
          <a:xfrm>
            <a:off x="431744" y="854994"/>
            <a:ext cx="11326925" cy="336244"/>
          </a:xfrm>
        </p:spPr>
        <p:txBody>
          <a:bodyPr lIns="0" tIns="0" rIns="0" bIns="0" anchor="t" anchorCtr="0">
            <a:normAutofit/>
          </a:bodyPr>
          <a:lstStyle>
            <a:lvl1pPr>
              <a:buNone/>
              <a:defRPr sz="2000">
                <a:solidFill>
                  <a:srgbClr val="FFFFFF"/>
                </a:solidFill>
              </a:defRPr>
            </a:lvl1pPr>
          </a:lstStyle>
          <a:p>
            <a:pPr lvl="0"/>
            <a:r>
              <a:rPr lang="de-DE" dirty="0"/>
              <a:t>Textmasterformate durch Klicken bearbeiten</a:t>
            </a:r>
          </a:p>
        </p:txBody>
      </p:sp>
    </p:spTree>
    <p:extLst>
      <p:ext uri="{BB962C8B-B14F-4D97-AF65-F5344CB8AC3E}">
        <p14:creationId xmlns:p14="http://schemas.microsoft.com/office/powerpoint/2010/main" val="866490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3" name="Inhaltsplatzhalter 2"/>
          <p:cNvSpPr>
            <a:spLocks noGrp="1"/>
          </p:cNvSpPr>
          <p:nvPr>
            <p:ph idx="1"/>
          </p:nvPr>
        </p:nvSpPr>
        <p:spPr>
          <a:xfrm>
            <a:off x="516252" y="1483952"/>
            <a:ext cx="11133349" cy="4319248"/>
          </a:xfrm>
          <a:noFill/>
        </p:spPr>
        <p:txBody>
          <a:bodyPr/>
          <a:lstStyle>
            <a:lvl1pPr>
              <a:defRPr sz="2200"/>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38" name="Titel 1"/>
          <p:cNvSpPr>
            <a:spLocks noGrp="1"/>
          </p:cNvSpPr>
          <p:nvPr>
            <p:ph type="title"/>
          </p:nvPr>
        </p:nvSpPr>
        <p:spPr>
          <a:xfrm>
            <a:off x="516252" y="410830"/>
            <a:ext cx="11133349" cy="1073122"/>
          </a:xfrm>
        </p:spPr>
        <p:txBody>
          <a:bodyPr/>
          <a:lstStyle/>
          <a:p>
            <a:r>
              <a:rPr lang="de-DE" dirty="0"/>
              <a:t>Titelmasterformat durch Klicken bearbeiten</a:t>
            </a:r>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75A4F164-3A46-4CEE-A25C-CA523D5E42F3}" type="slidenum">
              <a:rPr lang="en-US" smtClean="0"/>
              <a:t>‹#›</a:t>
            </a:fld>
            <a:endParaRPr lang="en-US"/>
          </a:p>
        </p:txBody>
      </p:sp>
      <p:sp>
        <p:nvSpPr>
          <p:cNvPr id="13" name="Textplatzhalter 12"/>
          <p:cNvSpPr>
            <a:spLocks noGrp="1"/>
          </p:cNvSpPr>
          <p:nvPr>
            <p:ph type="body" sz="quarter" idx="13" hasCustomPrompt="1"/>
          </p:nvPr>
        </p:nvSpPr>
        <p:spPr>
          <a:xfrm>
            <a:off x="516252" y="942478"/>
            <a:ext cx="11133137" cy="541474"/>
          </a:xfrm>
        </p:spPr>
        <p:txBody>
          <a:bodyPr lIns="10800" anchor="t" anchorCtr="0"/>
          <a:lstStyle>
            <a:lvl1pPr marL="0" indent="0">
              <a:buNone/>
              <a:defRPr>
                <a:solidFill>
                  <a:schemeClr val="bg1">
                    <a:lumMod val="50000"/>
                  </a:schemeClr>
                </a:solidFill>
              </a:defRPr>
            </a:lvl1pPr>
          </a:lstStyle>
          <a:p>
            <a:r>
              <a:rPr lang="en-US" noProof="1">
                <a:latin typeface="Calibri Light" panose="020F0302020204030204" pitchFamily="34" charset="0"/>
              </a:rPr>
              <a:t>Enter your subheadline here</a:t>
            </a:r>
          </a:p>
        </p:txBody>
      </p:sp>
    </p:spTree>
    <p:extLst>
      <p:ext uri="{BB962C8B-B14F-4D97-AF65-F5344CB8AC3E}">
        <p14:creationId xmlns:p14="http://schemas.microsoft.com/office/powerpoint/2010/main" val="199940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LIDE (TEXT LEFT)">
    <p:spTree>
      <p:nvGrpSpPr>
        <p:cNvPr id="1" name=""/>
        <p:cNvGrpSpPr/>
        <p:nvPr/>
      </p:nvGrpSpPr>
      <p:grpSpPr>
        <a:xfrm>
          <a:off x="0" y="0"/>
          <a:ext cx="0" cy="0"/>
          <a:chOff x="0" y="0"/>
          <a:chExt cx="0" cy="0"/>
        </a:xfrm>
      </p:grpSpPr>
      <p:sp>
        <p:nvSpPr>
          <p:cNvPr id="22" name="Titel 1"/>
          <p:cNvSpPr>
            <a:spLocks noGrp="1"/>
          </p:cNvSpPr>
          <p:nvPr>
            <p:ph type="title"/>
          </p:nvPr>
        </p:nvSpPr>
        <p:spPr>
          <a:xfrm>
            <a:off x="516252" y="410830"/>
            <a:ext cx="11133349" cy="1073122"/>
          </a:xfrm>
        </p:spPr>
        <p:txBody>
          <a:bodyPr/>
          <a:lstStyle/>
          <a:p>
            <a:r>
              <a:rPr lang="de-DE" dirty="0"/>
              <a:t>Titelmasterformat durch Klicken bearbeiten</a:t>
            </a:r>
            <a:endParaRPr lang="en-US" dirty="0"/>
          </a:p>
        </p:txBody>
      </p:sp>
      <p:sp>
        <p:nvSpPr>
          <p:cNvPr id="3" name="Inhaltsplatzhalter 2"/>
          <p:cNvSpPr>
            <a:spLocks noGrp="1"/>
          </p:cNvSpPr>
          <p:nvPr>
            <p:ph idx="1"/>
          </p:nvPr>
        </p:nvSpPr>
        <p:spPr>
          <a:xfrm>
            <a:off x="516253" y="1483952"/>
            <a:ext cx="5362548" cy="4319248"/>
          </a:xfrm>
          <a:noFill/>
        </p:spPr>
        <p:txBody>
          <a:bodyPr/>
          <a:lstStyle>
            <a:lvl1pPr>
              <a:defRPr sz="2200"/>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75A4F164-3A46-4CEE-A25C-CA523D5E42F3}" type="slidenum">
              <a:rPr lang="en-US" smtClean="0"/>
              <a:t>‹#›</a:t>
            </a:fld>
            <a:endParaRPr lang="en-US"/>
          </a:p>
        </p:txBody>
      </p:sp>
      <p:sp>
        <p:nvSpPr>
          <p:cNvPr id="13" name="Textplatzhalter 12"/>
          <p:cNvSpPr>
            <a:spLocks noGrp="1"/>
          </p:cNvSpPr>
          <p:nvPr>
            <p:ph type="body" sz="quarter" idx="13" hasCustomPrompt="1"/>
          </p:nvPr>
        </p:nvSpPr>
        <p:spPr>
          <a:xfrm>
            <a:off x="516252" y="942478"/>
            <a:ext cx="11133137" cy="541474"/>
          </a:xfrm>
        </p:spPr>
        <p:txBody>
          <a:bodyPr lIns="10800" anchor="t" anchorCtr="0"/>
          <a:lstStyle>
            <a:lvl1pPr marL="0" indent="0">
              <a:buNone/>
              <a:defRPr>
                <a:solidFill>
                  <a:schemeClr val="bg1">
                    <a:lumMod val="50000"/>
                  </a:schemeClr>
                </a:solidFill>
              </a:defRPr>
            </a:lvl1pPr>
          </a:lstStyle>
          <a:p>
            <a:r>
              <a:rPr lang="en-US" noProof="1">
                <a:latin typeface="Calibri Light" panose="020F0302020204030204" pitchFamily="34" charset="0"/>
              </a:rPr>
              <a:t>Enter your subheadline here</a:t>
            </a:r>
          </a:p>
        </p:txBody>
      </p:sp>
    </p:spTree>
    <p:extLst>
      <p:ext uri="{BB962C8B-B14F-4D97-AF65-F5344CB8AC3E}">
        <p14:creationId xmlns:p14="http://schemas.microsoft.com/office/powerpoint/2010/main" val="46215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EFT 3POINTS">
    <p:spTree>
      <p:nvGrpSpPr>
        <p:cNvPr id="1" name=""/>
        <p:cNvGrpSpPr/>
        <p:nvPr/>
      </p:nvGrpSpPr>
      <p:grpSpPr>
        <a:xfrm>
          <a:off x="0" y="0"/>
          <a:ext cx="0" cy="0"/>
          <a:chOff x="0" y="0"/>
          <a:chExt cx="0" cy="0"/>
        </a:xfrm>
      </p:grpSpPr>
      <p:sp>
        <p:nvSpPr>
          <p:cNvPr id="22" name="Titel 1"/>
          <p:cNvSpPr>
            <a:spLocks noGrp="1"/>
          </p:cNvSpPr>
          <p:nvPr>
            <p:ph type="title"/>
          </p:nvPr>
        </p:nvSpPr>
        <p:spPr>
          <a:xfrm>
            <a:off x="516252" y="410830"/>
            <a:ext cx="11133349" cy="1073122"/>
          </a:xfrm>
        </p:spPr>
        <p:txBody>
          <a:bodyPr/>
          <a:lstStyle/>
          <a:p>
            <a:r>
              <a:rPr lang="de-DE" dirty="0"/>
              <a:t>Titelmasterformat durch Klicken bearbeiten</a:t>
            </a:r>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75A4F164-3A46-4CEE-A25C-CA523D5E42F3}" type="slidenum">
              <a:rPr lang="en-US" smtClean="0"/>
              <a:t>‹#›</a:t>
            </a:fld>
            <a:endParaRPr lang="en-US"/>
          </a:p>
        </p:txBody>
      </p:sp>
      <p:sp>
        <p:nvSpPr>
          <p:cNvPr id="13" name="Textplatzhalter 12"/>
          <p:cNvSpPr>
            <a:spLocks noGrp="1"/>
          </p:cNvSpPr>
          <p:nvPr>
            <p:ph type="body" sz="quarter" idx="13" hasCustomPrompt="1"/>
          </p:nvPr>
        </p:nvSpPr>
        <p:spPr>
          <a:xfrm>
            <a:off x="516252" y="942478"/>
            <a:ext cx="11133137" cy="541474"/>
          </a:xfrm>
        </p:spPr>
        <p:txBody>
          <a:bodyPr lIns="10800" anchor="t" anchorCtr="0"/>
          <a:lstStyle>
            <a:lvl1pPr marL="0" indent="0">
              <a:buNone/>
              <a:defRPr>
                <a:solidFill>
                  <a:schemeClr val="bg1">
                    <a:lumMod val="50000"/>
                  </a:schemeClr>
                </a:solidFill>
              </a:defRPr>
            </a:lvl1pPr>
          </a:lstStyle>
          <a:p>
            <a:r>
              <a:rPr lang="en-US" noProof="1">
                <a:latin typeface="Calibri Light" panose="020F0302020204030204" pitchFamily="34" charset="0"/>
              </a:rPr>
              <a:t>Enter your subheadline here</a:t>
            </a:r>
          </a:p>
        </p:txBody>
      </p:sp>
    </p:spTree>
    <p:extLst>
      <p:ext uri="{BB962C8B-B14F-4D97-AF65-F5344CB8AC3E}">
        <p14:creationId xmlns:p14="http://schemas.microsoft.com/office/powerpoint/2010/main" val="25496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 SUBHEADLIN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en-US" dirty="0"/>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75A4F164-3A46-4CEE-A25C-CA523D5E42F3}" type="slidenum">
              <a:rPr lang="en-US" smtClean="0"/>
              <a:t>‹#›</a:t>
            </a:fld>
            <a:endParaRPr lang="en-US"/>
          </a:p>
        </p:txBody>
      </p:sp>
      <p:sp>
        <p:nvSpPr>
          <p:cNvPr id="6" name="Textplatzhalter 12"/>
          <p:cNvSpPr>
            <a:spLocks noGrp="1"/>
          </p:cNvSpPr>
          <p:nvPr>
            <p:ph type="body" sz="quarter" idx="13" hasCustomPrompt="1"/>
          </p:nvPr>
        </p:nvSpPr>
        <p:spPr>
          <a:xfrm>
            <a:off x="516252" y="942478"/>
            <a:ext cx="11133137" cy="541474"/>
          </a:xfrm>
        </p:spPr>
        <p:txBody>
          <a:bodyPr lIns="10800" anchor="t" anchorCtr="0"/>
          <a:lstStyle>
            <a:lvl1pPr marL="0" indent="0">
              <a:buNone/>
              <a:defRPr>
                <a:solidFill>
                  <a:srgbClr val="7F7F7F"/>
                </a:solidFill>
              </a:defRPr>
            </a:lvl1pPr>
          </a:lstStyle>
          <a:p>
            <a:r>
              <a:rPr lang="en-US" noProof="1">
                <a:latin typeface="Calibri Light" panose="020F0302020204030204" pitchFamily="34" charset="0"/>
              </a:rPr>
              <a:t>Enter your subheadline here</a:t>
            </a:r>
          </a:p>
        </p:txBody>
      </p:sp>
    </p:spTree>
    <p:extLst>
      <p:ext uri="{BB962C8B-B14F-4D97-AF65-F5344CB8AC3E}">
        <p14:creationId xmlns:p14="http://schemas.microsoft.com/office/powerpoint/2010/main" val="267910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en-US" dirty="0"/>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75A4F164-3A46-4CEE-A25C-CA523D5E42F3}" type="slidenum">
              <a:rPr lang="en-US" smtClean="0"/>
              <a:t>‹#›</a:t>
            </a:fld>
            <a:endParaRPr lang="en-US"/>
          </a:p>
        </p:txBody>
      </p:sp>
    </p:spTree>
    <p:extLst>
      <p:ext uri="{BB962C8B-B14F-4D97-AF65-F5344CB8AC3E}">
        <p14:creationId xmlns:p14="http://schemas.microsoft.com/office/powerpoint/2010/main" val="378579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GREY">
    <p:spTree>
      <p:nvGrpSpPr>
        <p:cNvPr id="1" name=""/>
        <p:cNvGrpSpPr/>
        <p:nvPr/>
      </p:nvGrpSpPr>
      <p:grpSpPr>
        <a:xfrm>
          <a:off x="0" y="0"/>
          <a:ext cx="0" cy="0"/>
          <a:chOff x="0" y="0"/>
          <a:chExt cx="0" cy="0"/>
        </a:xfrm>
      </p:grpSpPr>
      <p:sp>
        <p:nvSpPr>
          <p:cNvPr id="7" name="Rechteck 6"/>
          <p:cNvSpPr/>
          <p:nvPr userDrawn="1"/>
        </p:nvSpPr>
        <p:spPr bwMode="auto">
          <a:xfrm>
            <a:off x="0" y="0"/>
            <a:ext cx="12190413" cy="6858000"/>
          </a:xfrm>
          <a:prstGeom prst="rect">
            <a:avLst/>
          </a:prstGeom>
          <a:solidFill>
            <a:srgbClr val="D9D9D9"/>
          </a:solidFill>
          <a:ln w="12700">
            <a:noFill/>
            <a:round/>
            <a:headEnd/>
            <a:tailEnd/>
          </a:ln>
        </p:spPr>
        <p:txBody>
          <a:bodyPr rot="0" spcFirstLastPara="0" vert="horz" wrap="square" lIns="91431" tIns="45715" rIns="91431" bIns="45715"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2" name="Titel 1"/>
          <p:cNvSpPr>
            <a:spLocks noGrp="1"/>
          </p:cNvSpPr>
          <p:nvPr>
            <p:ph type="title"/>
          </p:nvPr>
        </p:nvSpPr>
        <p:spPr/>
        <p:txBody>
          <a:bodyPr/>
          <a:lstStyle>
            <a:lvl1pPr>
              <a:defRPr>
                <a:solidFill>
                  <a:srgbClr val="000000"/>
                </a:solidFill>
              </a:defRPr>
            </a:lvl1pPr>
          </a:lstStyle>
          <a:p>
            <a:r>
              <a:rPr lang="de-DE" dirty="0"/>
              <a:t>Titelmasterformat durch Klicken bearbeiten</a:t>
            </a:r>
            <a:endParaRPr lang="en-US" dirty="0"/>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75A4F164-3A46-4CEE-A25C-CA523D5E42F3}" type="slidenum">
              <a:rPr lang="en-US" smtClean="0"/>
              <a:t>‹#›</a:t>
            </a:fld>
            <a:endParaRPr lang="en-US"/>
          </a:p>
        </p:txBody>
      </p:sp>
      <p:sp>
        <p:nvSpPr>
          <p:cNvPr id="6" name="Textplatzhalter 12"/>
          <p:cNvSpPr>
            <a:spLocks noGrp="1"/>
          </p:cNvSpPr>
          <p:nvPr>
            <p:ph type="body" sz="quarter" idx="13" hasCustomPrompt="1"/>
          </p:nvPr>
        </p:nvSpPr>
        <p:spPr>
          <a:xfrm>
            <a:off x="516252" y="942478"/>
            <a:ext cx="11133137" cy="541474"/>
          </a:xfrm>
        </p:spPr>
        <p:txBody>
          <a:bodyPr lIns="10800" anchor="t" anchorCtr="0"/>
          <a:lstStyle>
            <a:lvl1pPr marL="0" indent="0">
              <a:buNone/>
              <a:defRPr>
                <a:solidFill>
                  <a:srgbClr val="7F7F7F"/>
                </a:solidFill>
              </a:defRPr>
            </a:lvl1pPr>
          </a:lstStyle>
          <a:p>
            <a:r>
              <a:rPr lang="en-US" noProof="1">
                <a:latin typeface="Calibri Light" panose="020F0302020204030204" pitchFamily="34" charset="0"/>
              </a:rPr>
              <a:t>Enter your subheadline here</a:t>
            </a:r>
          </a:p>
        </p:txBody>
      </p:sp>
      <p:sp>
        <p:nvSpPr>
          <p:cNvPr id="45" name="Inhaltsplatzhalter 2"/>
          <p:cNvSpPr>
            <a:spLocks noGrp="1"/>
          </p:cNvSpPr>
          <p:nvPr>
            <p:ph idx="1"/>
          </p:nvPr>
        </p:nvSpPr>
        <p:spPr>
          <a:xfrm>
            <a:off x="516252" y="1483952"/>
            <a:ext cx="11133349" cy="4319248"/>
          </a:xfrm>
          <a:noFill/>
        </p:spPr>
        <p:txBody>
          <a:bodyPr/>
          <a:lstStyle>
            <a:lvl1pPr>
              <a:defRPr sz="2200"/>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44496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GREY">
    <p:spTree>
      <p:nvGrpSpPr>
        <p:cNvPr id="1" name=""/>
        <p:cNvGrpSpPr/>
        <p:nvPr/>
      </p:nvGrpSpPr>
      <p:grpSpPr>
        <a:xfrm>
          <a:off x="0" y="0"/>
          <a:ext cx="0" cy="0"/>
          <a:chOff x="0" y="0"/>
          <a:chExt cx="0" cy="0"/>
        </a:xfrm>
      </p:grpSpPr>
      <p:sp>
        <p:nvSpPr>
          <p:cNvPr id="7" name="Rechteck 6"/>
          <p:cNvSpPr/>
          <p:nvPr userDrawn="1"/>
        </p:nvSpPr>
        <p:spPr bwMode="auto">
          <a:xfrm>
            <a:off x="0" y="0"/>
            <a:ext cx="12190413" cy="6858000"/>
          </a:xfrm>
          <a:prstGeom prst="rect">
            <a:avLst/>
          </a:prstGeom>
          <a:solidFill>
            <a:srgbClr val="262626"/>
          </a:solidFill>
          <a:ln w="12700">
            <a:noFill/>
            <a:round/>
            <a:headEnd/>
            <a:tailEnd/>
          </a:ln>
        </p:spPr>
        <p:txBody>
          <a:bodyPr rot="0" spcFirstLastPara="0" vert="horz" wrap="square" lIns="91431" tIns="45715" rIns="91431" bIns="45715"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2" name="Titel 1"/>
          <p:cNvSpPr>
            <a:spLocks noGrp="1"/>
          </p:cNvSpPr>
          <p:nvPr>
            <p:ph type="title"/>
          </p:nvPr>
        </p:nvSpPr>
        <p:spPr/>
        <p:txBody>
          <a:bodyPr/>
          <a:lstStyle>
            <a:lvl1pPr>
              <a:defRPr>
                <a:solidFill>
                  <a:srgbClr val="FFFFFF"/>
                </a:solidFill>
              </a:defRPr>
            </a:lvl1pPr>
          </a:lstStyle>
          <a:p>
            <a:r>
              <a:rPr lang="de-DE" dirty="0"/>
              <a:t>Titelmasterformat durch Klicken bearbeiten</a:t>
            </a:r>
            <a:endParaRPr lang="en-US" dirty="0"/>
          </a:p>
        </p:txBody>
      </p:sp>
      <p:sp>
        <p:nvSpPr>
          <p:cNvPr id="4" name="Fußzeilenplatzhalter 3"/>
          <p:cNvSpPr>
            <a:spLocks noGrp="1"/>
          </p:cNvSpPr>
          <p:nvPr>
            <p:ph type="ftr" sz="quarter" idx="11"/>
          </p:nvPr>
        </p:nvSpPr>
        <p:spPr/>
        <p:txBody>
          <a:bodyPr/>
          <a:lstStyle>
            <a:lvl1pPr>
              <a:defRPr>
                <a:solidFill>
                  <a:srgbClr val="FFFFFF"/>
                </a:solidFill>
              </a:defRPr>
            </a:lvl1pPr>
          </a:lstStyle>
          <a:p>
            <a:endParaRPr lang="en-US"/>
          </a:p>
        </p:txBody>
      </p:sp>
      <p:sp>
        <p:nvSpPr>
          <p:cNvPr id="5" name="Foliennummernplatzhalter 4"/>
          <p:cNvSpPr>
            <a:spLocks noGrp="1"/>
          </p:cNvSpPr>
          <p:nvPr>
            <p:ph type="sldNum" sz="quarter" idx="12"/>
          </p:nvPr>
        </p:nvSpPr>
        <p:spPr/>
        <p:txBody>
          <a:bodyPr/>
          <a:lstStyle>
            <a:lvl1pPr>
              <a:defRPr>
                <a:solidFill>
                  <a:srgbClr val="FFFFFF"/>
                </a:solidFill>
              </a:defRPr>
            </a:lvl1pPr>
          </a:lstStyle>
          <a:p>
            <a:fld id="{75A4F164-3A46-4CEE-A25C-CA523D5E42F3}" type="slidenum">
              <a:rPr lang="en-US" smtClean="0"/>
              <a:pPr/>
              <a:t>‹#›</a:t>
            </a:fld>
            <a:endParaRPr lang="en-US"/>
          </a:p>
        </p:txBody>
      </p:sp>
      <p:sp>
        <p:nvSpPr>
          <p:cNvPr id="6" name="Textplatzhalter 12"/>
          <p:cNvSpPr>
            <a:spLocks noGrp="1"/>
          </p:cNvSpPr>
          <p:nvPr>
            <p:ph type="body" sz="quarter" idx="13" hasCustomPrompt="1"/>
          </p:nvPr>
        </p:nvSpPr>
        <p:spPr>
          <a:xfrm>
            <a:off x="516252" y="942478"/>
            <a:ext cx="11133137" cy="541474"/>
          </a:xfrm>
        </p:spPr>
        <p:txBody>
          <a:bodyPr lIns="10800" anchor="t" anchorCtr="0"/>
          <a:lstStyle>
            <a:lvl1pPr marL="0" indent="0">
              <a:buNone/>
              <a:defRPr>
                <a:solidFill>
                  <a:srgbClr val="A6A6A6"/>
                </a:solidFill>
              </a:defRPr>
            </a:lvl1pPr>
          </a:lstStyle>
          <a:p>
            <a:r>
              <a:rPr lang="en-US" noProof="1">
                <a:latin typeface="Calibri Light" panose="020F0302020204030204" pitchFamily="34" charset="0"/>
              </a:rPr>
              <a:t>Enter your subheadline here</a:t>
            </a:r>
          </a:p>
        </p:txBody>
      </p:sp>
      <p:sp>
        <p:nvSpPr>
          <p:cNvPr id="8" name="Inhaltsplatzhalter 2"/>
          <p:cNvSpPr>
            <a:spLocks noGrp="1"/>
          </p:cNvSpPr>
          <p:nvPr>
            <p:ph idx="1"/>
          </p:nvPr>
        </p:nvSpPr>
        <p:spPr>
          <a:xfrm>
            <a:off x="516252" y="1483952"/>
            <a:ext cx="11133349" cy="4319248"/>
          </a:xfrm>
          <a:noFill/>
        </p:spPr>
        <p:txBody>
          <a:bodyPr/>
          <a:lstStyle>
            <a:lvl1pPr>
              <a:defRPr sz="2200">
                <a:solidFill>
                  <a:srgbClr val="D9D9D9"/>
                </a:solidFill>
              </a:defRPr>
            </a:lvl1pPr>
            <a:lvl2pPr>
              <a:defRPr>
                <a:solidFill>
                  <a:srgbClr val="D9D9D9"/>
                </a:solidFill>
              </a:defRPr>
            </a:lvl2pPr>
            <a:lvl3pPr>
              <a:defRPr>
                <a:solidFill>
                  <a:srgbClr val="D9D9D9"/>
                </a:solidFill>
              </a:defRPr>
            </a:lvl3pPr>
            <a:lvl4pPr>
              <a:defRPr>
                <a:solidFill>
                  <a:srgbClr val="D9D9D9"/>
                </a:solidFill>
              </a:defRPr>
            </a:lvl4pPr>
            <a:lvl5pPr>
              <a:defRPr>
                <a:solidFill>
                  <a:srgbClr val="D9D9D9"/>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66385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sp>
        <p:nvSpPr>
          <p:cNvPr id="9" name="Rechteck 8"/>
          <p:cNvSpPr/>
          <p:nvPr userDrawn="1"/>
        </p:nvSpPr>
        <p:spPr bwMode="auto">
          <a:xfrm>
            <a:off x="0" y="0"/>
            <a:ext cx="12190413" cy="6858000"/>
          </a:xfrm>
          <a:prstGeom prst="rect">
            <a:avLst/>
          </a:prstGeom>
          <a:solidFill>
            <a:srgbClr val="C8303F"/>
          </a:solidFill>
          <a:ln w="15875" cap="flat">
            <a:noFill/>
            <a:prstDash val="solid"/>
            <a:miter lim="800000"/>
            <a:headEnd/>
            <a:tailEnd/>
          </a:ln>
        </p:spPr>
        <p:txBody>
          <a:bodyPr vert="horz" wrap="square" lIns="91431" tIns="45715" rIns="91431" bIns="45715" numCol="1" anchor="t" anchorCtr="0" compatLnSpc="1">
            <a:prstTxWarp prst="textNoShape">
              <a:avLst/>
            </a:prstTxWarp>
          </a:bodyPr>
          <a:lstStyle/>
          <a:p>
            <a:pPr lvl="0"/>
            <a:endParaRPr lang="en-US" dirty="0"/>
          </a:p>
        </p:txBody>
      </p:sp>
      <p:sp>
        <p:nvSpPr>
          <p:cNvPr id="2" name="Titel 1"/>
          <p:cNvSpPr>
            <a:spLocks noGrp="1"/>
          </p:cNvSpPr>
          <p:nvPr>
            <p:ph type="title"/>
          </p:nvPr>
        </p:nvSpPr>
        <p:spPr/>
        <p:txBody>
          <a:bodyPr/>
          <a:lstStyle>
            <a:lvl1pPr>
              <a:defRPr>
                <a:solidFill>
                  <a:srgbClr val="FFFFFF"/>
                </a:solidFill>
              </a:defRPr>
            </a:lvl1pPr>
          </a:lstStyle>
          <a:p>
            <a:r>
              <a:rPr lang="de-DE" dirty="0"/>
              <a:t>Titelmasterformat durch Klicken bearbeiten</a:t>
            </a:r>
            <a:endParaRPr lang="en-US" dirty="0"/>
          </a:p>
        </p:txBody>
      </p:sp>
      <p:sp>
        <p:nvSpPr>
          <p:cNvPr id="4" name="Fußzeilenplatzhalter 3"/>
          <p:cNvSpPr>
            <a:spLocks noGrp="1"/>
          </p:cNvSpPr>
          <p:nvPr>
            <p:ph type="ftr" sz="quarter" idx="11"/>
          </p:nvPr>
        </p:nvSpPr>
        <p:spPr/>
        <p:txBody>
          <a:bodyPr/>
          <a:lstStyle>
            <a:lvl1pPr>
              <a:defRPr>
                <a:solidFill>
                  <a:srgbClr val="FFFFFF"/>
                </a:solidFill>
              </a:defRPr>
            </a:lvl1pPr>
          </a:lstStyle>
          <a:p>
            <a:endParaRPr lang="en-US" dirty="0"/>
          </a:p>
        </p:txBody>
      </p:sp>
      <p:sp>
        <p:nvSpPr>
          <p:cNvPr id="5" name="Foliennummernplatzhalter 4"/>
          <p:cNvSpPr>
            <a:spLocks noGrp="1"/>
          </p:cNvSpPr>
          <p:nvPr>
            <p:ph type="sldNum" sz="quarter" idx="12"/>
          </p:nvPr>
        </p:nvSpPr>
        <p:spPr/>
        <p:txBody>
          <a:bodyPr/>
          <a:lstStyle>
            <a:lvl1pPr>
              <a:defRPr>
                <a:solidFill>
                  <a:srgbClr val="FFFFFF"/>
                </a:solidFill>
              </a:defRPr>
            </a:lvl1pPr>
          </a:lstStyle>
          <a:p>
            <a:fld id="{75A4F164-3A46-4CEE-A25C-CA523D5E42F3}" type="slidenum">
              <a:rPr lang="en-US" smtClean="0"/>
              <a:pPr/>
              <a:t>‹#›</a:t>
            </a:fld>
            <a:endParaRPr lang="en-US"/>
          </a:p>
        </p:txBody>
      </p:sp>
      <p:sp>
        <p:nvSpPr>
          <p:cNvPr id="6" name="Textplatzhalter 12"/>
          <p:cNvSpPr>
            <a:spLocks noGrp="1"/>
          </p:cNvSpPr>
          <p:nvPr>
            <p:ph type="body" sz="quarter" idx="13" hasCustomPrompt="1"/>
          </p:nvPr>
        </p:nvSpPr>
        <p:spPr>
          <a:xfrm>
            <a:off x="516252" y="942478"/>
            <a:ext cx="11133137" cy="541474"/>
          </a:xfrm>
        </p:spPr>
        <p:txBody>
          <a:bodyPr lIns="10800" anchor="t" anchorCtr="0"/>
          <a:lstStyle>
            <a:lvl1pPr marL="0" indent="0">
              <a:buNone/>
              <a:defRPr>
                <a:solidFill>
                  <a:srgbClr val="FFFFFF"/>
                </a:solidFill>
              </a:defRPr>
            </a:lvl1pPr>
          </a:lstStyle>
          <a:p>
            <a:r>
              <a:rPr lang="en-US" noProof="1">
                <a:latin typeface="Calibri Light" panose="020F0302020204030204" pitchFamily="34" charset="0"/>
              </a:rPr>
              <a:t>Enter your subheadline here</a:t>
            </a:r>
          </a:p>
        </p:txBody>
      </p:sp>
      <p:sp>
        <p:nvSpPr>
          <p:cNvPr id="8" name="Inhaltsplatzhalter 2"/>
          <p:cNvSpPr>
            <a:spLocks noGrp="1"/>
          </p:cNvSpPr>
          <p:nvPr>
            <p:ph idx="1"/>
          </p:nvPr>
        </p:nvSpPr>
        <p:spPr>
          <a:xfrm>
            <a:off x="516252" y="1483952"/>
            <a:ext cx="11133349" cy="4319248"/>
          </a:xfrm>
          <a:noFill/>
        </p:spPr>
        <p:txBody>
          <a:bodyPr/>
          <a:lstStyle>
            <a:lvl1pPr>
              <a:defRPr sz="2200">
                <a:solidFill>
                  <a:srgbClr val="DDDDDD"/>
                </a:solidFill>
              </a:defRPr>
            </a:lvl1pPr>
            <a:lvl2pPr>
              <a:defRPr>
                <a:solidFill>
                  <a:srgbClr val="DDDDDD"/>
                </a:solidFill>
              </a:defRPr>
            </a:lvl2pPr>
            <a:lvl3pPr>
              <a:defRPr>
                <a:solidFill>
                  <a:srgbClr val="DDDDDD"/>
                </a:solidFill>
              </a:defRPr>
            </a:lvl3pPr>
            <a:lvl4pPr>
              <a:defRPr>
                <a:solidFill>
                  <a:srgbClr val="DDDDDD"/>
                </a:solidFill>
              </a:defRPr>
            </a:lvl4pPr>
            <a:lvl5pPr>
              <a:defRPr>
                <a:solidFill>
                  <a:srgbClr val="DDDDDD"/>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85414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16252" y="410830"/>
            <a:ext cx="11133349" cy="1073122"/>
          </a:xfrm>
          <a:prstGeom prst="rect">
            <a:avLst/>
          </a:prstGeom>
        </p:spPr>
        <p:txBody>
          <a:bodyPr vert="horz" lIns="0" tIns="0" rIns="0" bIns="0" rtlCol="0" anchor="t" anchorCtr="0">
            <a:normAutofit/>
          </a:bodyPr>
          <a:lstStyle/>
          <a:p>
            <a:r>
              <a:rPr lang="de-DE" dirty="0"/>
              <a:t>Titelmasterformat durch Klicken bearbeiten</a:t>
            </a:r>
            <a:endParaRPr lang="en-US" dirty="0"/>
          </a:p>
        </p:txBody>
      </p:sp>
      <p:sp>
        <p:nvSpPr>
          <p:cNvPr id="3" name="Textplatzhalter 2"/>
          <p:cNvSpPr>
            <a:spLocks noGrp="1"/>
          </p:cNvSpPr>
          <p:nvPr>
            <p:ph type="body" idx="1"/>
          </p:nvPr>
        </p:nvSpPr>
        <p:spPr>
          <a:xfrm>
            <a:off x="516252" y="1483952"/>
            <a:ext cx="11133349" cy="4247998"/>
          </a:xfrm>
          <a:prstGeom prst="rect">
            <a:avLst/>
          </a:prstGeom>
        </p:spPr>
        <p:txBody>
          <a:bodyPr vert="horz" lIns="1080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ußzeilenplatzhalter 4"/>
          <p:cNvSpPr>
            <a:spLocks noGrp="1"/>
          </p:cNvSpPr>
          <p:nvPr>
            <p:ph type="ftr" sz="quarter" idx="3"/>
          </p:nvPr>
        </p:nvSpPr>
        <p:spPr>
          <a:xfrm>
            <a:off x="1780162" y="6152561"/>
            <a:ext cx="6828817" cy="360000"/>
          </a:xfrm>
          <a:prstGeom prst="rect">
            <a:avLst/>
          </a:prstGeom>
        </p:spPr>
        <p:txBody>
          <a:bodyPr vert="horz" lIns="0" tIns="0" rIns="0" bIns="0" rtlCol="0" anchor="b" anchorCtr="0"/>
          <a:lstStyle>
            <a:lvl1pPr algn="ctr">
              <a:defRPr sz="1200">
                <a:solidFill>
                  <a:srgbClr val="7F7F7F"/>
                </a:solidFill>
              </a:defRPr>
            </a:lvl1pPr>
          </a:lstStyle>
          <a:p>
            <a:endParaRPr lang="en-US" dirty="0"/>
          </a:p>
        </p:txBody>
      </p:sp>
      <p:sp>
        <p:nvSpPr>
          <p:cNvPr id="6" name="Foliennummernplatzhalter 5"/>
          <p:cNvSpPr>
            <a:spLocks noGrp="1"/>
          </p:cNvSpPr>
          <p:nvPr>
            <p:ph type="sldNum" sz="quarter" idx="4"/>
          </p:nvPr>
        </p:nvSpPr>
        <p:spPr>
          <a:xfrm>
            <a:off x="516252" y="6152561"/>
            <a:ext cx="914307" cy="360000"/>
          </a:xfrm>
          <a:prstGeom prst="rect">
            <a:avLst/>
          </a:prstGeom>
        </p:spPr>
        <p:txBody>
          <a:bodyPr vert="horz" lIns="0" tIns="0" rIns="0" bIns="0" rtlCol="0" anchor="b" anchorCtr="0"/>
          <a:lstStyle>
            <a:lvl1pPr algn="l">
              <a:defRPr sz="1200">
                <a:solidFill>
                  <a:srgbClr val="7F7F7F"/>
                </a:solidFill>
              </a:defRPr>
            </a:lvl1pPr>
          </a:lstStyle>
          <a:p>
            <a:fld id="{75A4F164-3A46-4CEE-A25C-CA523D5E42F3}" type="slidenum">
              <a:rPr lang="en-US" smtClean="0"/>
              <a:pPr/>
              <a:t>‹#›</a:t>
            </a:fld>
            <a:endParaRPr lang="en-US"/>
          </a:p>
        </p:txBody>
      </p:sp>
    </p:spTree>
    <p:extLst>
      <p:ext uri="{BB962C8B-B14F-4D97-AF65-F5344CB8AC3E}">
        <p14:creationId xmlns:p14="http://schemas.microsoft.com/office/powerpoint/2010/main" val="1187222015"/>
      </p:ext>
    </p:extLst>
  </p:cSld>
  <p:clrMap bg1="lt1" tx1="dk1" bg2="lt2" tx2="dk2" accent1="accent1" accent2="accent2" accent3="accent3" accent4="accent4" accent5="accent5" accent6="accent6" hlink="hlink" folHlink="folHlink"/>
  <p:sldLayoutIdLst>
    <p:sldLayoutId id="2147483676" r:id="rId1"/>
    <p:sldLayoutId id="2147483675" r:id="rId2"/>
    <p:sldLayoutId id="2147483694" r:id="rId3"/>
    <p:sldLayoutId id="2147483696" r:id="rId4"/>
    <p:sldLayoutId id="2147483679" r:id="rId5"/>
    <p:sldLayoutId id="2147483693" r:id="rId6"/>
    <p:sldLayoutId id="2147483686" r:id="rId7"/>
    <p:sldLayoutId id="2147483688" r:id="rId8"/>
    <p:sldLayoutId id="2147483689" r:id="rId9"/>
    <p:sldLayoutId id="2147483699" r:id="rId10"/>
    <p:sldLayoutId id="214748370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3600" b="0" kern="1200">
          <a:solidFill>
            <a:schemeClr val="tx1"/>
          </a:solidFill>
          <a:latin typeface="+mj-lt"/>
          <a:ea typeface="+mj-ea"/>
          <a:cs typeface="+mj-cs"/>
        </a:defRPr>
      </a:lvl1pPr>
    </p:titleStyle>
    <p:bodyStyle>
      <a:lvl1pPr marL="273050" indent="-273050" algn="l" defTabSz="914400" rtl="0" eaLnBrk="1" latinLnBrk="0" hangingPunct="1">
        <a:spcBef>
          <a:spcPts val="0"/>
        </a:spcBef>
        <a:spcAft>
          <a:spcPts val="1000"/>
        </a:spcAft>
        <a:buFont typeface="Wingdings" panose="05000000000000000000" pitchFamily="2" charset="2"/>
        <a:buChar char="§"/>
        <a:defRPr sz="2200" kern="1200">
          <a:solidFill>
            <a:schemeClr val="tx1"/>
          </a:solidFill>
          <a:latin typeface="Calibri Light" panose="020F0302020204030204" pitchFamily="34" charset="0"/>
          <a:ea typeface="+mn-ea"/>
          <a:cs typeface="+mn-cs"/>
        </a:defRPr>
      </a:lvl1pPr>
      <a:lvl2pPr marL="808038" indent="-273050" algn="l" defTabSz="914400" rtl="0" eaLnBrk="1" latinLnBrk="0" hangingPunct="1">
        <a:spcBef>
          <a:spcPts val="0"/>
        </a:spcBef>
        <a:spcAft>
          <a:spcPts val="1000"/>
        </a:spcAft>
        <a:buFont typeface="Symbol" panose="05050102010706020507" pitchFamily="18" charset="2"/>
        <a:buChar char="-"/>
        <a:defRPr sz="2000" kern="1200">
          <a:solidFill>
            <a:schemeClr val="tx1"/>
          </a:solidFill>
          <a:latin typeface="Calibri Light" panose="020F0302020204030204" pitchFamily="34" charset="0"/>
          <a:ea typeface="+mn-ea"/>
          <a:cs typeface="+mn-cs"/>
        </a:defRPr>
      </a:lvl2pPr>
      <a:lvl3pPr marL="1081088" indent="-177800" algn="l" defTabSz="914400" rtl="0" eaLnBrk="1" latinLnBrk="0" hangingPunct="1">
        <a:spcBef>
          <a:spcPts val="0"/>
        </a:spcBef>
        <a:spcAft>
          <a:spcPts val="1000"/>
        </a:spcAft>
        <a:buFont typeface="Symbol" panose="05050102010706020507" pitchFamily="18" charset="2"/>
        <a:buChar char="-"/>
        <a:defRPr sz="1800" kern="1200">
          <a:solidFill>
            <a:schemeClr val="tx1"/>
          </a:solidFill>
          <a:latin typeface="Calibri Light" panose="020F0302020204030204" pitchFamily="34" charset="0"/>
          <a:ea typeface="+mn-ea"/>
          <a:cs typeface="+mn-cs"/>
        </a:defRPr>
      </a:lvl3pPr>
      <a:lvl4pPr marL="1436688" indent="-177800" algn="l" defTabSz="914400" rtl="0" eaLnBrk="1" latinLnBrk="0" hangingPunct="1">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4pPr>
      <a:lvl5pPr marL="1793875" indent="-179388" algn="l" defTabSz="914400" rtl="0" eaLnBrk="1" latinLnBrk="0" hangingPunct="1">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p:cNvSpPr/>
          <p:nvPr/>
        </p:nvSpPr>
        <p:spPr>
          <a:xfrm>
            <a:off x="0" y="-2"/>
            <a:ext cx="12190413" cy="685800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r>
              <a:rPr lang="de-DE" dirty="0"/>
              <a:t>         </a:t>
            </a:r>
          </a:p>
          <a:p>
            <a:pPr algn="ctr"/>
            <a:endParaRPr lang="de-DE" dirty="0"/>
          </a:p>
          <a:p>
            <a:pPr algn="ctr"/>
            <a:endParaRPr lang="de-DE" dirty="0"/>
          </a:p>
          <a:p>
            <a:pPr algn="ctr"/>
            <a:endParaRPr lang="ru-RU" dirty="0"/>
          </a:p>
          <a:p>
            <a:pPr algn="ctr"/>
            <a:endParaRPr lang="ru-RU" dirty="0"/>
          </a:p>
          <a:p>
            <a:pPr algn="ctr"/>
            <a:endParaRPr lang="de-DE" dirty="0"/>
          </a:p>
          <a:p>
            <a:r>
              <a:rPr lang="de-DE" dirty="0"/>
              <a:t>                                                              </a:t>
            </a:r>
            <a:endParaRPr lang="ru-RU" dirty="0"/>
          </a:p>
          <a:p>
            <a:r>
              <a:rPr lang="ru-RU" dirty="0"/>
              <a:t>                                                     </a:t>
            </a:r>
            <a:r>
              <a:rPr lang="de-DE" dirty="0"/>
              <a:t> </a:t>
            </a:r>
            <a:r>
              <a:rPr lang="ru-RU" sz="2800" b="1" dirty="0">
                <a:solidFill>
                  <a:schemeClr val="bg1"/>
                </a:solidFill>
              </a:rPr>
              <a:t>Елена Базанова</a:t>
            </a:r>
          </a:p>
          <a:p>
            <a:r>
              <a:rPr lang="ru-RU" sz="2400" dirty="0">
                <a:solidFill>
                  <a:schemeClr val="bg1"/>
                </a:solidFill>
              </a:rPr>
              <a:t>                                           Президент Ассоциации экспертов по академическому письму</a:t>
            </a:r>
          </a:p>
          <a:p>
            <a:r>
              <a:rPr lang="ru-RU" sz="2400" dirty="0"/>
              <a:t>                                           «Национальный консорциум центров письма»</a:t>
            </a:r>
          </a:p>
          <a:p>
            <a:r>
              <a:rPr lang="ru-RU" sz="2400" dirty="0"/>
              <a:t>     </a:t>
            </a:r>
          </a:p>
          <a:p>
            <a:r>
              <a:rPr lang="ru-RU" sz="2400" dirty="0"/>
              <a:t> </a:t>
            </a:r>
          </a:p>
          <a:p>
            <a:endParaRPr lang="ru-RU" sz="2400" dirty="0"/>
          </a:p>
          <a:p>
            <a:r>
              <a:rPr lang="ru-RU" sz="2400" dirty="0"/>
              <a:t>                                                                     </a:t>
            </a:r>
          </a:p>
          <a:p>
            <a:r>
              <a:rPr lang="ru-RU" sz="2400" dirty="0"/>
              <a:t>                                                   </a:t>
            </a:r>
            <a:endParaRPr lang="de-DE" sz="2400" dirty="0"/>
          </a:p>
        </p:txBody>
      </p:sp>
      <p:grpSp>
        <p:nvGrpSpPr>
          <p:cNvPr id="14" name="Gruppieren 13"/>
          <p:cNvGrpSpPr/>
          <p:nvPr/>
        </p:nvGrpSpPr>
        <p:grpSpPr>
          <a:xfrm>
            <a:off x="0" y="3577480"/>
            <a:ext cx="4149969" cy="3280520"/>
            <a:chOff x="2736850" y="3889375"/>
            <a:chExt cx="1803401" cy="1425575"/>
          </a:xfrm>
        </p:grpSpPr>
        <p:sp>
          <p:nvSpPr>
            <p:cNvPr id="7" name="Freeform 8"/>
            <p:cNvSpPr>
              <a:spLocks/>
            </p:cNvSpPr>
            <p:nvPr/>
          </p:nvSpPr>
          <p:spPr bwMode="auto">
            <a:xfrm>
              <a:off x="2736850" y="3889375"/>
              <a:ext cx="1346200" cy="1125537"/>
            </a:xfrm>
            <a:custGeom>
              <a:avLst/>
              <a:gdLst>
                <a:gd name="T0" fmla="*/ 848 w 848"/>
                <a:gd name="T1" fmla="*/ 494 h 709"/>
                <a:gd name="T2" fmla="*/ 0 w 848"/>
                <a:gd name="T3" fmla="*/ 0 h 709"/>
                <a:gd name="T4" fmla="*/ 0 w 848"/>
                <a:gd name="T5" fmla="*/ 175 h 709"/>
                <a:gd name="T6" fmla="*/ 439 w 848"/>
                <a:gd name="T7" fmla="*/ 709 h 709"/>
                <a:gd name="T8" fmla="*/ 848 w 848"/>
                <a:gd name="T9" fmla="*/ 494 h 709"/>
              </a:gdLst>
              <a:ahLst/>
              <a:cxnLst>
                <a:cxn ang="0">
                  <a:pos x="T0" y="T1"/>
                </a:cxn>
                <a:cxn ang="0">
                  <a:pos x="T2" y="T3"/>
                </a:cxn>
                <a:cxn ang="0">
                  <a:pos x="T4" y="T5"/>
                </a:cxn>
                <a:cxn ang="0">
                  <a:pos x="T6" y="T7"/>
                </a:cxn>
                <a:cxn ang="0">
                  <a:pos x="T8" y="T9"/>
                </a:cxn>
              </a:cxnLst>
              <a:rect l="0" t="0" r="r" b="b"/>
              <a:pathLst>
                <a:path w="848" h="709">
                  <a:moveTo>
                    <a:pt x="848" y="494"/>
                  </a:moveTo>
                  <a:lnTo>
                    <a:pt x="0" y="0"/>
                  </a:lnTo>
                  <a:lnTo>
                    <a:pt x="0" y="175"/>
                  </a:lnTo>
                  <a:lnTo>
                    <a:pt x="439" y="709"/>
                  </a:lnTo>
                  <a:lnTo>
                    <a:pt x="848" y="494"/>
                  </a:lnTo>
                  <a:close/>
                </a:path>
              </a:pathLst>
            </a:custGeom>
            <a:solidFill>
              <a:schemeClr val="accent2">
                <a:lumMod val="50000"/>
              </a:schemeClr>
            </a:solidFill>
            <a:ln w="9525">
              <a:solidFill>
                <a:schemeClr val="accent2">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8" name="Freeform 9"/>
            <p:cNvSpPr>
              <a:spLocks/>
            </p:cNvSpPr>
            <p:nvPr/>
          </p:nvSpPr>
          <p:spPr bwMode="auto">
            <a:xfrm>
              <a:off x="2736850" y="4167188"/>
              <a:ext cx="696913" cy="847725"/>
            </a:xfrm>
            <a:custGeom>
              <a:avLst/>
              <a:gdLst>
                <a:gd name="T0" fmla="*/ 0 w 439"/>
                <a:gd name="T1" fmla="*/ 0 h 534"/>
                <a:gd name="T2" fmla="*/ 0 w 439"/>
                <a:gd name="T3" fmla="*/ 312 h 534"/>
                <a:gd name="T4" fmla="*/ 439 w 439"/>
                <a:gd name="T5" fmla="*/ 534 h 534"/>
                <a:gd name="T6" fmla="*/ 0 w 439"/>
                <a:gd name="T7" fmla="*/ 0 h 534"/>
              </a:gdLst>
              <a:ahLst/>
              <a:cxnLst>
                <a:cxn ang="0">
                  <a:pos x="T0" y="T1"/>
                </a:cxn>
                <a:cxn ang="0">
                  <a:pos x="T2" y="T3"/>
                </a:cxn>
                <a:cxn ang="0">
                  <a:pos x="T4" y="T5"/>
                </a:cxn>
                <a:cxn ang="0">
                  <a:pos x="T6" y="T7"/>
                </a:cxn>
              </a:cxnLst>
              <a:rect l="0" t="0" r="r" b="b"/>
              <a:pathLst>
                <a:path w="439" h="534">
                  <a:moveTo>
                    <a:pt x="0" y="0"/>
                  </a:moveTo>
                  <a:lnTo>
                    <a:pt x="0" y="312"/>
                  </a:lnTo>
                  <a:lnTo>
                    <a:pt x="439" y="534"/>
                  </a:lnTo>
                  <a:lnTo>
                    <a:pt x="0" y="0"/>
                  </a:lnTo>
                  <a:close/>
                </a:path>
              </a:pathLst>
            </a:custGeom>
            <a:solidFill>
              <a:schemeClr val="accent2">
                <a:lumMod val="75000"/>
              </a:schemeClr>
            </a:solidFill>
            <a:ln w="9525">
              <a:solidFill>
                <a:schemeClr val="accent2">
                  <a:lumMod val="75000"/>
                </a:schemeClr>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9" name="Freeform 10"/>
            <p:cNvSpPr>
              <a:spLocks/>
            </p:cNvSpPr>
            <p:nvPr/>
          </p:nvSpPr>
          <p:spPr bwMode="auto">
            <a:xfrm>
              <a:off x="2736850" y="4662488"/>
              <a:ext cx="1181100" cy="652462"/>
            </a:xfrm>
            <a:custGeom>
              <a:avLst/>
              <a:gdLst>
                <a:gd name="T0" fmla="*/ 0 w 744"/>
                <a:gd name="T1" fmla="*/ 0 h 411"/>
                <a:gd name="T2" fmla="*/ 0 w 744"/>
                <a:gd name="T3" fmla="*/ 411 h 411"/>
                <a:gd name="T4" fmla="*/ 744 w 744"/>
                <a:gd name="T5" fmla="*/ 411 h 411"/>
                <a:gd name="T6" fmla="*/ 439 w 744"/>
                <a:gd name="T7" fmla="*/ 222 h 411"/>
                <a:gd name="T8" fmla="*/ 0 w 744"/>
                <a:gd name="T9" fmla="*/ 0 h 411"/>
              </a:gdLst>
              <a:ahLst/>
              <a:cxnLst>
                <a:cxn ang="0">
                  <a:pos x="T0" y="T1"/>
                </a:cxn>
                <a:cxn ang="0">
                  <a:pos x="T2" y="T3"/>
                </a:cxn>
                <a:cxn ang="0">
                  <a:pos x="T4" y="T5"/>
                </a:cxn>
                <a:cxn ang="0">
                  <a:pos x="T6" y="T7"/>
                </a:cxn>
                <a:cxn ang="0">
                  <a:pos x="T8" y="T9"/>
                </a:cxn>
              </a:cxnLst>
              <a:rect l="0" t="0" r="r" b="b"/>
              <a:pathLst>
                <a:path w="744" h="411">
                  <a:moveTo>
                    <a:pt x="0" y="0"/>
                  </a:moveTo>
                  <a:lnTo>
                    <a:pt x="0" y="411"/>
                  </a:lnTo>
                  <a:lnTo>
                    <a:pt x="744" y="411"/>
                  </a:lnTo>
                  <a:lnTo>
                    <a:pt x="439" y="222"/>
                  </a:lnTo>
                  <a:lnTo>
                    <a:pt x="0" y="0"/>
                  </a:lnTo>
                  <a:close/>
                </a:path>
              </a:pathLst>
            </a:custGeom>
            <a:solidFill>
              <a:schemeClr val="accent2">
                <a:lumMod val="60000"/>
                <a:lumOff val="40000"/>
              </a:schemeClr>
            </a:solidFill>
            <a:ln w="9525">
              <a:solidFill>
                <a:schemeClr val="accent2">
                  <a:lumMod val="60000"/>
                  <a:lumOff val="40000"/>
                </a:schemeClr>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 name="Freeform 11"/>
            <p:cNvSpPr>
              <a:spLocks/>
            </p:cNvSpPr>
            <p:nvPr/>
          </p:nvSpPr>
          <p:spPr bwMode="auto">
            <a:xfrm>
              <a:off x="3433763" y="4673600"/>
              <a:ext cx="1106488" cy="641350"/>
            </a:xfrm>
            <a:custGeom>
              <a:avLst/>
              <a:gdLst>
                <a:gd name="T0" fmla="*/ 409 w 697"/>
                <a:gd name="T1" fmla="*/ 0 h 404"/>
                <a:gd name="T2" fmla="*/ 409 w 697"/>
                <a:gd name="T3" fmla="*/ 0 h 404"/>
                <a:gd name="T4" fmla="*/ 0 w 697"/>
                <a:gd name="T5" fmla="*/ 215 h 404"/>
                <a:gd name="T6" fmla="*/ 305 w 697"/>
                <a:gd name="T7" fmla="*/ 404 h 404"/>
                <a:gd name="T8" fmla="*/ 697 w 697"/>
                <a:gd name="T9" fmla="*/ 404 h 404"/>
                <a:gd name="T10" fmla="*/ 409 w 697"/>
                <a:gd name="T11" fmla="*/ 0 h 404"/>
              </a:gdLst>
              <a:ahLst/>
              <a:cxnLst>
                <a:cxn ang="0">
                  <a:pos x="T0" y="T1"/>
                </a:cxn>
                <a:cxn ang="0">
                  <a:pos x="T2" y="T3"/>
                </a:cxn>
                <a:cxn ang="0">
                  <a:pos x="T4" y="T5"/>
                </a:cxn>
                <a:cxn ang="0">
                  <a:pos x="T6" y="T7"/>
                </a:cxn>
                <a:cxn ang="0">
                  <a:pos x="T8" y="T9"/>
                </a:cxn>
                <a:cxn ang="0">
                  <a:pos x="T10" y="T11"/>
                </a:cxn>
              </a:cxnLst>
              <a:rect l="0" t="0" r="r" b="b"/>
              <a:pathLst>
                <a:path w="697" h="404">
                  <a:moveTo>
                    <a:pt x="409" y="0"/>
                  </a:moveTo>
                  <a:lnTo>
                    <a:pt x="409" y="0"/>
                  </a:lnTo>
                  <a:lnTo>
                    <a:pt x="0" y="215"/>
                  </a:lnTo>
                  <a:lnTo>
                    <a:pt x="305" y="404"/>
                  </a:lnTo>
                  <a:lnTo>
                    <a:pt x="697" y="404"/>
                  </a:lnTo>
                  <a:lnTo>
                    <a:pt x="409" y="0"/>
                  </a:lnTo>
                  <a:close/>
                </a:path>
              </a:pathLst>
            </a:custGeom>
            <a:solidFill>
              <a:schemeClr val="accent2">
                <a:lumMod val="60000"/>
                <a:lumOff val="40000"/>
              </a:schemeClr>
            </a:solidFill>
            <a:ln w="9525">
              <a:solidFill>
                <a:schemeClr val="accent2">
                  <a:lumMod val="60000"/>
                  <a:lumOff val="40000"/>
                </a:schemeClr>
              </a:solidFill>
              <a:round/>
              <a:headEnd/>
              <a:tailEnd/>
            </a:ln>
            <a:extLst/>
          </p:spPr>
          <p:txBody>
            <a:bodyPr vert="horz" wrap="square" lIns="91440" tIns="45720" rIns="91440" bIns="45720" numCol="1" anchor="t" anchorCtr="0" compatLnSpc="1">
              <a:prstTxWarp prst="textNoShape">
                <a:avLst/>
              </a:prstTxWarp>
            </a:bodyPr>
            <a:lstStyle/>
            <a:p>
              <a:endParaRPr lang="de-DE"/>
            </a:p>
          </p:txBody>
        </p:sp>
      </p:grpSp>
      <p:grpSp>
        <p:nvGrpSpPr>
          <p:cNvPr id="15" name="Gruppieren 14"/>
          <p:cNvGrpSpPr/>
          <p:nvPr/>
        </p:nvGrpSpPr>
        <p:grpSpPr>
          <a:xfrm>
            <a:off x="5235191" y="0"/>
            <a:ext cx="6955222" cy="5102052"/>
            <a:chOff x="6161088" y="1535113"/>
            <a:chExt cx="3306763" cy="2425699"/>
          </a:xfrm>
        </p:grpSpPr>
        <p:sp>
          <p:nvSpPr>
            <p:cNvPr id="5" name="Freeform 6"/>
            <p:cNvSpPr>
              <a:spLocks/>
            </p:cNvSpPr>
            <p:nvPr/>
          </p:nvSpPr>
          <p:spPr bwMode="auto">
            <a:xfrm>
              <a:off x="6854825" y="1535113"/>
              <a:ext cx="2613025" cy="1150937"/>
            </a:xfrm>
            <a:custGeom>
              <a:avLst/>
              <a:gdLst>
                <a:gd name="T0" fmla="*/ 483 w 697"/>
                <a:gd name="T1" fmla="*/ 213 h 307"/>
                <a:gd name="T2" fmla="*/ 697 w 697"/>
                <a:gd name="T3" fmla="*/ 307 h 307"/>
                <a:gd name="T4" fmla="*/ 697 w 697"/>
                <a:gd name="T5" fmla="*/ 0 h 307"/>
                <a:gd name="T6" fmla="*/ 0 w 697"/>
                <a:gd name="T7" fmla="*/ 0 h 307"/>
                <a:gd name="T8" fmla="*/ 483 w 697"/>
                <a:gd name="T9" fmla="*/ 213 h 307"/>
                <a:gd name="T10" fmla="*/ 483 w 697"/>
                <a:gd name="T11" fmla="*/ 213 h 307"/>
              </a:gdLst>
              <a:ahLst/>
              <a:cxnLst>
                <a:cxn ang="0">
                  <a:pos x="T0" y="T1"/>
                </a:cxn>
                <a:cxn ang="0">
                  <a:pos x="T2" y="T3"/>
                </a:cxn>
                <a:cxn ang="0">
                  <a:pos x="T4" y="T5"/>
                </a:cxn>
                <a:cxn ang="0">
                  <a:pos x="T6" y="T7"/>
                </a:cxn>
                <a:cxn ang="0">
                  <a:pos x="T8" y="T9"/>
                </a:cxn>
                <a:cxn ang="0">
                  <a:pos x="T10" y="T11"/>
                </a:cxn>
              </a:cxnLst>
              <a:rect l="0" t="0" r="r" b="b"/>
              <a:pathLst>
                <a:path w="697" h="307">
                  <a:moveTo>
                    <a:pt x="483" y="213"/>
                  </a:moveTo>
                  <a:cubicBezTo>
                    <a:pt x="697" y="307"/>
                    <a:pt x="697" y="307"/>
                    <a:pt x="697" y="307"/>
                  </a:cubicBezTo>
                  <a:cubicBezTo>
                    <a:pt x="697" y="0"/>
                    <a:pt x="697" y="0"/>
                    <a:pt x="697" y="0"/>
                  </a:cubicBezTo>
                  <a:cubicBezTo>
                    <a:pt x="0" y="0"/>
                    <a:pt x="0" y="0"/>
                    <a:pt x="0" y="0"/>
                  </a:cubicBezTo>
                  <a:cubicBezTo>
                    <a:pt x="483" y="213"/>
                    <a:pt x="483" y="213"/>
                    <a:pt x="483" y="213"/>
                  </a:cubicBezTo>
                  <a:cubicBezTo>
                    <a:pt x="466" y="190"/>
                    <a:pt x="466" y="190"/>
                    <a:pt x="483" y="213"/>
                  </a:cubicBezTo>
                  <a:close/>
                </a:path>
              </a:pathLst>
            </a:custGeom>
            <a:solidFill>
              <a:schemeClr val="accent2"/>
            </a:solidFill>
            <a:ln w="952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6" name="Freeform 7"/>
            <p:cNvSpPr>
              <a:spLocks/>
            </p:cNvSpPr>
            <p:nvPr/>
          </p:nvSpPr>
          <p:spPr bwMode="auto">
            <a:xfrm>
              <a:off x="8666163" y="2333625"/>
              <a:ext cx="801688" cy="1106487"/>
            </a:xfrm>
            <a:custGeom>
              <a:avLst/>
              <a:gdLst>
                <a:gd name="T0" fmla="*/ 0 w 214"/>
                <a:gd name="T1" fmla="*/ 0 h 295"/>
                <a:gd name="T2" fmla="*/ 214 w 214"/>
                <a:gd name="T3" fmla="*/ 295 h 295"/>
                <a:gd name="T4" fmla="*/ 214 w 214"/>
                <a:gd name="T5" fmla="*/ 94 h 295"/>
                <a:gd name="T6" fmla="*/ 0 w 214"/>
                <a:gd name="T7" fmla="*/ 0 h 295"/>
              </a:gdLst>
              <a:ahLst/>
              <a:cxnLst>
                <a:cxn ang="0">
                  <a:pos x="T0" y="T1"/>
                </a:cxn>
                <a:cxn ang="0">
                  <a:pos x="T2" y="T3"/>
                </a:cxn>
                <a:cxn ang="0">
                  <a:pos x="T4" y="T5"/>
                </a:cxn>
                <a:cxn ang="0">
                  <a:pos x="T6" y="T7"/>
                </a:cxn>
              </a:cxnLst>
              <a:rect l="0" t="0" r="r" b="b"/>
              <a:pathLst>
                <a:path w="214" h="295">
                  <a:moveTo>
                    <a:pt x="0" y="0"/>
                  </a:moveTo>
                  <a:cubicBezTo>
                    <a:pt x="50" y="69"/>
                    <a:pt x="160" y="219"/>
                    <a:pt x="214" y="295"/>
                  </a:cubicBezTo>
                  <a:cubicBezTo>
                    <a:pt x="214" y="94"/>
                    <a:pt x="214" y="94"/>
                    <a:pt x="214" y="94"/>
                  </a:cubicBezTo>
                  <a:lnTo>
                    <a:pt x="0" y="0"/>
                  </a:lnTo>
                  <a:close/>
                </a:path>
              </a:pathLst>
            </a:custGeom>
            <a:solidFill>
              <a:schemeClr val="accent2">
                <a:lumMod val="75000"/>
              </a:schemeClr>
            </a:solidFill>
            <a:ln w="9525">
              <a:solidFill>
                <a:schemeClr val="accent2">
                  <a:lumMod val="75000"/>
                </a:schemeClr>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1" name="Freeform 12"/>
            <p:cNvSpPr>
              <a:spLocks/>
            </p:cNvSpPr>
            <p:nvPr/>
          </p:nvSpPr>
          <p:spPr bwMode="auto">
            <a:xfrm>
              <a:off x="6161088" y="1535113"/>
              <a:ext cx="2505075" cy="798512"/>
            </a:xfrm>
            <a:custGeom>
              <a:avLst/>
              <a:gdLst>
                <a:gd name="T0" fmla="*/ 0 w 1578"/>
                <a:gd name="T1" fmla="*/ 0 h 503"/>
                <a:gd name="T2" fmla="*/ 1578 w 1578"/>
                <a:gd name="T3" fmla="*/ 503 h 503"/>
                <a:gd name="T4" fmla="*/ 437 w 1578"/>
                <a:gd name="T5" fmla="*/ 0 h 503"/>
                <a:gd name="T6" fmla="*/ 0 w 1578"/>
                <a:gd name="T7" fmla="*/ 0 h 503"/>
              </a:gdLst>
              <a:ahLst/>
              <a:cxnLst>
                <a:cxn ang="0">
                  <a:pos x="T0" y="T1"/>
                </a:cxn>
                <a:cxn ang="0">
                  <a:pos x="T2" y="T3"/>
                </a:cxn>
                <a:cxn ang="0">
                  <a:pos x="T4" y="T5"/>
                </a:cxn>
                <a:cxn ang="0">
                  <a:pos x="T6" y="T7"/>
                </a:cxn>
              </a:cxnLst>
              <a:rect l="0" t="0" r="r" b="b"/>
              <a:pathLst>
                <a:path w="1578" h="503">
                  <a:moveTo>
                    <a:pt x="0" y="0"/>
                  </a:moveTo>
                  <a:lnTo>
                    <a:pt x="1578" y="503"/>
                  </a:lnTo>
                  <a:lnTo>
                    <a:pt x="437" y="0"/>
                  </a:lnTo>
                  <a:lnTo>
                    <a:pt x="0" y="0"/>
                  </a:lnTo>
                  <a:close/>
                </a:path>
              </a:pathLst>
            </a:custGeom>
            <a:solidFill>
              <a:schemeClr val="accent2">
                <a:lumMod val="40000"/>
                <a:lumOff val="60000"/>
              </a:schemeClr>
            </a:solidFill>
            <a:ln w="9525">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2" name="Freeform 13"/>
            <p:cNvSpPr>
              <a:spLocks/>
            </p:cNvSpPr>
            <p:nvPr/>
          </p:nvSpPr>
          <p:spPr bwMode="auto">
            <a:xfrm>
              <a:off x="8666163" y="23336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349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 name="Freeform 14"/>
            <p:cNvSpPr>
              <a:spLocks/>
            </p:cNvSpPr>
            <p:nvPr/>
          </p:nvSpPr>
          <p:spPr bwMode="auto">
            <a:xfrm>
              <a:off x="8426450" y="2333625"/>
              <a:ext cx="1041400" cy="1627187"/>
            </a:xfrm>
            <a:custGeom>
              <a:avLst/>
              <a:gdLst>
                <a:gd name="T0" fmla="*/ 64 w 278"/>
                <a:gd name="T1" fmla="*/ 0 h 434"/>
                <a:gd name="T2" fmla="*/ 0 w 278"/>
                <a:gd name="T3" fmla="*/ 212 h 434"/>
                <a:gd name="T4" fmla="*/ 278 w 278"/>
                <a:gd name="T5" fmla="*/ 434 h 434"/>
                <a:gd name="T6" fmla="*/ 278 w 278"/>
                <a:gd name="T7" fmla="*/ 295 h 434"/>
                <a:gd name="T8" fmla="*/ 64 w 278"/>
                <a:gd name="T9" fmla="*/ 0 h 434"/>
              </a:gdLst>
              <a:ahLst/>
              <a:cxnLst>
                <a:cxn ang="0">
                  <a:pos x="T0" y="T1"/>
                </a:cxn>
                <a:cxn ang="0">
                  <a:pos x="T2" y="T3"/>
                </a:cxn>
                <a:cxn ang="0">
                  <a:pos x="T4" y="T5"/>
                </a:cxn>
                <a:cxn ang="0">
                  <a:pos x="T6" y="T7"/>
                </a:cxn>
                <a:cxn ang="0">
                  <a:pos x="T8" y="T9"/>
                </a:cxn>
              </a:cxnLst>
              <a:rect l="0" t="0" r="r" b="b"/>
              <a:pathLst>
                <a:path w="278" h="434">
                  <a:moveTo>
                    <a:pt x="64" y="0"/>
                  </a:moveTo>
                  <a:cubicBezTo>
                    <a:pt x="0" y="212"/>
                    <a:pt x="0" y="212"/>
                    <a:pt x="0" y="212"/>
                  </a:cubicBezTo>
                  <a:cubicBezTo>
                    <a:pt x="278" y="434"/>
                    <a:pt x="278" y="434"/>
                    <a:pt x="278" y="434"/>
                  </a:cubicBezTo>
                  <a:cubicBezTo>
                    <a:pt x="278" y="295"/>
                    <a:pt x="278" y="295"/>
                    <a:pt x="278" y="295"/>
                  </a:cubicBezTo>
                  <a:cubicBezTo>
                    <a:pt x="224" y="219"/>
                    <a:pt x="64" y="0"/>
                    <a:pt x="64" y="0"/>
                  </a:cubicBezTo>
                  <a:close/>
                </a:path>
              </a:pathLst>
            </a:custGeom>
            <a:solidFill>
              <a:schemeClr val="accent2">
                <a:lumMod val="20000"/>
                <a:lumOff val="80000"/>
              </a:schemeClr>
            </a:solidFill>
            <a:ln w="9525">
              <a:solidFill>
                <a:schemeClr val="accent2">
                  <a:lumMod val="20000"/>
                  <a:lumOff val="80000"/>
                </a:schemeClr>
              </a:solidFill>
              <a:round/>
              <a:headEnd/>
              <a:tailEnd/>
            </a:ln>
            <a:extLst/>
          </p:spPr>
          <p:txBody>
            <a:bodyPr vert="horz" wrap="square" lIns="91440" tIns="45720" rIns="91440" bIns="45720" numCol="1" anchor="t" anchorCtr="0" compatLnSpc="1">
              <a:prstTxWarp prst="textNoShape">
                <a:avLst/>
              </a:prstTxWarp>
            </a:bodyPr>
            <a:lstStyle/>
            <a:p>
              <a:endParaRPr lang="de-DE"/>
            </a:p>
          </p:txBody>
        </p:sp>
      </p:grpSp>
      <p:sp>
        <p:nvSpPr>
          <p:cNvPr id="17" name="Rechteck 16"/>
          <p:cNvSpPr/>
          <p:nvPr/>
        </p:nvSpPr>
        <p:spPr>
          <a:xfrm>
            <a:off x="1681071" y="3385973"/>
            <a:ext cx="7200000" cy="65369"/>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r>
              <a:rPr lang="en-US" sz="1800" dirty="0">
                <a:solidFill>
                  <a:schemeClr val="bg1"/>
                </a:solidFill>
                <a:latin typeface="Calibri Light" panose="020F0302020204030204" pitchFamily="34" charset="0"/>
              </a:rPr>
              <a:t> </a:t>
            </a:r>
            <a:endParaRPr lang="de-DE" sz="1800" dirty="0">
              <a:solidFill>
                <a:schemeClr val="bg1"/>
              </a:solidFill>
              <a:latin typeface="Calibri Light" panose="020F0302020204030204" pitchFamily="34" charset="0"/>
            </a:endParaRPr>
          </a:p>
        </p:txBody>
      </p:sp>
      <p:sp>
        <p:nvSpPr>
          <p:cNvPr id="18" name="Rechteck 17"/>
          <p:cNvSpPr/>
          <p:nvPr/>
        </p:nvSpPr>
        <p:spPr>
          <a:xfrm>
            <a:off x="690285" y="2020078"/>
            <a:ext cx="8726646" cy="1135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r>
              <a:rPr lang="x-none" sz="4000" dirty="0"/>
              <a:t>Научная публикация на английском языке: как избежать подводных камней и добиться успеха </a:t>
            </a:r>
            <a:endParaRPr lang="ru-RU" sz="4000" dirty="0">
              <a:solidFill>
                <a:schemeClr val="bg1"/>
              </a:solidFill>
              <a:latin typeface="Calibri Light" panose="020F0302020204030204" pitchFamily="34" charset="0"/>
            </a:endParaRPr>
          </a:p>
          <a:p>
            <a:endParaRPr lang="en-US" sz="4000" dirty="0"/>
          </a:p>
        </p:txBody>
      </p:sp>
      <p:sp>
        <p:nvSpPr>
          <p:cNvPr id="2" name="Прямоугольник 1"/>
          <p:cNvSpPr/>
          <p:nvPr/>
        </p:nvSpPr>
        <p:spPr>
          <a:xfrm>
            <a:off x="3882624" y="5356221"/>
            <a:ext cx="8307786" cy="1323439"/>
          </a:xfrm>
          <a:prstGeom prst="rect">
            <a:avLst/>
          </a:prstGeom>
        </p:spPr>
        <p:txBody>
          <a:bodyPr wrap="square">
            <a:spAutoFit/>
          </a:bodyPr>
          <a:lstStyle/>
          <a:p>
            <a:pPr algn="r"/>
            <a:r>
              <a:rPr lang="ru-RU" sz="2000" dirty="0">
                <a:solidFill>
                  <a:schemeClr val="accent2">
                    <a:lumMod val="75000"/>
                  </a:schemeClr>
                </a:solidFill>
              </a:rPr>
              <a:t>7-я Международная научно-практическая конференция «Научное издание международного уровня - 2018: редакционная политика, открытый доступ, научные коммуникации» </a:t>
            </a:r>
          </a:p>
          <a:p>
            <a:pPr algn="r"/>
            <a:r>
              <a:rPr lang="ru-RU" sz="2000" dirty="0">
                <a:solidFill>
                  <a:schemeClr val="accent2">
                    <a:lumMod val="75000"/>
                  </a:schemeClr>
                </a:solidFill>
              </a:rPr>
              <a:t>24-27 апреля</a:t>
            </a:r>
          </a:p>
        </p:txBody>
      </p:sp>
    </p:spTree>
    <p:extLst>
      <p:ext uri="{BB962C8B-B14F-4D97-AF65-F5344CB8AC3E}">
        <p14:creationId xmlns:p14="http://schemas.microsoft.com/office/powerpoint/2010/main" val="177130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hteck 38"/>
          <p:cNvSpPr/>
          <p:nvPr/>
        </p:nvSpPr>
        <p:spPr>
          <a:xfrm>
            <a:off x="6683376" y="0"/>
            <a:ext cx="5507037" cy="6858000"/>
          </a:xfrm>
          <a:prstGeom prst="rect">
            <a:avLst/>
          </a:prstGeom>
          <a:gradFill flip="none" rotWithShape="1">
            <a:gsLst>
              <a:gs pos="30000">
                <a:srgbClr val="4994BE"/>
              </a:gs>
              <a:gs pos="46648">
                <a:srgbClr val="408AB4"/>
              </a:gs>
              <a:gs pos="66640">
                <a:srgbClr val="2F78A1"/>
              </a:gs>
              <a:gs pos="85000">
                <a:srgbClr val="1F6890"/>
              </a:gs>
              <a:gs pos="0">
                <a:srgbClr val="67B4DF"/>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247" name="Rechteck 246"/>
          <p:cNvSpPr/>
          <p:nvPr/>
        </p:nvSpPr>
        <p:spPr>
          <a:xfrm>
            <a:off x="6683376" y="3343408"/>
            <a:ext cx="5507037" cy="3514592"/>
          </a:xfrm>
          <a:prstGeom prst="rect">
            <a:avLst/>
          </a:prstGeom>
          <a:gradFill flip="none" rotWithShape="1">
            <a:gsLst>
              <a:gs pos="30000">
                <a:srgbClr val="4994BE"/>
              </a:gs>
              <a:gs pos="46648">
                <a:srgbClr val="408AB4"/>
              </a:gs>
              <a:gs pos="66640">
                <a:srgbClr val="2F78A1"/>
              </a:gs>
              <a:gs pos="85000">
                <a:srgbClr val="1F6890"/>
              </a:gs>
              <a:gs pos="0">
                <a:srgbClr val="67B4DF"/>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2" name="Rechteck 1"/>
          <p:cNvSpPr/>
          <p:nvPr/>
        </p:nvSpPr>
        <p:spPr>
          <a:xfrm>
            <a:off x="6683376" y="3328036"/>
            <a:ext cx="5507037" cy="3529964"/>
          </a:xfrm>
          <a:prstGeom prst="rect">
            <a:avLst/>
          </a:prstGeom>
          <a:gradFill flip="none" rotWithShape="1">
            <a:gsLst>
              <a:gs pos="0">
                <a:srgbClr val="2F78A1"/>
              </a:gs>
              <a:gs pos="100000">
                <a:srgbClr val="1F689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grpSp>
        <p:nvGrpSpPr>
          <p:cNvPr id="3" name="Gruppieren 2"/>
          <p:cNvGrpSpPr/>
          <p:nvPr/>
        </p:nvGrpSpPr>
        <p:grpSpPr>
          <a:xfrm>
            <a:off x="7832451" y="1751978"/>
            <a:ext cx="3236174" cy="4723856"/>
            <a:chOff x="7832451" y="1751978"/>
            <a:chExt cx="3236174" cy="4723856"/>
          </a:xfrm>
        </p:grpSpPr>
        <p:sp>
          <p:nvSpPr>
            <p:cNvPr id="140" name="Freeform 24"/>
            <p:cNvSpPr>
              <a:spLocks/>
            </p:cNvSpPr>
            <p:nvPr/>
          </p:nvSpPr>
          <p:spPr bwMode="auto">
            <a:xfrm>
              <a:off x="9678974" y="1751978"/>
              <a:ext cx="496848" cy="881382"/>
            </a:xfrm>
            <a:custGeom>
              <a:avLst/>
              <a:gdLst>
                <a:gd name="T0" fmla="*/ 0 w 522"/>
                <a:gd name="T1" fmla="*/ 0 h 926"/>
                <a:gd name="T2" fmla="*/ 0 w 522"/>
                <a:gd name="T3" fmla="*/ 926 h 926"/>
                <a:gd name="T4" fmla="*/ 522 w 522"/>
                <a:gd name="T5" fmla="*/ 806 h 926"/>
                <a:gd name="T6" fmla="*/ 0 w 522"/>
                <a:gd name="T7" fmla="*/ 0 h 926"/>
              </a:gdLst>
              <a:ahLst/>
              <a:cxnLst>
                <a:cxn ang="0">
                  <a:pos x="T0" y="T1"/>
                </a:cxn>
                <a:cxn ang="0">
                  <a:pos x="T2" y="T3"/>
                </a:cxn>
                <a:cxn ang="0">
                  <a:pos x="T4" y="T5"/>
                </a:cxn>
                <a:cxn ang="0">
                  <a:pos x="T6" y="T7"/>
                </a:cxn>
              </a:cxnLst>
              <a:rect l="0" t="0" r="r" b="b"/>
              <a:pathLst>
                <a:path w="522" h="926">
                  <a:moveTo>
                    <a:pt x="0" y="0"/>
                  </a:moveTo>
                  <a:lnTo>
                    <a:pt x="0" y="926"/>
                  </a:lnTo>
                  <a:lnTo>
                    <a:pt x="522" y="806"/>
                  </a:lnTo>
                  <a:lnTo>
                    <a:pt x="0" y="0"/>
                  </a:lnTo>
                  <a:close/>
                </a:path>
              </a:pathLst>
            </a:custGeom>
            <a:solidFill>
              <a:srgbClr val="F1F8F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1" name="Freeform 25"/>
            <p:cNvSpPr>
              <a:spLocks/>
            </p:cNvSpPr>
            <p:nvPr/>
          </p:nvSpPr>
          <p:spPr bwMode="auto">
            <a:xfrm>
              <a:off x="9678974" y="2473448"/>
              <a:ext cx="863297" cy="258894"/>
            </a:xfrm>
            <a:custGeom>
              <a:avLst/>
              <a:gdLst>
                <a:gd name="T0" fmla="*/ 0 w 907"/>
                <a:gd name="T1" fmla="*/ 158 h 272"/>
                <a:gd name="T2" fmla="*/ 907 w 907"/>
                <a:gd name="T3" fmla="*/ 272 h 272"/>
                <a:gd name="T4" fmla="*/ 706 w 907"/>
                <a:gd name="T5" fmla="*/ 0 h 272"/>
                <a:gd name="T6" fmla="*/ 522 w 907"/>
                <a:gd name="T7" fmla="*/ 38 h 272"/>
                <a:gd name="T8" fmla="*/ 0 w 907"/>
                <a:gd name="T9" fmla="*/ 158 h 272"/>
              </a:gdLst>
              <a:ahLst/>
              <a:cxnLst>
                <a:cxn ang="0">
                  <a:pos x="T0" y="T1"/>
                </a:cxn>
                <a:cxn ang="0">
                  <a:pos x="T2" y="T3"/>
                </a:cxn>
                <a:cxn ang="0">
                  <a:pos x="T4" y="T5"/>
                </a:cxn>
                <a:cxn ang="0">
                  <a:pos x="T6" y="T7"/>
                </a:cxn>
                <a:cxn ang="0">
                  <a:pos x="T8" y="T9"/>
                </a:cxn>
              </a:cxnLst>
              <a:rect l="0" t="0" r="r" b="b"/>
              <a:pathLst>
                <a:path w="907" h="272">
                  <a:moveTo>
                    <a:pt x="0" y="158"/>
                  </a:moveTo>
                  <a:lnTo>
                    <a:pt x="907" y="272"/>
                  </a:lnTo>
                  <a:lnTo>
                    <a:pt x="706" y="0"/>
                  </a:lnTo>
                  <a:lnTo>
                    <a:pt x="522" y="38"/>
                  </a:lnTo>
                  <a:lnTo>
                    <a:pt x="0" y="158"/>
                  </a:lnTo>
                  <a:close/>
                </a:path>
              </a:pathLst>
            </a:custGeom>
            <a:solidFill>
              <a:srgbClr val="C8E0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2" name="Freeform 26"/>
            <p:cNvSpPr>
              <a:spLocks/>
            </p:cNvSpPr>
            <p:nvPr/>
          </p:nvSpPr>
          <p:spPr bwMode="auto">
            <a:xfrm>
              <a:off x="9678974" y="2623835"/>
              <a:ext cx="1007021" cy="454016"/>
            </a:xfrm>
            <a:custGeom>
              <a:avLst/>
              <a:gdLst>
                <a:gd name="T0" fmla="*/ 1058 w 1058"/>
                <a:gd name="T1" fmla="*/ 477 h 477"/>
                <a:gd name="T2" fmla="*/ 907 w 1058"/>
                <a:gd name="T3" fmla="*/ 114 h 477"/>
                <a:gd name="T4" fmla="*/ 0 w 1058"/>
                <a:gd name="T5" fmla="*/ 0 h 477"/>
                <a:gd name="T6" fmla="*/ 264 w 1058"/>
                <a:gd name="T7" fmla="*/ 409 h 477"/>
                <a:gd name="T8" fmla="*/ 1058 w 1058"/>
                <a:gd name="T9" fmla="*/ 477 h 477"/>
              </a:gdLst>
              <a:ahLst/>
              <a:cxnLst>
                <a:cxn ang="0">
                  <a:pos x="T0" y="T1"/>
                </a:cxn>
                <a:cxn ang="0">
                  <a:pos x="T2" y="T3"/>
                </a:cxn>
                <a:cxn ang="0">
                  <a:pos x="T4" y="T5"/>
                </a:cxn>
                <a:cxn ang="0">
                  <a:pos x="T6" y="T7"/>
                </a:cxn>
                <a:cxn ang="0">
                  <a:pos x="T8" y="T9"/>
                </a:cxn>
              </a:cxnLst>
              <a:rect l="0" t="0" r="r" b="b"/>
              <a:pathLst>
                <a:path w="1058" h="477">
                  <a:moveTo>
                    <a:pt x="1058" y="477"/>
                  </a:moveTo>
                  <a:lnTo>
                    <a:pt x="907" y="114"/>
                  </a:lnTo>
                  <a:lnTo>
                    <a:pt x="0" y="0"/>
                  </a:lnTo>
                  <a:lnTo>
                    <a:pt x="264" y="409"/>
                  </a:lnTo>
                  <a:lnTo>
                    <a:pt x="1058" y="477"/>
                  </a:lnTo>
                  <a:close/>
                </a:path>
              </a:pathLst>
            </a:custGeom>
            <a:solidFill>
              <a:srgbClr val="40A4C8"/>
            </a:solidFill>
            <a:ln w="9525">
              <a:solidFill>
                <a:srgbClr val="40A4C8"/>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43" name="Freeform 27"/>
            <p:cNvSpPr>
              <a:spLocks/>
            </p:cNvSpPr>
            <p:nvPr/>
          </p:nvSpPr>
          <p:spPr bwMode="auto">
            <a:xfrm>
              <a:off x="9258271" y="1751978"/>
              <a:ext cx="420703" cy="881382"/>
            </a:xfrm>
            <a:custGeom>
              <a:avLst/>
              <a:gdLst>
                <a:gd name="T0" fmla="*/ 0 w 442"/>
                <a:gd name="T1" fmla="*/ 749 h 926"/>
                <a:gd name="T2" fmla="*/ 442 w 442"/>
                <a:gd name="T3" fmla="*/ 0 h 926"/>
                <a:gd name="T4" fmla="*/ 442 w 442"/>
                <a:gd name="T5" fmla="*/ 926 h 926"/>
                <a:gd name="T6" fmla="*/ 0 w 442"/>
                <a:gd name="T7" fmla="*/ 749 h 926"/>
              </a:gdLst>
              <a:ahLst/>
              <a:cxnLst>
                <a:cxn ang="0">
                  <a:pos x="T0" y="T1"/>
                </a:cxn>
                <a:cxn ang="0">
                  <a:pos x="T2" y="T3"/>
                </a:cxn>
                <a:cxn ang="0">
                  <a:pos x="T4" y="T5"/>
                </a:cxn>
                <a:cxn ang="0">
                  <a:pos x="T6" y="T7"/>
                </a:cxn>
              </a:cxnLst>
              <a:rect l="0" t="0" r="r" b="b"/>
              <a:pathLst>
                <a:path w="442" h="926">
                  <a:moveTo>
                    <a:pt x="0" y="749"/>
                  </a:moveTo>
                  <a:lnTo>
                    <a:pt x="442" y="0"/>
                  </a:lnTo>
                  <a:lnTo>
                    <a:pt x="442" y="926"/>
                  </a:lnTo>
                  <a:lnTo>
                    <a:pt x="0" y="749"/>
                  </a:lnTo>
                  <a:close/>
                </a:path>
              </a:pathLst>
            </a:custGeom>
            <a:solidFill>
              <a:srgbClr val="37A8D8"/>
            </a:solidFill>
            <a:ln w="9525">
              <a:solidFill>
                <a:srgbClr val="37A8D8"/>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44" name="Freeform 28"/>
            <p:cNvSpPr>
              <a:spLocks/>
            </p:cNvSpPr>
            <p:nvPr/>
          </p:nvSpPr>
          <p:spPr bwMode="auto">
            <a:xfrm>
              <a:off x="9930253" y="3013128"/>
              <a:ext cx="983226" cy="343606"/>
            </a:xfrm>
            <a:custGeom>
              <a:avLst/>
              <a:gdLst>
                <a:gd name="T0" fmla="*/ 1033 w 1033"/>
                <a:gd name="T1" fmla="*/ 359 h 361"/>
                <a:gd name="T2" fmla="*/ 794 w 1033"/>
                <a:gd name="T3" fmla="*/ 68 h 361"/>
                <a:gd name="T4" fmla="*/ 0 w 1033"/>
                <a:gd name="T5" fmla="*/ 0 h 361"/>
                <a:gd name="T6" fmla="*/ 341 w 1033"/>
                <a:gd name="T7" fmla="*/ 361 h 361"/>
                <a:gd name="T8" fmla="*/ 1033 w 1033"/>
                <a:gd name="T9" fmla="*/ 359 h 361"/>
              </a:gdLst>
              <a:ahLst/>
              <a:cxnLst>
                <a:cxn ang="0">
                  <a:pos x="T0" y="T1"/>
                </a:cxn>
                <a:cxn ang="0">
                  <a:pos x="T2" y="T3"/>
                </a:cxn>
                <a:cxn ang="0">
                  <a:pos x="T4" y="T5"/>
                </a:cxn>
                <a:cxn ang="0">
                  <a:pos x="T6" y="T7"/>
                </a:cxn>
                <a:cxn ang="0">
                  <a:pos x="T8" y="T9"/>
                </a:cxn>
              </a:cxnLst>
              <a:rect l="0" t="0" r="r" b="b"/>
              <a:pathLst>
                <a:path w="1033" h="361">
                  <a:moveTo>
                    <a:pt x="1033" y="359"/>
                  </a:moveTo>
                  <a:lnTo>
                    <a:pt x="794" y="68"/>
                  </a:lnTo>
                  <a:lnTo>
                    <a:pt x="0" y="0"/>
                  </a:lnTo>
                  <a:lnTo>
                    <a:pt x="341" y="361"/>
                  </a:lnTo>
                  <a:lnTo>
                    <a:pt x="1033" y="359"/>
                  </a:lnTo>
                  <a:close/>
                </a:path>
              </a:pathLst>
            </a:custGeom>
            <a:solidFill>
              <a:srgbClr val="2890B9"/>
            </a:solidFill>
            <a:ln w="9525">
              <a:solidFill>
                <a:srgbClr val="2890B9"/>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45" name="Freeform 29"/>
            <p:cNvSpPr>
              <a:spLocks/>
            </p:cNvSpPr>
            <p:nvPr/>
          </p:nvSpPr>
          <p:spPr bwMode="auto">
            <a:xfrm>
              <a:off x="9930253" y="3013128"/>
              <a:ext cx="983226" cy="343606"/>
            </a:xfrm>
            <a:custGeom>
              <a:avLst/>
              <a:gdLst>
                <a:gd name="T0" fmla="*/ 1033 w 1033"/>
                <a:gd name="T1" fmla="*/ 359 h 361"/>
                <a:gd name="T2" fmla="*/ 794 w 1033"/>
                <a:gd name="T3" fmla="*/ 68 h 361"/>
                <a:gd name="T4" fmla="*/ 0 w 1033"/>
                <a:gd name="T5" fmla="*/ 0 h 361"/>
                <a:gd name="T6" fmla="*/ 341 w 1033"/>
                <a:gd name="T7" fmla="*/ 361 h 361"/>
                <a:gd name="T8" fmla="*/ 1033 w 1033"/>
                <a:gd name="T9" fmla="*/ 359 h 361"/>
              </a:gdLst>
              <a:ahLst/>
              <a:cxnLst>
                <a:cxn ang="0">
                  <a:pos x="T0" y="T1"/>
                </a:cxn>
                <a:cxn ang="0">
                  <a:pos x="T2" y="T3"/>
                </a:cxn>
                <a:cxn ang="0">
                  <a:pos x="T4" y="T5"/>
                </a:cxn>
                <a:cxn ang="0">
                  <a:pos x="T6" y="T7"/>
                </a:cxn>
                <a:cxn ang="0">
                  <a:pos x="T8" y="T9"/>
                </a:cxn>
              </a:cxnLst>
              <a:rect l="0" t="0" r="r" b="b"/>
              <a:pathLst>
                <a:path w="1033" h="361">
                  <a:moveTo>
                    <a:pt x="1033" y="359"/>
                  </a:moveTo>
                  <a:lnTo>
                    <a:pt x="794" y="68"/>
                  </a:lnTo>
                  <a:lnTo>
                    <a:pt x="0" y="0"/>
                  </a:lnTo>
                  <a:lnTo>
                    <a:pt x="341" y="361"/>
                  </a:lnTo>
                  <a:lnTo>
                    <a:pt x="1033" y="35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7" name="Freeform 31"/>
            <p:cNvSpPr>
              <a:spLocks/>
            </p:cNvSpPr>
            <p:nvPr/>
          </p:nvSpPr>
          <p:spPr bwMode="auto">
            <a:xfrm>
              <a:off x="8527277" y="2772318"/>
              <a:ext cx="942298" cy="575849"/>
            </a:xfrm>
            <a:custGeom>
              <a:avLst/>
              <a:gdLst>
                <a:gd name="T0" fmla="*/ 990 w 990"/>
                <a:gd name="T1" fmla="*/ 600 h 605"/>
                <a:gd name="T2" fmla="*/ 492 w 990"/>
                <a:gd name="T3" fmla="*/ 14 h 605"/>
                <a:gd name="T4" fmla="*/ 0 w 990"/>
                <a:gd name="T5" fmla="*/ 0 h 605"/>
                <a:gd name="T6" fmla="*/ 163 w 990"/>
                <a:gd name="T7" fmla="*/ 605 h 605"/>
                <a:gd name="T8" fmla="*/ 990 w 990"/>
                <a:gd name="T9" fmla="*/ 600 h 605"/>
              </a:gdLst>
              <a:ahLst/>
              <a:cxnLst>
                <a:cxn ang="0">
                  <a:pos x="T0" y="T1"/>
                </a:cxn>
                <a:cxn ang="0">
                  <a:pos x="T2" y="T3"/>
                </a:cxn>
                <a:cxn ang="0">
                  <a:pos x="T4" y="T5"/>
                </a:cxn>
                <a:cxn ang="0">
                  <a:pos x="T6" y="T7"/>
                </a:cxn>
                <a:cxn ang="0">
                  <a:pos x="T8" y="T9"/>
                </a:cxn>
              </a:cxnLst>
              <a:rect l="0" t="0" r="r" b="b"/>
              <a:pathLst>
                <a:path w="990" h="605">
                  <a:moveTo>
                    <a:pt x="990" y="600"/>
                  </a:moveTo>
                  <a:lnTo>
                    <a:pt x="492" y="14"/>
                  </a:lnTo>
                  <a:lnTo>
                    <a:pt x="0" y="0"/>
                  </a:lnTo>
                  <a:lnTo>
                    <a:pt x="163" y="605"/>
                  </a:lnTo>
                  <a:lnTo>
                    <a:pt x="990" y="600"/>
                  </a:lnTo>
                  <a:close/>
                </a:path>
              </a:pathLst>
            </a:custGeom>
            <a:solidFill>
              <a:srgbClr val="F9F9F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8" name="Freeform 32"/>
            <p:cNvSpPr>
              <a:spLocks/>
            </p:cNvSpPr>
            <p:nvPr/>
          </p:nvSpPr>
          <p:spPr bwMode="auto">
            <a:xfrm>
              <a:off x="8527277" y="2772318"/>
              <a:ext cx="942298" cy="575849"/>
            </a:xfrm>
            <a:custGeom>
              <a:avLst/>
              <a:gdLst>
                <a:gd name="T0" fmla="*/ 990 w 990"/>
                <a:gd name="T1" fmla="*/ 600 h 605"/>
                <a:gd name="T2" fmla="*/ 492 w 990"/>
                <a:gd name="T3" fmla="*/ 14 h 605"/>
                <a:gd name="T4" fmla="*/ 0 w 990"/>
                <a:gd name="T5" fmla="*/ 0 h 605"/>
                <a:gd name="T6" fmla="*/ 163 w 990"/>
                <a:gd name="T7" fmla="*/ 605 h 605"/>
                <a:gd name="T8" fmla="*/ 990 w 990"/>
                <a:gd name="T9" fmla="*/ 600 h 605"/>
              </a:gdLst>
              <a:ahLst/>
              <a:cxnLst>
                <a:cxn ang="0">
                  <a:pos x="T0" y="T1"/>
                </a:cxn>
                <a:cxn ang="0">
                  <a:pos x="T2" y="T3"/>
                </a:cxn>
                <a:cxn ang="0">
                  <a:pos x="T4" y="T5"/>
                </a:cxn>
                <a:cxn ang="0">
                  <a:pos x="T6" y="T7"/>
                </a:cxn>
                <a:cxn ang="0">
                  <a:pos x="T8" y="T9"/>
                </a:cxn>
              </a:cxnLst>
              <a:rect l="0" t="0" r="r" b="b"/>
              <a:pathLst>
                <a:path w="990" h="605">
                  <a:moveTo>
                    <a:pt x="990" y="600"/>
                  </a:moveTo>
                  <a:lnTo>
                    <a:pt x="492" y="14"/>
                  </a:lnTo>
                  <a:lnTo>
                    <a:pt x="0" y="0"/>
                  </a:lnTo>
                  <a:lnTo>
                    <a:pt x="163" y="605"/>
                  </a:lnTo>
                  <a:lnTo>
                    <a:pt x="990" y="60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9" name="Freeform 33"/>
            <p:cNvSpPr>
              <a:spLocks/>
            </p:cNvSpPr>
            <p:nvPr/>
          </p:nvSpPr>
          <p:spPr bwMode="auto">
            <a:xfrm>
              <a:off x="8157021" y="2772318"/>
              <a:ext cx="525402" cy="582511"/>
            </a:xfrm>
            <a:custGeom>
              <a:avLst/>
              <a:gdLst>
                <a:gd name="T0" fmla="*/ 0 w 552"/>
                <a:gd name="T1" fmla="*/ 612 h 612"/>
                <a:gd name="T2" fmla="*/ 0 w 552"/>
                <a:gd name="T3" fmla="*/ 529 h 612"/>
                <a:gd name="T4" fmla="*/ 389 w 552"/>
                <a:gd name="T5" fmla="*/ 0 h 612"/>
                <a:gd name="T6" fmla="*/ 552 w 552"/>
                <a:gd name="T7" fmla="*/ 605 h 612"/>
                <a:gd name="T8" fmla="*/ 0 w 552"/>
                <a:gd name="T9" fmla="*/ 612 h 612"/>
              </a:gdLst>
              <a:ahLst/>
              <a:cxnLst>
                <a:cxn ang="0">
                  <a:pos x="T0" y="T1"/>
                </a:cxn>
                <a:cxn ang="0">
                  <a:pos x="T2" y="T3"/>
                </a:cxn>
                <a:cxn ang="0">
                  <a:pos x="T4" y="T5"/>
                </a:cxn>
                <a:cxn ang="0">
                  <a:pos x="T6" y="T7"/>
                </a:cxn>
                <a:cxn ang="0">
                  <a:pos x="T8" y="T9"/>
                </a:cxn>
              </a:cxnLst>
              <a:rect l="0" t="0" r="r" b="b"/>
              <a:pathLst>
                <a:path w="552" h="612">
                  <a:moveTo>
                    <a:pt x="0" y="612"/>
                  </a:moveTo>
                  <a:lnTo>
                    <a:pt x="0" y="529"/>
                  </a:lnTo>
                  <a:lnTo>
                    <a:pt x="389" y="0"/>
                  </a:lnTo>
                  <a:lnTo>
                    <a:pt x="552" y="605"/>
                  </a:lnTo>
                  <a:lnTo>
                    <a:pt x="0" y="612"/>
                  </a:lnTo>
                  <a:close/>
                </a:path>
              </a:pathLst>
            </a:custGeom>
            <a:solidFill>
              <a:srgbClr val="28A0C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0" name="Freeform 34"/>
            <p:cNvSpPr>
              <a:spLocks/>
            </p:cNvSpPr>
            <p:nvPr/>
          </p:nvSpPr>
          <p:spPr bwMode="auto">
            <a:xfrm>
              <a:off x="8157021" y="2772318"/>
              <a:ext cx="525402" cy="582511"/>
            </a:xfrm>
            <a:custGeom>
              <a:avLst/>
              <a:gdLst>
                <a:gd name="T0" fmla="*/ 0 w 552"/>
                <a:gd name="T1" fmla="*/ 612 h 612"/>
                <a:gd name="T2" fmla="*/ 0 w 552"/>
                <a:gd name="T3" fmla="*/ 529 h 612"/>
                <a:gd name="T4" fmla="*/ 389 w 552"/>
                <a:gd name="T5" fmla="*/ 0 h 612"/>
                <a:gd name="T6" fmla="*/ 552 w 552"/>
                <a:gd name="T7" fmla="*/ 605 h 612"/>
                <a:gd name="T8" fmla="*/ 0 w 552"/>
                <a:gd name="T9" fmla="*/ 612 h 612"/>
              </a:gdLst>
              <a:ahLst/>
              <a:cxnLst>
                <a:cxn ang="0">
                  <a:pos x="T0" y="T1"/>
                </a:cxn>
                <a:cxn ang="0">
                  <a:pos x="T2" y="T3"/>
                </a:cxn>
                <a:cxn ang="0">
                  <a:pos x="T4" y="T5"/>
                </a:cxn>
                <a:cxn ang="0">
                  <a:pos x="T6" y="T7"/>
                </a:cxn>
                <a:cxn ang="0">
                  <a:pos x="T8" y="T9"/>
                </a:cxn>
              </a:cxnLst>
              <a:rect l="0" t="0" r="r" b="b"/>
              <a:pathLst>
                <a:path w="552" h="612">
                  <a:moveTo>
                    <a:pt x="0" y="612"/>
                  </a:moveTo>
                  <a:lnTo>
                    <a:pt x="0" y="529"/>
                  </a:lnTo>
                  <a:lnTo>
                    <a:pt x="389" y="0"/>
                  </a:lnTo>
                  <a:lnTo>
                    <a:pt x="552" y="605"/>
                  </a:lnTo>
                  <a:lnTo>
                    <a:pt x="0" y="61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1" name="Freeform 35"/>
            <p:cNvSpPr>
              <a:spLocks/>
            </p:cNvSpPr>
            <p:nvPr/>
          </p:nvSpPr>
          <p:spPr bwMode="auto">
            <a:xfrm>
              <a:off x="9469574" y="3013128"/>
              <a:ext cx="573945" cy="336943"/>
            </a:xfrm>
            <a:custGeom>
              <a:avLst/>
              <a:gdLst>
                <a:gd name="T0" fmla="*/ 0 w 603"/>
                <a:gd name="T1" fmla="*/ 347 h 354"/>
                <a:gd name="T2" fmla="*/ 603 w 603"/>
                <a:gd name="T3" fmla="*/ 354 h 354"/>
                <a:gd name="T4" fmla="*/ 484 w 603"/>
                <a:gd name="T5" fmla="*/ 0 h 354"/>
                <a:gd name="T6" fmla="*/ 0 w 603"/>
                <a:gd name="T7" fmla="*/ 347 h 354"/>
              </a:gdLst>
              <a:ahLst/>
              <a:cxnLst>
                <a:cxn ang="0">
                  <a:pos x="T0" y="T1"/>
                </a:cxn>
                <a:cxn ang="0">
                  <a:pos x="T2" y="T3"/>
                </a:cxn>
                <a:cxn ang="0">
                  <a:pos x="T4" y="T5"/>
                </a:cxn>
                <a:cxn ang="0">
                  <a:pos x="T6" y="T7"/>
                </a:cxn>
              </a:cxnLst>
              <a:rect l="0" t="0" r="r" b="b"/>
              <a:pathLst>
                <a:path w="603" h="354">
                  <a:moveTo>
                    <a:pt x="0" y="347"/>
                  </a:moveTo>
                  <a:lnTo>
                    <a:pt x="603" y="354"/>
                  </a:lnTo>
                  <a:lnTo>
                    <a:pt x="484" y="0"/>
                  </a:lnTo>
                  <a:lnTo>
                    <a:pt x="0" y="347"/>
                  </a:lnTo>
                  <a:close/>
                </a:path>
              </a:pathLst>
            </a:custGeom>
            <a:solidFill>
              <a:srgbClr val="30A0D0"/>
            </a:solidFill>
            <a:ln w="9525">
              <a:solidFill>
                <a:srgbClr val="30A0D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52" name="Freeform 36"/>
            <p:cNvSpPr>
              <a:spLocks/>
            </p:cNvSpPr>
            <p:nvPr/>
          </p:nvSpPr>
          <p:spPr bwMode="auto">
            <a:xfrm>
              <a:off x="9469574" y="3013128"/>
              <a:ext cx="573945" cy="336943"/>
            </a:xfrm>
            <a:custGeom>
              <a:avLst/>
              <a:gdLst>
                <a:gd name="T0" fmla="*/ 0 w 603"/>
                <a:gd name="T1" fmla="*/ 347 h 354"/>
                <a:gd name="T2" fmla="*/ 603 w 603"/>
                <a:gd name="T3" fmla="*/ 354 h 354"/>
                <a:gd name="T4" fmla="*/ 484 w 603"/>
                <a:gd name="T5" fmla="*/ 0 h 354"/>
                <a:gd name="T6" fmla="*/ 0 w 603"/>
                <a:gd name="T7" fmla="*/ 347 h 354"/>
              </a:gdLst>
              <a:ahLst/>
              <a:cxnLst>
                <a:cxn ang="0">
                  <a:pos x="T0" y="T1"/>
                </a:cxn>
                <a:cxn ang="0">
                  <a:pos x="T2" y="T3"/>
                </a:cxn>
                <a:cxn ang="0">
                  <a:pos x="T4" y="T5"/>
                </a:cxn>
                <a:cxn ang="0">
                  <a:pos x="T6" y="T7"/>
                </a:cxn>
              </a:cxnLst>
              <a:rect l="0" t="0" r="r" b="b"/>
              <a:pathLst>
                <a:path w="603" h="354">
                  <a:moveTo>
                    <a:pt x="0" y="347"/>
                  </a:moveTo>
                  <a:lnTo>
                    <a:pt x="603" y="354"/>
                  </a:lnTo>
                  <a:lnTo>
                    <a:pt x="484" y="0"/>
                  </a:lnTo>
                  <a:lnTo>
                    <a:pt x="0" y="34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3" name="Freeform 37"/>
            <p:cNvSpPr>
              <a:spLocks/>
            </p:cNvSpPr>
            <p:nvPr/>
          </p:nvSpPr>
          <p:spPr bwMode="auto">
            <a:xfrm>
              <a:off x="8995570" y="2623835"/>
              <a:ext cx="934683" cy="719573"/>
            </a:xfrm>
            <a:custGeom>
              <a:avLst/>
              <a:gdLst>
                <a:gd name="T0" fmla="*/ 0 w 982"/>
                <a:gd name="T1" fmla="*/ 170 h 756"/>
                <a:gd name="T2" fmla="*/ 718 w 982"/>
                <a:gd name="T3" fmla="*/ 0 h 756"/>
                <a:gd name="T4" fmla="*/ 982 w 982"/>
                <a:gd name="T5" fmla="*/ 409 h 756"/>
                <a:gd name="T6" fmla="*/ 498 w 982"/>
                <a:gd name="T7" fmla="*/ 756 h 756"/>
                <a:gd name="T8" fmla="*/ 0 w 982"/>
                <a:gd name="T9" fmla="*/ 170 h 756"/>
              </a:gdLst>
              <a:ahLst/>
              <a:cxnLst>
                <a:cxn ang="0">
                  <a:pos x="T0" y="T1"/>
                </a:cxn>
                <a:cxn ang="0">
                  <a:pos x="T2" y="T3"/>
                </a:cxn>
                <a:cxn ang="0">
                  <a:pos x="T4" y="T5"/>
                </a:cxn>
                <a:cxn ang="0">
                  <a:pos x="T6" y="T7"/>
                </a:cxn>
                <a:cxn ang="0">
                  <a:pos x="T8" y="T9"/>
                </a:cxn>
              </a:cxnLst>
              <a:rect l="0" t="0" r="r" b="b"/>
              <a:pathLst>
                <a:path w="982" h="756">
                  <a:moveTo>
                    <a:pt x="0" y="170"/>
                  </a:moveTo>
                  <a:lnTo>
                    <a:pt x="718" y="0"/>
                  </a:lnTo>
                  <a:lnTo>
                    <a:pt x="982" y="409"/>
                  </a:lnTo>
                  <a:lnTo>
                    <a:pt x="498" y="756"/>
                  </a:lnTo>
                  <a:lnTo>
                    <a:pt x="0" y="170"/>
                  </a:lnTo>
                  <a:close/>
                </a:path>
              </a:pathLst>
            </a:custGeom>
            <a:solidFill>
              <a:srgbClr val="3EB8D8"/>
            </a:solidFill>
            <a:ln w="9525">
              <a:solidFill>
                <a:srgbClr val="3EB8D8"/>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54" name="Freeform 38"/>
            <p:cNvSpPr>
              <a:spLocks/>
            </p:cNvSpPr>
            <p:nvPr/>
          </p:nvSpPr>
          <p:spPr bwMode="auto">
            <a:xfrm>
              <a:off x="8995570" y="2623835"/>
              <a:ext cx="934683" cy="719573"/>
            </a:xfrm>
            <a:custGeom>
              <a:avLst/>
              <a:gdLst>
                <a:gd name="T0" fmla="*/ 0 w 982"/>
                <a:gd name="T1" fmla="*/ 170 h 756"/>
                <a:gd name="T2" fmla="*/ 718 w 982"/>
                <a:gd name="T3" fmla="*/ 0 h 756"/>
                <a:gd name="T4" fmla="*/ 982 w 982"/>
                <a:gd name="T5" fmla="*/ 409 h 756"/>
                <a:gd name="T6" fmla="*/ 498 w 982"/>
                <a:gd name="T7" fmla="*/ 756 h 756"/>
                <a:gd name="T8" fmla="*/ 0 w 982"/>
                <a:gd name="T9" fmla="*/ 170 h 756"/>
              </a:gdLst>
              <a:ahLst/>
              <a:cxnLst>
                <a:cxn ang="0">
                  <a:pos x="T0" y="T1"/>
                </a:cxn>
                <a:cxn ang="0">
                  <a:pos x="T2" y="T3"/>
                </a:cxn>
                <a:cxn ang="0">
                  <a:pos x="T4" y="T5"/>
                </a:cxn>
                <a:cxn ang="0">
                  <a:pos x="T6" y="T7"/>
                </a:cxn>
                <a:cxn ang="0">
                  <a:pos x="T8" y="T9"/>
                </a:cxn>
              </a:cxnLst>
              <a:rect l="0" t="0" r="r" b="b"/>
              <a:pathLst>
                <a:path w="982" h="756">
                  <a:moveTo>
                    <a:pt x="0" y="170"/>
                  </a:moveTo>
                  <a:lnTo>
                    <a:pt x="718" y="0"/>
                  </a:lnTo>
                  <a:lnTo>
                    <a:pt x="982" y="409"/>
                  </a:lnTo>
                  <a:lnTo>
                    <a:pt x="498" y="756"/>
                  </a:lnTo>
                  <a:lnTo>
                    <a:pt x="0" y="17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5" name="Freeform 39"/>
            <p:cNvSpPr>
              <a:spLocks/>
            </p:cNvSpPr>
            <p:nvPr/>
          </p:nvSpPr>
          <p:spPr bwMode="auto">
            <a:xfrm>
              <a:off x="9930253" y="3013128"/>
              <a:ext cx="324569" cy="343606"/>
            </a:xfrm>
            <a:custGeom>
              <a:avLst/>
              <a:gdLst>
                <a:gd name="T0" fmla="*/ 341 w 341"/>
                <a:gd name="T1" fmla="*/ 361 h 361"/>
                <a:gd name="T2" fmla="*/ 119 w 341"/>
                <a:gd name="T3" fmla="*/ 354 h 361"/>
                <a:gd name="T4" fmla="*/ 0 w 341"/>
                <a:gd name="T5" fmla="*/ 0 h 361"/>
                <a:gd name="T6" fmla="*/ 341 w 341"/>
                <a:gd name="T7" fmla="*/ 361 h 361"/>
              </a:gdLst>
              <a:ahLst/>
              <a:cxnLst>
                <a:cxn ang="0">
                  <a:pos x="T0" y="T1"/>
                </a:cxn>
                <a:cxn ang="0">
                  <a:pos x="T2" y="T3"/>
                </a:cxn>
                <a:cxn ang="0">
                  <a:pos x="T4" y="T5"/>
                </a:cxn>
                <a:cxn ang="0">
                  <a:pos x="T6" y="T7"/>
                </a:cxn>
              </a:cxnLst>
              <a:rect l="0" t="0" r="r" b="b"/>
              <a:pathLst>
                <a:path w="341" h="361">
                  <a:moveTo>
                    <a:pt x="341" y="361"/>
                  </a:moveTo>
                  <a:lnTo>
                    <a:pt x="119" y="354"/>
                  </a:lnTo>
                  <a:lnTo>
                    <a:pt x="0" y="0"/>
                  </a:lnTo>
                  <a:lnTo>
                    <a:pt x="341" y="361"/>
                  </a:lnTo>
                  <a:close/>
                </a:path>
              </a:pathLst>
            </a:custGeom>
            <a:solidFill>
              <a:srgbClr val="0F80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6" name="Freeform 40"/>
            <p:cNvSpPr>
              <a:spLocks/>
            </p:cNvSpPr>
            <p:nvPr/>
          </p:nvSpPr>
          <p:spPr bwMode="auto">
            <a:xfrm>
              <a:off x="9930253" y="3013128"/>
              <a:ext cx="324569" cy="343606"/>
            </a:xfrm>
            <a:custGeom>
              <a:avLst/>
              <a:gdLst>
                <a:gd name="T0" fmla="*/ 341 w 341"/>
                <a:gd name="T1" fmla="*/ 361 h 361"/>
                <a:gd name="T2" fmla="*/ 119 w 341"/>
                <a:gd name="T3" fmla="*/ 354 h 361"/>
                <a:gd name="T4" fmla="*/ 0 w 341"/>
                <a:gd name="T5" fmla="*/ 0 h 361"/>
                <a:gd name="T6" fmla="*/ 341 w 341"/>
                <a:gd name="T7" fmla="*/ 361 h 361"/>
              </a:gdLst>
              <a:ahLst/>
              <a:cxnLst>
                <a:cxn ang="0">
                  <a:pos x="T0" y="T1"/>
                </a:cxn>
                <a:cxn ang="0">
                  <a:pos x="T2" y="T3"/>
                </a:cxn>
                <a:cxn ang="0">
                  <a:pos x="T4" y="T5"/>
                </a:cxn>
                <a:cxn ang="0">
                  <a:pos x="T6" y="T7"/>
                </a:cxn>
              </a:cxnLst>
              <a:rect l="0" t="0" r="r" b="b"/>
              <a:pathLst>
                <a:path w="341" h="361">
                  <a:moveTo>
                    <a:pt x="341" y="361"/>
                  </a:moveTo>
                  <a:lnTo>
                    <a:pt x="119" y="354"/>
                  </a:lnTo>
                  <a:lnTo>
                    <a:pt x="0" y="0"/>
                  </a:lnTo>
                  <a:lnTo>
                    <a:pt x="341" y="36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7" name="Freeform 41"/>
            <p:cNvSpPr>
              <a:spLocks/>
            </p:cNvSpPr>
            <p:nvPr/>
          </p:nvSpPr>
          <p:spPr bwMode="auto">
            <a:xfrm>
              <a:off x="8059935" y="3275829"/>
              <a:ext cx="97085" cy="80905"/>
            </a:xfrm>
            <a:custGeom>
              <a:avLst/>
              <a:gdLst>
                <a:gd name="T0" fmla="*/ 123 w 123"/>
                <a:gd name="T1" fmla="*/ 0 h 85"/>
                <a:gd name="T2" fmla="*/ 0 w 123"/>
                <a:gd name="T3" fmla="*/ 85 h 85"/>
                <a:gd name="T4" fmla="*/ 123 w 123"/>
                <a:gd name="T5" fmla="*/ 83 h 85"/>
                <a:gd name="T6" fmla="*/ 123 w 123"/>
                <a:gd name="T7" fmla="*/ 0 h 85"/>
              </a:gdLst>
              <a:ahLst/>
              <a:cxnLst>
                <a:cxn ang="0">
                  <a:pos x="T0" y="T1"/>
                </a:cxn>
                <a:cxn ang="0">
                  <a:pos x="T2" y="T3"/>
                </a:cxn>
                <a:cxn ang="0">
                  <a:pos x="T4" y="T5"/>
                </a:cxn>
                <a:cxn ang="0">
                  <a:pos x="T6" y="T7"/>
                </a:cxn>
              </a:cxnLst>
              <a:rect l="0" t="0" r="r" b="b"/>
              <a:pathLst>
                <a:path w="123" h="85">
                  <a:moveTo>
                    <a:pt x="123" y="0"/>
                  </a:moveTo>
                  <a:lnTo>
                    <a:pt x="0" y="85"/>
                  </a:lnTo>
                  <a:lnTo>
                    <a:pt x="123" y="83"/>
                  </a:lnTo>
                  <a:lnTo>
                    <a:pt x="123" y="0"/>
                  </a:lnTo>
                  <a:close/>
                </a:path>
              </a:pathLst>
            </a:custGeom>
            <a:solidFill>
              <a:srgbClr val="4CB7E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8" name="Freeform 42"/>
            <p:cNvSpPr>
              <a:spLocks/>
            </p:cNvSpPr>
            <p:nvPr/>
          </p:nvSpPr>
          <p:spPr bwMode="auto">
            <a:xfrm>
              <a:off x="8039947" y="3275829"/>
              <a:ext cx="117073" cy="80905"/>
            </a:xfrm>
            <a:custGeom>
              <a:avLst/>
              <a:gdLst>
                <a:gd name="T0" fmla="*/ 123 w 123"/>
                <a:gd name="T1" fmla="*/ 0 h 85"/>
                <a:gd name="T2" fmla="*/ 0 w 123"/>
                <a:gd name="T3" fmla="*/ 85 h 85"/>
                <a:gd name="T4" fmla="*/ 123 w 123"/>
                <a:gd name="T5" fmla="*/ 83 h 85"/>
                <a:gd name="T6" fmla="*/ 123 w 123"/>
                <a:gd name="T7" fmla="*/ 0 h 85"/>
              </a:gdLst>
              <a:ahLst/>
              <a:cxnLst>
                <a:cxn ang="0">
                  <a:pos x="T0" y="T1"/>
                </a:cxn>
                <a:cxn ang="0">
                  <a:pos x="T2" y="T3"/>
                </a:cxn>
                <a:cxn ang="0">
                  <a:pos x="T4" y="T5"/>
                </a:cxn>
                <a:cxn ang="0">
                  <a:pos x="T6" y="T7"/>
                </a:cxn>
              </a:cxnLst>
              <a:rect l="0" t="0" r="r" b="b"/>
              <a:pathLst>
                <a:path w="123" h="85">
                  <a:moveTo>
                    <a:pt x="123" y="0"/>
                  </a:moveTo>
                  <a:lnTo>
                    <a:pt x="0" y="85"/>
                  </a:lnTo>
                  <a:lnTo>
                    <a:pt x="123" y="83"/>
                  </a:lnTo>
                  <a:lnTo>
                    <a:pt x="1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9" name="Freeform 56"/>
            <p:cNvSpPr>
              <a:spLocks/>
            </p:cNvSpPr>
            <p:nvPr/>
          </p:nvSpPr>
          <p:spPr bwMode="auto">
            <a:xfrm>
              <a:off x="10175822" y="3341504"/>
              <a:ext cx="892803" cy="849972"/>
            </a:xfrm>
            <a:custGeom>
              <a:avLst/>
              <a:gdLst>
                <a:gd name="T0" fmla="*/ 938 w 938"/>
                <a:gd name="T1" fmla="*/ 893 h 893"/>
                <a:gd name="T2" fmla="*/ 829 w 938"/>
                <a:gd name="T3" fmla="*/ 156 h 893"/>
                <a:gd name="T4" fmla="*/ 831 w 938"/>
                <a:gd name="T5" fmla="*/ 0 h 893"/>
                <a:gd name="T6" fmla="*/ 0 w 938"/>
                <a:gd name="T7" fmla="*/ 0 h 893"/>
                <a:gd name="T8" fmla="*/ 938 w 938"/>
                <a:gd name="T9" fmla="*/ 893 h 893"/>
              </a:gdLst>
              <a:ahLst/>
              <a:cxnLst>
                <a:cxn ang="0">
                  <a:pos x="T0" y="T1"/>
                </a:cxn>
                <a:cxn ang="0">
                  <a:pos x="T2" y="T3"/>
                </a:cxn>
                <a:cxn ang="0">
                  <a:pos x="T4" y="T5"/>
                </a:cxn>
                <a:cxn ang="0">
                  <a:pos x="T6" y="T7"/>
                </a:cxn>
                <a:cxn ang="0">
                  <a:pos x="T8" y="T9"/>
                </a:cxn>
              </a:cxnLst>
              <a:rect l="0" t="0" r="r" b="b"/>
              <a:pathLst>
                <a:path w="938" h="893">
                  <a:moveTo>
                    <a:pt x="938" y="893"/>
                  </a:moveTo>
                  <a:lnTo>
                    <a:pt x="829" y="156"/>
                  </a:lnTo>
                  <a:lnTo>
                    <a:pt x="831" y="0"/>
                  </a:lnTo>
                  <a:lnTo>
                    <a:pt x="0" y="0"/>
                  </a:lnTo>
                  <a:lnTo>
                    <a:pt x="938" y="893"/>
                  </a:lnTo>
                  <a:close/>
                </a:path>
              </a:pathLst>
            </a:custGeom>
            <a:solidFill>
              <a:srgbClr val="49B7E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0" name="Freeform 57"/>
            <p:cNvSpPr>
              <a:spLocks/>
            </p:cNvSpPr>
            <p:nvPr/>
          </p:nvSpPr>
          <p:spPr bwMode="auto">
            <a:xfrm>
              <a:off x="10175822" y="3341504"/>
              <a:ext cx="892803" cy="849972"/>
            </a:xfrm>
            <a:custGeom>
              <a:avLst/>
              <a:gdLst>
                <a:gd name="T0" fmla="*/ 938 w 938"/>
                <a:gd name="T1" fmla="*/ 893 h 893"/>
                <a:gd name="T2" fmla="*/ 829 w 938"/>
                <a:gd name="T3" fmla="*/ 156 h 893"/>
                <a:gd name="T4" fmla="*/ 831 w 938"/>
                <a:gd name="T5" fmla="*/ 0 h 893"/>
                <a:gd name="T6" fmla="*/ 0 w 938"/>
                <a:gd name="T7" fmla="*/ 0 h 893"/>
                <a:gd name="T8" fmla="*/ 938 w 938"/>
                <a:gd name="T9" fmla="*/ 893 h 893"/>
              </a:gdLst>
              <a:ahLst/>
              <a:cxnLst>
                <a:cxn ang="0">
                  <a:pos x="T0" y="T1"/>
                </a:cxn>
                <a:cxn ang="0">
                  <a:pos x="T2" y="T3"/>
                </a:cxn>
                <a:cxn ang="0">
                  <a:pos x="T4" y="T5"/>
                </a:cxn>
                <a:cxn ang="0">
                  <a:pos x="T6" y="T7"/>
                </a:cxn>
                <a:cxn ang="0">
                  <a:pos x="T8" y="T9"/>
                </a:cxn>
              </a:cxnLst>
              <a:rect l="0" t="0" r="r" b="b"/>
              <a:pathLst>
                <a:path w="938" h="893">
                  <a:moveTo>
                    <a:pt x="938" y="893"/>
                  </a:moveTo>
                  <a:lnTo>
                    <a:pt x="829" y="156"/>
                  </a:lnTo>
                  <a:lnTo>
                    <a:pt x="831" y="0"/>
                  </a:lnTo>
                  <a:lnTo>
                    <a:pt x="0" y="0"/>
                  </a:lnTo>
                  <a:lnTo>
                    <a:pt x="938" y="89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1" name="Freeform 58"/>
            <p:cNvSpPr>
              <a:spLocks/>
            </p:cNvSpPr>
            <p:nvPr/>
          </p:nvSpPr>
          <p:spPr bwMode="auto">
            <a:xfrm>
              <a:off x="10004495" y="3338649"/>
              <a:ext cx="881382" cy="1173589"/>
            </a:xfrm>
            <a:custGeom>
              <a:avLst/>
              <a:gdLst>
                <a:gd name="T0" fmla="*/ 898 w 926"/>
                <a:gd name="T1" fmla="*/ 1233 h 1233"/>
                <a:gd name="T2" fmla="*/ 926 w 926"/>
                <a:gd name="T3" fmla="*/ 716 h 1233"/>
                <a:gd name="T4" fmla="*/ 180 w 926"/>
                <a:gd name="T5" fmla="*/ 3 h 1233"/>
                <a:gd name="T6" fmla="*/ 0 w 926"/>
                <a:gd name="T7" fmla="*/ 0 h 1233"/>
                <a:gd name="T8" fmla="*/ 237 w 926"/>
                <a:gd name="T9" fmla="*/ 615 h 1233"/>
                <a:gd name="T10" fmla="*/ 577 w 926"/>
                <a:gd name="T11" fmla="*/ 577 h 1233"/>
                <a:gd name="T12" fmla="*/ 898 w 926"/>
                <a:gd name="T13" fmla="*/ 1233 h 1233"/>
              </a:gdLst>
              <a:ahLst/>
              <a:cxnLst>
                <a:cxn ang="0">
                  <a:pos x="T0" y="T1"/>
                </a:cxn>
                <a:cxn ang="0">
                  <a:pos x="T2" y="T3"/>
                </a:cxn>
                <a:cxn ang="0">
                  <a:pos x="T4" y="T5"/>
                </a:cxn>
                <a:cxn ang="0">
                  <a:pos x="T6" y="T7"/>
                </a:cxn>
                <a:cxn ang="0">
                  <a:pos x="T8" y="T9"/>
                </a:cxn>
                <a:cxn ang="0">
                  <a:pos x="T10" y="T11"/>
                </a:cxn>
                <a:cxn ang="0">
                  <a:pos x="T12" y="T13"/>
                </a:cxn>
              </a:cxnLst>
              <a:rect l="0" t="0" r="r" b="b"/>
              <a:pathLst>
                <a:path w="926" h="1233">
                  <a:moveTo>
                    <a:pt x="898" y="1233"/>
                  </a:moveTo>
                  <a:lnTo>
                    <a:pt x="926" y="716"/>
                  </a:lnTo>
                  <a:lnTo>
                    <a:pt x="180" y="3"/>
                  </a:lnTo>
                  <a:lnTo>
                    <a:pt x="0" y="0"/>
                  </a:lnTo>
                  <a:lnTo>
                    <a:pt x="237" y="615"/>
                  </a:lnTo>
                  <a:lnTo>
                    <a:pt x="577" y="577"/>
                  </a:lnTo>
                  <a:lnTo>
                    <a:pt x="898" y="1233"/>
                  </a:lnTo>
                  <a:close/>
                </a:path>
              </a:pathLst>
            </a:custGeom>
            <a:solidFill>
              <a:srgbClr val="122B6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2" name="Freeform 59"/>
            <p:cNvSpPr>
              <a:spLocks/>
            </p:cNvSpPr>
            <p:nvPr/>
          </p:nvSpPr>
          <p:spPr bwMode="auto">
            <a:xfrm>
              <a:off x="10004495" y="3338649"/>
              <a:ext cx="881382" cy="1173589"/>
            </a:xfrm>
            <a:custGeom>
              <a:avLst/>
              <a:gdLst>
                <a:gd name="T0" fmla="*/ 898 w 926"/>
                <a:gd name="T1" fmla="*/ 1233 h 1233"/>
                <a:gd name="T2" fmla="*/ 926 w 926"/>
                <a:gd name="T3" fmla="*/ 716 h 1233"/>
                <a:gd name="T4" fmla="*/ 180 w 926"/>
                <a:gd name="T5" fmla="*/ 3 h 1233"/>
                <a:gd name="T6" fmla="*/ 0 w 926"/>
                <a:gd name="T7" fmla="*/ 0 h 1233"/>
                <a:gd name="T8" fmla="*/ 237 w 926"/>
                <a:gd name="T9" fmla="*/ 615 h 1233"/>
                <a:gd name="T10" fmla="*/ 577 w 926"/>
                <a:gd name="T11" fmla="*/ 577 h 1233"/>
                <a:gd name="T12" fmla="*/ 898 w 926"/>
                <a:gd name="T13" fmla="*/ 1233 h 1233"/>
              </a:gdLst>
              <a:ahLst/>
              <a:cxnLst>
                <a:cxn ang="0">
                  <a:pos x="T0" y="T1"/>
                </a:cxn>
                <a:cxn ang="0">
                  <a:pos x="T2" y="T3"/>
                </a:cxn>
                <a:cxn ang="0">
                  <a:pos x="T4" y="T5"/>
                </a:cxn>
                <a:cxn ang="0">
                  <a:pos x="T6" y="T7"/>
                </a:cxn>
                <a:cxn ang="0">
                  <a:pos x="T8" y="T9"/>
                </a:cxn>
                <a:cxn ang="0">
                  <a:pos x="T10" y="T11"/>
                </a:cxn>
                <a:cxn ang="0">
                  <a:pos x="T12" y="T13"/>
                </a:cxn>
              </a:cxnLst>
              <a:rect l="0" t="0" r="r" b="b"/>
              <a:pathLst>
                <a:path w="926" h="1233">
                  <a:moveTo>
                    <a:pt x="898" y="1233"/>
                  </a:moveTo>
                  <a:lnTo>
                    <a:pt x="926" y="716"/>
                  </a:lnTo>
                  <a:lnTo>
                    <a:pt x="180" y="3"/>
                  </a:lnTo>
                  <a:lnTo>
                    <a:pt x="0" y="0"/>
                  </a:lnTo>
                  <a:lnTo>
                    <a:pt x="237" y="615"/>
                  </a:lnTo>
                  <a:lnTo>
                    <a:pt x="577" y="577"/>
                  </a:lnTo>
                  <a:lnTo>
                    <a:pt x="898" y="123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3" name="Freeform 60"/>
            <p:cNvSpPr>
              <a:spLocks/>
            </p:cNvSpPr>
            <p:nvPr/>
          </p:nvSpPr>
          <p:spPr bwMode="auto">
            <a:xfrm>
              <a:off x="10198665" y="3887846"/>
              <a:ext cx="660560" cy="1013684"/>
            </a:xfrm>
            <a:custGeom>
              <a:avLst/>
              <a:gdLst>
                <a:gd name="T0" fmla="*/ 373 w 694"/>
                <a:gd name="T1" fmla="*/ 1065 h 1065"/>
                <a:gd name="T2" fmla="*/ 0 w 694"/>
                <a:gd name="T3" fmla="*/ 649 h 1065"/>
                <a:gd name="T4" fmla="*/ 33 w 694"/>
                <a:gd name="T5" fmla="*/ 38 h 1065"/>
                <a:gd name="T6" fmla="*/ 373 w 694"/>
                <a:gd name="T7" fmla="*/ 0 h 1065"/>
                <a:gd name="T8" fmla="*/ 694 w 694"/>
                <a:gd name="T9" fmla="*/ 656 h 1065"/>
                <a:gd name="T10" fmla="*/ 373 w 694"/>
                <a:gd name="T11" fmla="*/ 1065 h 1065"/>
              </a:gdLst>
              <a:ahLst/>
              <a:cxnLst>
                <a:cxn ang="0">
                  <a:pos x="T0" y="T1"/>
                </a:cxn>
                <a:cxn ang="0">
                  <a:pos x="T2" y="T3"/>
                </a:cxn>
                <a:cxn ang="0">
                  <a:pos x="T4" y="T5"/>
                </a:cxn>
                <a:cxn ang="0">
                  <a:pos x="T6" y="T7"/>
                </a:cxn>
                <a:cxn ang="0">
                  <a:pos x="T8" y="T9"/>
                </a:cxn>
                <a:cxn ang="0">
                  <a:pos x="T10" y="T11"/>
                </a:cxn>
              </a:cxnLst>
              <a:rect l="0" t="0" r="r" b="b"/>
              <a:pathLst>
                <a:path w="694" h="1065">
                  <a:moveTo>
                    <a:pt x="373" y="1065"/>
                  </a:moveTo>
                  <a:lnTo>
                    <a:pt x="0" y="649"/>
                  </a:lnTo>
                  <a:lnTo>
                    <a:pt x="33" y="38"/>
                  </a:lnTo>
                  <a:lnTo>
                    <a:pt x="373" y="0"/>
                  </a:lnTo>
                  <a:lnTo>
                    <a:pt x="694" y="656"/>
                  </a:lnTo>
                  <a:lnTo>
                    <a:pt x="373" y="1065"/>
                  </a:lnTo>
                  <a:close/>
                </a:path>
              </a:pathLst>
            </a:custGeom>
            <a:solidFill>
              <a:srgbClr val="0058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4" name="Freeform 61"/>
            <p:cNvSpPr>
              <a:spLocks/>
            </p:cNvSpPr>
            <p:nvPr/>
          </p:nvSpPr>
          <p:spPr bwMode="auto">
            <a:xfrm>
              <a:off x="10198665" y="3887846"/>
              <a:ext cx="660560" cy="1013684"/>
            </a:xfrm>
            <a:custGeom>
              <a:avLst/>
              <a:gdLst>
                <a:gd name="T0" fmla="*/ 373 w 694"/>
                <a:gd name="T1" fmla="*/ 1065 h 1065"/>
                <a:gd name="T2" fmla="*/ 0 w 694"/>
                <a:gd name="T3" fmla="*/ 649 h 1065"/>
                <a:gd name="T4" fmla="*/ 33 w 694"/>
                <a:gd name="T5" fmla="*/ 38 h 1065"/>
                <a:gd name="T6" fmla="*/ 373 w 694"/>
                <a:gd name="T7" fmla="*/ 0 h 1065"/>
                <a:gd name="T8" fmla="*/ 694 w 694"/>
                <a:gd name="T9" fmla="*/ 656 h 1065"/>
                <a:gd name="T10" fmla="*/ 373 w 694"/>
                <a:gd name="T11" fmla="*/ 1065 h 1065"/>
              </a:gdLst>
              <a:ahLst/>
              <a:cxnLst>
                <a:cxn ang="0">
                  <a:pos x="T0" y="T1"/>
                </a:cxn>
                <a:cxn ang="0">
                  <a:pos x="T2" y="T3"/>
                </a:cxn>
                <a:cxn ang="0">
                  <a:pos x="T4" y="T5"/>
                </a:cxn>
                <a:cxn ang="0">
                  <a:pos x="T6" y="T7"/>
                </a:cxn>
                <a:cxn ang="0">
                  <a:pos x="T8" y="T9"/>
                </a:cxn>
                <a:cxn ang="0">
                  <a:pos x="T10" y="T11"/>
                </a:cxn>
              </a:cxnLst>
              <a:rect l="0" t="0" r="r" b="b"/>
              <a:pathLst>
                <a:path w="694" h="1065">
                  <a:moveTo>
                    <a:pt x="373" y="1065"/>
                  </a:moveTo>
                  <a:lnTo>
                    <a:pt x="0" y="649"/>
                  </a:lnTo>
                  <a:lnTo>
                    <a:pt x="33" y="38"/>
                  </a:lnTo>
                  <a:lnTo>
                    <a:pt x="373" y="0"/>
                  </a:lnTo>
                  <a:lnTo>
                    <a:pt x="694" y="656"/>
                  </a:lnTo>
                  <a:lnTo>
                    <a:pt x="373" y="106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5" name="Freeform 62"/>
            <p:cNvSpPr>
              <a:spLocks/>
            </p:cNvSpPr>
            <p:nvPr/>
          </p:nvSpPr>
          <p:spPr bwMode="auto">
            <a:xfrm>
              <a:off x="9503840" y="3338649"/>
              <a:ext cx="730042" cy="589174"/>
            </a:xfrm>
            <a:custGeom>
              <a:avLst/>
              <a:gdLst>
                <a:gd name="T0" fmla="*/ 0 w 767"/>
                <a:gd name="T1" fmla="*/ 3 h 619"/>
                <a:gd name="T2" fmla="*/ 526 w 767"/>
                <a:gd name="T3" fmla="*/ 0 h 619"/>
                <a:gd name="T4" fmla="*/ 767 w 767"/>
                <a:gd name="T5" fmla="*/ 619 h 619"/>
                <a:gd name="T6" fmla="*/ 0 w 767"/>
                <a:gd name="T7" fmla="*/ 3 h 619"/>
              </a:gdLst>
              <a:ahLst/>
              <a:cxnLst>
                <a:cxn ang="0">
                  <a:pos x="T0" y="T1"/>
                </a:cxn>
                <a:cxn ang="0">
                  <a:pos x="T2" y="T3"/>
                </a:cxn>
                <a:cxn ang="0">
                  <a:pos x="T4" y="T5"/>
                </a:cxn>
                <a:cxn ang="0">
                  <a:pos x="T6" y="T7"/>
                </a:cxn>
              </a:cxnLst>
              <a:rect l="0" t="0" r="r" b="b"/>
              <a:pathLst>
                <a:path w="767" h="619">
                  <a:moveTo>
                    <a:pt x="0" y="3"/>
                  </a:moveTo>
                  <a:lnTo>
                    <a:pt x="526" y="0"/>
                  </a:lnTo>
                  <a:lnTo>
                    <a:pt x="767" y="619"/>
                  </a:lnTo>
                  <a:lnTo>
                    <a:pt x="0" y="3"/>
                  </a:lnTo>
                  <a:close/>
                </a:path>
              </a:pathLst>
            </a:custGeom>
            <a:solidFill>
              <a:srgbClr val="0080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6" name="Freeform 63"/>
            <p:cNvSpPr>
              <a:spLocks/>
            </p:cNvSpPr>
            <p:nvPr/>
          </p:nvSpPr>
          <p:spPr bwMode="auto">
            <a:xfrm>
              <a:off x="9503840" y="3338649"/>
              <a:ext cx="730042" cy="589174"/>
            </a:xfrm>
            <a:custGeom>
              <a:avLst/>
              <a:gdLst>
                <a:gd name="T0" fmla="*/ 0 w 767"/>
                <a:gd name="T1" fmla="*/ 3 h 619"/>
                <a:gd name="T2" fmla="*/ 526 w 767"/>
                <a:gd name="T3" fmla="*/ 0 h 619"/>
                <a:gd name="T4" fmla="*/ 767 w 767"/>
                <a:gd name="T5" fmla="*/ 619 h 619"/>
                <a:gd name="T6" fmla="*/ 0 w 767"/>
                <a:gd name="T7" fmla="*/ 3 h 619"/>
              </a:gdLst>
              <a:ahLst/>
              <a:cxnLst>
                <a:cxn ang="0">
                  <a:pos x="T0" y="T1"/>
                </a:cxn>
                <a:cxn ang="0">
                  <a:pos x="T2" y="T3"/>
                </a:cxn>
                <a:cxn ang="0">
                  <a:pos x="T4" y="T5"/>
                </a:cxn>
                <a:cxn ang="0">
                  <a:pos x="T6" y="T7"/>
                </a:cxn>
              </a:cxnLst>
              <a:rect l="0" t="0" r="r" b="b"/>
              <a:pathLst>
                <a:path w="767" h="619">
                  <a:moveTo>
                    <a:pt x="0" y="3"/>
                  </a:moveTo>
                  <a:lnTo>
                    <a:pt x="526" y="0"/>
                  </a:lnTo>
                  <a:lnTo>
                    <a:pt x="767" y="619"/>
                  </a:lnTo>
                  <a:lnTo>
                    <a:pt x="0" y="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7" name="Freeform 64"/>
            <p:cNvSpPr>
              <a:spLocks/>
            </p:cNvSpPr>
            <p:nvPr/>
          </p:nvSpPr>
          <p:spPr bwMode="auto">
            <a:xfrm>
              <a:off x="8703363" y="3338649"/>
              <a:ext cx="800477" cy="1079359"/>
            </a:xfrm>
            <a:custGeom>
              <a:avLst/>
              <a:gdLst>
                <a:gd name="T0" fmla="*/ 0 w 841"/>
                <a:gd name="T1" fmla="*/ 0 h 1134"/>
                <a:gd name="T2" fmla="*/ 841 w 841"/>
                <a:gd name="T3" fmla="*/ 0 h 1134"/>
                <a:gd name="T4" fmla="*/ 283 w 841"/>
                <a:gd name="T5" fmla="*/ 1134 h 1134"/>
                <a:gd name="T6" fmla="*/ 0 w 841"/>
                <a:gd name="T7" fmla="*/ 0 h 1134"/>
              </a:gdLst>
              <a:ahLst/>
              <a:cxnLst>
                <a:cxn ang="0">
                  <a:pos x="T0" y="T1"/>
                </a:cxn>
                <a:cxn ang="0">
                  <a:pos x="T2" y="T3"/>
                </a:cxn>
                <a:cxn ang="0">
                  <a:pos x="T4" y="T5"/>
                </a:cxn>
                <a:cxn ang="0">
                  <a:pos x="T6" y="T7"/>
                </a:cxn>
              </a:cxnLst>
              <a:rect l="0" t="0" r="r" b="b"/>
              <a:pathLst>
                <a:path w="841" h="1134">
                  <a:moveTo>
                    <a:pt x="0" y="0"/>
                  </a:moveTo>
                  <a:lnTo>
                    <a:pt x="841" y="0"/>
                  </a:lnTo>
                  <a:lnTo>
                    <a:pt x="283" y="1134"/>
                  </a:lnTo>
                  <a:lnTo>
                    <a:pt x="0" y="0"/>
                  </a:lnTo>
                  <a:close/>
                </a:path>
              </a:pathLst>
            </a:custGeom>
            <a:solidFill>
              <a:srgbClr val="3FA0A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8" name="Freeform 65"/>
            <p:cNvSpPr>
              <a:spLocks/>
            </p:cNvSpPr>
            <p:nvPr/>
          </p:nvSpPr>
          <p:spPr bwMode="auto">
            <a:xfrm>
              <a:off x="8703363" y="3338649"/>
              <a:ext cx="800477" cy="1079359"/>
            </a:xfrm>
            <a:custGeom>
              <a:avLst/>
              <a:gdLst>
                <a:gd name="T0" fmla="*/ 0 w 841"/>
                <a:gd name="T1" fmla="*/ 0 h 1134"/>
                <a:gd name="T2" fmla="*/ 841 w 841"/>
                <a:gd name="T3" fmla="*/ 0 h 1134"/>
                <a:gd name="T4" fmla="*/ 283 w 841"/>
                <a:gd name="T5" fmla="*/ 1134 h 1134"/>
                <a:gd name="T6" fmla="*/ 0 w 841"/>
                <a:gd name="T7" fmla="*/ 0 h 1134"/>
              </a:gdLst>
              <a:ahLst/>
              <a:cxnLst>
                <a:cxn ang="0">
                  <a:pos x="T0" y="T1"/>
                </a:cxn>
                <a:cxn ang="0">
                  <a:pos x="T2" y="T3"/>
                </a:cxn>
                <a:cxn ang="0">
                  <a:pos x="T4" y="T5"/>
                </a:cxn>
                <a:cxn ang="0">
                  <a:pos x="T6" y="T7"/>
                </a:cxn>
              </a:cxnLst>
              <a:rect l="0" t="0" r="r" b="b"/>
              <a:pathLst>
                <a:path w="841" h="1134">
                  <a:moveTo>
                    <a:pt x="0" y="0"/>
                  </a:moveTo>
                  <a:lnTo>
                    <a:pt x="841" y="0"/>
                  </a:lnTo>
                  <a:lnTo>
                    <a:pt x="283" y="1134"/>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9" name="Freeform 66"/>
            <p:cNvSpPr>
              <a:spLocks/>
            </p:cNvSpPr>
            <p:nvPr/>
          </p:nvSpPr>
          <p:spPr bwMode="auto">
            <a:xfrm>
              <a:off x="8129418" y="3341504"/>
              <a:ext cx="841405" cy="1081263"/>
            </a:xfrm>
            <a:custGeom>
              <a:avLst/>
              <a:gdLst>
                <a:gd name="T0" fmla="*/ 85 w 884"/>
                <a:gd name="T1" fmla="*/ 0 h 1136"/>
                <a:gd name="T2" fmla="*/ 603 w 884"/>
                <a:gd name="T3" fmla="*/ 0 h 1136"/>
                <a:gd name="T4" fmla="*/ 884 w 884"/>
                <a:gd name="T5" fmla="*/ 1136 h 1136"/>
                <a:gd name="T6" fmla="*/ 0 w 884"/>
                <a:gd name="T7" fmla="*/ 928 h 1136"/>
                <a:gd name="T8" fmla="*/ 85 w 884"/>
                <a:gd name="T9" fmla="*/ 0 h 1136"/>
              </a:gdLst>
              <a:ahLst/>
              <a:cxnLst>
                <a:cxn ang="0">
                  <a:pos x="T0" y="T1"/>
                </a:cxn>
                <a:cxn ang="0">
                  <a:pos x="T2" y="T3"/>
                </a:cxn>
                <a:cxn ang="0">
                  <a:pos x="T4" y="T5"/>
                </a:cxn>
                <a:cxn ang="0">
                  <a:pos x="T6" y="T7"/>
                </a:cxn>
                <a:cxn ang="0">
                  <a:pos x="T8" y="T9"/>
                </a:cxn>
              </a:cxnLst>
              <a:rect l="0" t="0" r="r" b="b"/>
              <a:pathLst>
                <a:path w="884" h="1136">
                  <a:moveTo>
                    <a:pt x="85" y="0"/>
                  </a:moveTo>
                  <a:lnTo>
                    <a:pt x="603" y="0"/>
                  </a:lnTo>
                  <a:lnTo>
                    <a:pt x="884" y="1136"/>
                  </a:lnTo>
                  <a:lnTo>
                    <a:pt x="0" y="928"/>
                  </a:lnTo>
                  <a:lnTo>
                    <a:pt x="85" y="0"/>
                  </a:lnTo>
                  <a:close/>
                </a:path>
              </a:pathLst>
            </a:custGeom>
            <a:solidFill>
              <a:srgbClr val="0078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0" name="Freeform 67"/>
            <p:cNvSpPr>
              <a:spLocks/>
            </p:cNvSpPr>
            <p:nvPr/>
          </p:nvSpPr>
          <p:spPr bwMode="auto">
            <a:xfrm>
              <a:off x="8129418" y="3341504"/>
              <a:ext cx="841405" cy="1081263"/>
            </a:xfrm>
            <a:custGeom>
              <a:avLst/>
              <a:gdLst>
                <a:gd name="T0" fmla="*/ 85 w 884"/>
                <a:gd name="T1" fmla="*/ 0 h 1136"/>
                <a:gd name="T2" fmla="*/ 603 w 884"/>
                <a:gd name="T3" fmla="*/ 0 h 1136"/>
                <a:gd name="T4" fmla="*/ 884 w 884"/>
                <a:gd name="T5" fmla="*/ 1136 h 1136"/>
                <a:gd name="T6" fmla="*/ 0 w 884"/>
                <a:gd name="T7" fmla="*/ 928 h 1136"/>
                <a:gd name="T8" fmla="*/ 85 w 884"/>
                <a:gd name="T9" fmla="*/ 0 h 1136"/>
              </a:gdLst>
              <a:ahLst/>
              <a:cxnLst>
                <a:cxn ang="0">
                  <a:pos x="T0" y="T1"/>
                </a:cxn>
                <a:cxn ang="0">
                  <a:pos x="T2" y="T3"/>
                </a:cxn>
                <a:cxn ang="0">
                  <a:pos x="T4" y="T5"/>
                </a:cxn>
                <a:cxn ang="0">
                  <a:pos x="T6" y="T7"/>
                </a:cxn>
                <a:cxn ang="0">
                  <a:pos x="T8" y="T9"/>
                </a:cxn>
              </a:cxnLst>
              <a:rect l="0" t="0" r="r" b="b"/>
              <a:pathLst>
                <a:path w="884" h="1136">
                  <a:moveTo>
                    <a:pt x="85" y="0"/>
                  </a:moveTo>
                  <a:lnTo>
                    <a:pt x="603" y="0"/>
                  </a:lnTo>
                  <a:lnTo>
                    <a:pt x="884" y="1136"/>
                  </a:lnTo>
                  <a:lnTo>
                    <a:pt x="0" y="928"/>
                  </a:lnTo>
                  <a:lnTo>
                    <a:pt x="8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1" name="Freeform 68"/>
            <p:cNvSpPr>
              <a:spLocks/>
            </p:cNvSpPr>
            <p:nvPr/>
          </p:nvSpPr>
          <p:spPr bwMode="auto">
            <a:xfrm>
              <a:off x="7832451" y="3338230"/>
              <a:ext cx="377871" cy="927069"/>
            </a:xfrm>
            <a:custGeom>
              <a:avLst/>
              <a:gdLst>
                <a:gd name="T0" fmla="*/ 0 w 397"/>
                <a:gd name="T1" fmla="*/ 253 h 974"/>
                <a:gd name="T2" fmla="*/ 267 w 397"/>
                <a:gd name="T3" fmla="*/ 0 h 974"/>
                <a:gd name="T4" fmla="*/ 397 w 397"/>
                <a:gd name="T5" fmla="*/ 3 h 974"/>
                <a:gd name="T6" fmla="*/ 312 w 397"/>
                <a:gd name="T7" fmla="*/ 931 h 974"/>
                <a:gd name="T8" fmla="*/ 19 w 397"/>
                <a:gd name="T9" fmla="*/ 974 h 974"/>
                <a:gd name="T10" fmla="*/ 0 w 397"/>
                <a:gd name="T11" fmla="*/ 253 h 974"/>
              </a:gdLst>
              <a:ahLst/>
              <a:cxnLst>
                <a:cxn ang="0">
                  <a:pos x="T0" y="T1"/>
                </a:cxn>
                <a:cxn ang="0">
                  <a:pos x="T2" y="T3"/>
                </a:cxn>
                <a:cxn ang="0">
                  <a:pos x="T4" y="T5"/>
                </a:cxn>
                <a:cxn ang="0">
                  <a:pos x="T6" y="T7"/>
                </a:cxn>
                <a:cxn ang="0">
                  <a:pos x="T8" y="T9"/>
                </a:cxn>
                <a:cxn ang="0">
                  <a:pos x="T10" y="T11"/>
                </a:cxn>
              </a:cxnLst>
              <a:rect l="0" t="0" r="r" b="b"/>
              <a:pathLst>
                <a:path w="397" h="974">
                  <a:moveTo>
                    <a:pt x="0" y="253"/>
                  </a:moveTo>
                  <a:lnTo>
                    <a:pt x="267" y="0"/>
                  </a:lnTo>
                  <a:lnTo>
                    <a:pt x="397" y="3"/>
                  </a:lnTo>
                  <a:lnTo>
                    <a:pt x="312" y="931"/>
                  </a:lnTo>
                  <a:lnTo>
                    <a:pt x="19" y="974"/>
                  </a:lnTo>
                  <a:lnTo>
                    <a:pt x="0" y="253"/>
                  </a:lnTo>
                  <a:close/>
                </a:path>
              </a:pathLst>
            </a:custGeom>
            <a:solidFill>
              <a:srgbClr val="47A0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2" name="Freeform 69"/>
            <p:cNvSpPr>
              <a:spLocks/>
            </p:cNvSpPr>
            <p:nvPr/>
          </p:nvSpPr>
          <p:spPr bwMode="auto">
            <a:xfrm>
              <a:off x="7832451" y="3338649"/>
              <a:ext cx="377871" cy="927069"/>
            </a:xfrm>
            <a:custGeom>
              <a:avLst/>
              <a:gdLst>
                <a:gd name="T0" fmla="*/ 0 w 397"/>
                <a:gd name="T1" fmla="*/ 253 h 974"/>
                <a:gd name="T2" fmla="*/ 267 w 397"/>
                <a:gd name="T3" fmla="*/ 0 h 974"/>
                <a:gd name="T4" fmla="*/ 397 w 397"/>
                <a:gd name="T5" fmla="*/ 3 h 974"/>
                <a:gd name="T6" fmla="*/ 312 w 397"/>
                <a:gd name="T7" fmla="*/ 931 h 974"/>
                <a:gd name="T8" fmla="*/ 19 w 397"/>
                <a:gd name="T9" fmla="*/ 974 h 974"/>
                <a:gd name="T10" fmla="*/ 0 w 397"/>
                <a:gd name="T11" fmla="*/ 253 h 974"/>
              </a:gdLst>
              <a:ahLst/>
              <a:cxnLst>
                <a:cxn ang="0">
                  <a:pos x="T0" y="T1"/>
                </a:cxn>
                <a:cxn ang="0">
                  <a:pos x="T2" y="T3"/>
                </a:cxn>
                <a:cxn ang="0">
                  <a:pos x="T4" y="T5"/>
                </a:cxn>
                <a:cxn ang="0">
                  <a:pos x="T6" y="T7"/>
                </a:cxn>
                <a:cxn ang="0">
                  <a:pos x="T8" y="T9"/>
                </a:cxn>
                <a:cxn ang="0">
                  <a:pos x="T10" y="T11"/>
                </a:cxn>
              </a:cxnLst>
              <a:rect l="0" t="0" r="r" b="b"/>
              <a:pathLst>
                <a:path w="397" h="974">
                  <a:moveTo>
                    <a:pt x="0" y="253"/>
                  </a:moveTo>
                  <a:lnTo>
                    <a:pt x="267" y="0"/>
                  </a:lnTo>
                  <a:lnTo>
                    <a:pt x="397" y="3"/>
                  </a:lnTo>
                  <a:lnTo>
                    <a:pt x="312" y="931"/>
                  </a:lnTo>
                  <a:lnTo>
                    <a:pt x="19" y="974"/>
                  </a:lnTo>
                  <a:lnTo>
                    <a:pt x="0" y="25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3" name="Freeform 70"/>
            <p:cNvSpPr>
              <a:spLocks/>
            </p:cNvSpPr>
            <p:nvPr/>
          </p:nvSpPr>
          <p:spPr bwMode="auto">
            <a:xfrm>
              <a:off x="8952739" y="3338649"/>
              <a:ext cx="1279241" cy="1410591"/>
            </a:xfrm>
            <a:custGeom>
              <a:avLst/>
              <a:gdLst>
                <a:gd name="T0" fmla="*/ 1344 w 1344"/>
                <a:gd name="T1" fmla="*/ 617 h 1482"/>
                <a:gd name="T2" fmla="*/ 716 w 1344"/>
                <a:gd name="T3" fmla="*/ 641 h 1482"/>
                <a:gd name="T4" fmla="*/ 529 w 1344"/>
                <a:gd name="T5" fmla="*/ 1482 h 1482"/>
                <a:gd name="T6" fmla="*/ 0 w 1344"/>
                <a:gd name="T7" fmla="*/ 1134 h 1482"/>
                <a:gd name="T8" fmla="*/ 579 w 1344"/>
                <a:gd name="T9" fmla="*/ 0 h 1482"/>
                <a:gd name="T10" fmla="*/ 1344 w 1344"/>
                <a:gd name="T11" fmla="*/ 617 h 1482"/>
              </a:gdLst>
              <a:ahLst/>
              <a:cxnLst>
                <a:cxn ang="0">
                  <a:pos x="T0" y="T1"/>
                </a:cxn>
                <a:cxn ang="0">
                  <a:pos x="T2" y="T3"/>
                </a:cxn>
                <a:cxn ang="0">
                  <a:pos x="T4" y="T5"/>
                </a:cxn>
                <a:cxn ang="0">
                  <a:pos x="T6" y="T7"/>
                </a:cxn>
                <a:cxn ang="0">
                  <a:pos x="T8" y="T9"/>
                </a:cxn>
                <a:cxn ang="0">
                  <a:pos x="T10" y="T11"/>
                </a:cxn>
              </a:cxnLst>
              <a:rect l="0" t="0" r="r" b="b"/>
              <a:pathLst>
                <a:path w="1344" h="1482">
                  <a:moveTo>
                    <a:pt x="1344" y="617"/>
                  </a:moveTo>
                  <a:lnTo>
                    <a:pt x="716" y="641"/>
                  </a:lnTo>
                  <a:lnTo>
                    <a:pt x="529" y="1482"/>
                  </a:lnTo>
                  <a:lnTo>
                    <a:pt x="0" y="1134"/>
                  </a:lnTo>
                  <a:lnTo>
                    <a:pt x="579" y="0"/>
                  </a:lnTo>
                  <a:lnTo>
                    <a:pt x="1344" y="617"/>
                  </a:lnTo>
                  <a:close/>
                </a:path>
              </a:pathLst>
            </a:custGeom>
            <a:solidFill>
              <a:srgbClr val="0688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4" name="Freeform 71"/>
            <p:cNvSpPr>
              <a:spLocks/>
            </p:cNvSpPr>
            <p:nvPr/>
          </p:nvSpPr>
          <p:spPr bwMode="auto">
            <a:xfrm>
              <a:off x="8952739" y="3338649"/>
              <a:ext cx="1279241" cy="1410591"/>
            </a:xfrm>
            <a:custGeom>
              <a:avLst/>
              <a:gdLst>
                <a:gd name="T0" fmla="*/ 1344 w 1344"/>
                <a:gd name="T1" fmla="*/ 617 h 1482"/>
                <a:gd name="T2" fmla="*/ 716 w 1344"/>
                <a:gd name="T3" fmla="*/ 641 h 1482"/>
                <a:gd name="T4" fmla="*/ 529 w 1344"/>
                <a:gd name="T5" fmla="*/ 1482 h 1482"/>
                <a:gd name="T6" fmla="*/ 0 w 1344"/>
                <a:gd name="T7" fmla="*/ 1134 h 1482"/>
                <a:gd name="T8" fmla="*/ 579 w 1344"/>
                <a:gd name="T9" fmla="*/ 0 h 1482"/>
                <a:gd name="T10" fmla="*/ 1344 w 1344"/>
                <a:gd name="T11" fmla="*/ 617 h 1482"/>
              </a:gdLst>
              <a:ahLst/>
              <a:cxnLst>
                <a:cxn ang="0">
                  <a:pos x="T0" y="T1"/>
                </a:cxn>
                <a:cxn ang="0">
                  <a:pos x="T2" y="T3"/>
                </a:cxn>
                <a:cxn ang="0">
                  <a:pos x="T4" y="T5"/>
                </a:cxn>
                <a:cxn ang="0">
                  <a:pos x="T6" y="T7"/>
                </a:cxn>
                <a:cxn ang="0">
                  <a:pos x="T8" y="T9"/>
                </a:cxn>
                <a:cxn ang="0">
                  <a:pos x="T10" y="T11"/>
                </a:cxn>
              </a:cxnLst>
              <a:rect l="0" t="0" r="r" b="b"/>
              <a:pathLst>
                <a:path w="1344" h="1482">
                  <a:moveTo>
                    <a:pt x="1344" y="617"/>
                  </a:moveTo>
                  <a:lnTo>
                    <a:pt x="716" y="641"/>
                  </a:lnTo>
                  <a:lnTo>
                    <a:pt x="529" y="1482"/>
                  </a:lnTo>
                  <a:lnTo>
                    <a:pt x="0" y="1134"/>
                  </a:lnTo>
                  <a:lnTo>
                    <a:pt x="579" y="0"/>
                  </a:lnTo>
                  <a:lnTo>
                    <a:pt x="1344" y="61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5" name="Freeform 72"/>
            <p:cNvSpPr>
              <a:spLocks/>
            </p:cNvSpPr>
            <p:nvPr/>
          </p:nvSpPr>
          <p:spPr bwMode="auto">
            <a:xfrm>
              <a:off x="9458153" y="3924015"/>
              <a:ext cx="1095540" cy="1256397"/>
            </a:xfrm>
            <a:custGeom>
              <a:avLst/>
              <a:gdLst>
                <a:gd name="T0" fmla="*/ 288 w 487"/>
                <a:gd name="T1" fmla="*/ 559 h 559"/>
                <a:gd name="T2" fmla="*/ 241 w 487"/>
                <a:gd name="T3" fmla="*/ 448 h 559"/>
                <a:gd name="T4" fmla="*/ 141 w 487"/>
                <a:gd name="T5" fmla="*/ 514 h 559"/>
                <a:gd name="T6" fmla="*/ 0 w 487"/>
                <a:gd name="T7" fmla="*/ 367 h 559"/>
                <a:gd name="T8" fmla="*/ 79 w 487"/>
                <a:gd name="T9" fmla="*/ 11 h 559"/>
                <a:gd name="T10" fmla="*/ 343 w 487"/>
                <a:gd name="T11" fmla="*/ 0 h 559"/>
                <a:gd name="T12" fmla="*/ 329 w 487"/>
                <a:gd name="T13" fmla="*/ 259 h 559"/>
                <a:gd name="T14" fmla="*/ 487 w 487"/>
                <a:gd name="T15" fmla="*/ 435 h 559"/>
                <a:gd name="T16" fmla="*/ 288 w 487"/>
                <a:gd name="T17" fmla="*/ 55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7" h="559">
                  <a:moveTo>
                    <a:pt x="288" y="559"/>
                  </a:moveTo>
                  <a:cubicBezTo>
                    <a:pt x="288" y="556"/>
                    <a:pt x="241" y="448"/>
                    <a:pt x="241" y="448"/>
                  </a:cubicBezTo>
                  <a:cubicBezTo>
                    <a:pt x="241" y="448"/>
                    <a:pt x="141" y="511"/>
                    <a:pt x="141" y="514"/>
                  </a:cubicBezTo>
                  <a:cubicBezTo>
                    <a:pt x="141" y="517"/>
                    <a:pt x="0" y="367"/>
                    <a:pt x="0" y="367"/>
                  </a:cubicBezTo>
                  <a:cubicBezTo>
                    <a:pt x="79" y="11"/>
                    <a:pt x="79" y="11"/>
                    <a:pt x="79" y="11"/>
                  </a:cubicBezTo>
                  <a:cubicBezTo>
                    <a:pt x="343" y="0"/>
                    <a:pt x="343" y="0"/>
                    <a:pt x="343" y="0"/>
                  </a:cubicBezTo>
                  <a:cubicBezTo>
                    <a:pt x="329" y="259"/>
                    <a:pt x="329" y="259"/>
                    <a:pt x="329" y="259"/>
                  </a:cubicBezTo>
                  <a:cubicBezTo>
                    <a:pt x="487" y="435"/>
                    <a:pt x="487" y="435"/>
                    <a:pt x="487" y="435"/>
                  </a:cubicBezTo>
                  <a:cubicBezTo>
                    <a:pt x="288" y="559"/>
                    <a:pt x="288" y="559"/>
                    <a:pt x="288" y="559"/>
                  </a:cubicBezTo>
                </a:path>
              </a:pathLst>
            </a:custGeom>
            <a:solidFill>
              <a:srgbClr val="0058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6" name="Freeform 73"/>
            <p:cNvSpPr>
              <a:spLocks/>
            </p:cNvSpPr>
            <p:nvPr/>
          </p:nvSpPr>
          <p:spPr bwMode="auto">
            <a:xfrm>
              <a:off x="9157379" y="4896771"/>
              <a:ext cx="948960" cy="694826"/>
            </a:xfrm>
            <a:custGeom>
              <a:avLst/>
              <a:gdLst>
                <a:gd name="T0" fmla="*/ 954 w 997"/>
                <a:gd name="T1" fmla="*/ 730 h 730"/>
                <a:gd name="T2" fmla="*/ 997 w 997"/>
                <a:gd name="T3" fmla="*/ 298 h 730"/>
                <a:gd name="T4" fmla="*/ 893 w 997"/>
                <a:gd name="T5" fmla="*/ 0 h 730"/>
                <a:gd name="T6" fmla="*/ 649 w 997"/>
                <a:gd name="T7" fmla="*/ 192 h 730"/>
                <a:gd name="T8" fmla="*/ 0 w 997"/>
                <a:gd name="T9" fmla="*/ 22 h 730"/>
                <a:gd name="T10" fmla="*/ 954 w 997"/>
                <a:gd name="T11" fmla="*/ 730 h 730"/>
              </a:gdLst>
              <a:ahLst/>
              <a:cxnLst>
                <a:cxn ang="0">
                  <a:pos x="T0" y="T1"/>
                </a:cxn>
                <a:cxn ang="0">
                  <a:pos x="T2" y="T3"/>
                </a:cxn>
                <a:cxn ang="0">
                  <a:pos x="T4" y="T5"/>
                </a:cxn>
                <a:cxn ang="0">
                  <a:pos x="T6" y="T7"/>
                </a:cxn>
                <a:cxn ang="0">
                  <a:pos x="T8" y="T9"/>
                </a:cxn>
                <a:cxn ang="0">
                  <a:pos x="T10" y="T11"/>
                </a:cxn>
              </a:cxnLst>
              <a:rect l="0" t="0" r="r" b="b"/>
              <a:pathLst>
                <a:path w="997" h="730">
                  <a:moveTo>
                    <a:pt x="954" y="730"/>
                  </a:moveTo>
                  <a:lnTo>
                    <a:pt x="997" y="298"/>
                  </a:lnTo>
                  <a:lnTo>
                    <a:pt x="893" y="0"/>
                  </a:lnTo>
                  <a:lnTo>
                    <a:pt x="649" y="192"/>
                  </a:lnTo>
                  <a:lnTo>
                    <a:pt x="0" y="22"/>
                  </a:lnTo>
                  <a:lnTo>
                    <a:pt x="954" y="730"/>
                  </a:lnTo>
                  <a:close/>
                </a:path>
              </a:pathLst>
            </a:custGeom>
            <a:solidFill>
              <a:srgbClr val="1324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7" name="Freeform 74"/>
            <p:cNvSpPr>
              <a:spLocks/>
            </p:cNvSpPr>
            <p:nvPr/>
          </p:nvSpPr>
          <p:spPr bwMode="auto">
            <a:xfrm>
              <a:off x="9157379" y="4896771"/>
              <a:ext cx="948960" cy="694826"/>
            </a:xfrm>
            <a:custGeom>
              <a:avLst/>
              <a:gdLst>
                <a:gd name="T0" fmla="*/ 954 w 997"/>
                <a:gd name="T1" fmla="*/ 730 h 730"/>
                <a:gd name="T2" fmla="*/ 997 w 997"/>
                <a:gd name="T3" fmla="*/ 298 h 730"/>
                <a:gd name="T4" fmla="*/ 893 w 997"/>
                <a:gd name="T5" fmla="*/ 0 h 730"/>
                <a:gd name="T6" fmla="*/ 649 w 997"/>
                <a:gd name="T7" fmla="*/ 192 h 730"/>
                <a:gd name="T8" fmla="*/ 0 w 997"/>
                <a:gd name="T9" fmla="*/ 22 h 730"/>
                <a:gd name="T10" fmla="*/ 954 w 997"/>
                <a:gd name="T11" fmla="*/ 730 h 730"/>
              </a:gdLst>
              <a:ahLst/>
              <a:cxnLst>
                <a:cxn ang="0">
                  <a:pos x="T0" y="T1"/>
                </a:cxn>
                <a:cxn ang="0">
                  <a:pos x="T2" y="T3"/>
                </a:cxn>
                <a:cxn ang="0">
                  <a:pos x="T4" y="T5"/>
                </a:cxn>
                <a:cxn ang="0">
                  <a:pos x="T6" y="T7"/>
                </a:cxn>
                <a:cxn ang="0">
                  <a:pos x="T8" y="T9"/>
                </a:cxn>
                <a:cxn ang="0">
                  <a:pos x="T10" y="T11"/>
                </a:cxn>
              </a:cxnLst>
              <a:rect l="0" t="0" r="r" b="b"/>
              <a:pathLst>
                <a:path w="997" h="730">
                  <a:moveTo>
                    <a:pt x="954" y="730"/>
                  </a:moveTo>
                  <a:lnTo>
                    <a:pt x="997" y="298"/>
                  </a:lnTo>
                  <a:lnTo>
                    <a:pt x="893" y="0"/>
                  </a:lnTo>
                  <a:lnTo>
                    <a:pt x="649" y="192"/>
                  </a:lnTo>
                  <a:lnTo>
                    <a:pt x="0" y="22"/>
                  </a:lnTo>
                  <a:lnTo>
                    <a:pt x="954" y="73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8" name="Freeform 75"/>
            <p:cNvSpPr>
              <a:spLocks/>
            </p:cNvSpPr>
            <p:nvPr/>
          </p:nvSpPr>
          <p:spPr bwMode="auto">
            <a:xfrm>
              <a:off x="8059935" y="4224789"/>
              <a:ext cx="910887" cy="366449"/>
            </a:xfrm>
            <a:custGeom>
              <a:avLst/>
              <a:gdLst>
                <a:gd name="T0" fmla="*/ 0 w 957"/>
                <a:gd name="T1" fmla="*/ 12 h 385"/>
                <a:gd name="T2" fmla="*/ 336 w 957"/>
                <a:gd name="T3" fmla="*/ 385 h 385"/>
                <a:gd name="T4" fmla="*/ 957 w 957"/>
                <a:gd name="T5" fmla="*/ 208 h 385"/>
                <a:gd name="T6" fmla="*/ 723 w 957"/>
                <a:gd name="T7" fmla="*/ 151 h 385"/>
                <a:gd name="T8" fmla="*/ 73 w 957"/>
                <a:gd name="T9" fmla="*/ 0 h 385"/>
                <a:gd name="T10" fmla="*/ 0 w 957"/>
                <a:gd name="T11" fmla="*/ 12 h 385"/>
              </a:gdLst>
              <a:ahLst/>
              <a:cxnLst>
                <a:cxn ang="0">
                  <a:pos x="T0" y="T1"/>
                </a:cxn>
                <a:cxn ang="0">
                  <a:pos x="T2" y="T3"/>
                </a:cxn>
                <a:cxn ang="0">
                  <a:pos x="T4" y="T5"/>
                </a:cxn>
                <a:cxn ang="0">
                  <a:pos x="T6" y="T7"/>
                </a:cxn>
                <a:cxn ang="0">
                  <a:pos x="T8" y="T9"/>
                </a:cxn>
                <a:cxn ang="0">
                  <a:pos x="T10" y="T11"/>
                </a:cxn>
              </a:cxnLst>
              <a:rect l="0" t="0" r="r" b="b"/>
              <a:pathLst>
                <a:path w="957" h="385">
                  <a:moveTo>
                    <a:pt x="0" y="12"/>
                  </a:moveTo>
                  <a:lnTo>
                    <a:pt x="336" y="385"/>
                  </a:lnTo>
                  <a:lnTo>
                    <a:pt x="957" y="208"/>
                  </a:lnTo>
                  <a:lnTo>
                    <a:pt x="723" y="151"/>
                  </a:lnTo>
                  <a:lnTo>
                    <a:pt x="73" y="0"/>
                  </a:lnTo>
                  <a:lnTo>
                    <a:pt x="0" y="12"/>
                  </a:lnTo>
                  <a:close/>
                </a:path>
              </a:pathLst>
            </a:custGeom>
            <a:solidFill>
              <a:srgbClr val="1768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9" name="Freeform 76"/>
            <p:cNvSpPr>
              <a:spLocks/>
            </p:cNvSpPr>
            <p:nvPr/>
          </p:nvSpPr>
          <p:spPr bwMode="auto">
            <a:xfrm>
              <a:off x="8059935" y="4224789"/>
              <a:ext cx="910887" cy="366449"/>
            </a:xfrm>
            <a:custGeom>
              <a:avLst/>
              <a:gdLst>
                <a:gd name="T0" fmla="*/ 0 w 957"/>
                <a:gd name="T1" fmla="*/ 12 h 385"/>
                <a:gd name="T2" fmla="*/ 336 w 957"/>
                <a:gd name="T3" fmla="*/ 385 h 385"/>
                <a:gd name="T4" fmla="*/ 957 w 957"/>
                <a:gd name="T5" fmla="*/ 208 h 385"/>
                <a:gd name="T6" fmla="*/ 723 w 957"/>
                <a:gd name="T7" fmla="*/ 151 h 385"/>
                <a:gd name="T8" fmla="*/ 73 w 957"/>
                <a:gd name="T9" fmla="*/ 0 h 385"/>
                <a:gd name="T10" fmla="*/ 0 w 957"/>
                <a:gd name="T11" fmla="*/ 12 h 385"/>
              </a:gdLst>
              <a:ahLst/>
              <a:cxnLst>
                <a:cxn ang="0">
                  <a:pos x="T0" y="T1"/>
                </a:cxn>
                <a:cxn ang="0">
                  <a:pos x="T2" y="T3"/>
                </a:cxn>
                <a:cxn ang="0">
                  <a:pos x="T4" y="T5"/>
                </a:cxn>
                <a:cxn ang="0">
                  <a:pos x="T6" y="T7"/>
                </a:cxn>
                <a:cxn ang="0">
                  <a:pos x="T8" y="T9"/>
                </a:cxn>
                <a:cxn ang="0">
                  <a:pos x="T10" y="T11"/>
                </a:cxn>
              </a:cxnLst>
              <a:rect l="0" t="0" r="r" b="b"/>
              <a:pathLst>
                <a:path w="957" h="385">
                  <a:moveTo>
                    <a:pt x="0" y="12"/>
                  </a:moveTo>
                  <a:lnTo>
                    <a:pt x="336" y="385"/>
                  </a:lnTo>
                  <a:lnTo>
                    <a:pt x="957" y="208"/>
                  </a:lnTo>
                  <a:lnTo>
                    <a:pt x="723" y="151"/>
                  </a:lnTo>
                  <a:lnTo>
                    <a:pt x="73" y="0"/>
                  </a:lnTo>
                  <a:lnTo>
                    <a:pt x="0" y="1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0" name="Freeform 77"/>
            <p:cNvSpPr>
              <a:spLocks/>
            </p:cNvSpPr>
            <p:nvPr/>
          </p:nvSpPr>
          <p:spPr bwMode="auto">
            <a:xfrm>
              <a:off x="8231262" y="4589335"/>
              <a:ext cx="1543845" cy="490185"/>
            </a:xfrm>
            <a:custGeom>
              <a:avLst/>
              <a:gdLst>
                <a:gd name="T0" fmla="*/ 0 w 1622"/>
                <a:gd name="T1" fmla="*/ 2 h 515"/>
                <a:gd name="T2" fmla="*/ 281 w 1622"/>
                <a:gd name="T3" fmla="*/ 321 h 515"/>
                <a:gd name="T4" fmla="*/ 815 w 1622"/>
                <a:gd name="T5" fmla="*/ 338 h 515"/>
                <a:gd name="T6" fmla="*/ 708 w 1622"/>
                <a:gd name="T7" fmla="*/ 262 h 515"/>
                <a:gd name="T8" fmla="*/ 973 w 1622"/>
                <a:gd name="T9" fmla="*/ 345 h 515"/>
                <a:gd name="T10" fmla="*/ 1622 w 1622"/>
                <a:gd name="T11" fmla="*/ 515 h 515"/>
                <a:gd name="T12" fmla="*/ 1289 w 1622"/>
                <a:gd name="T13" fmla="*/ 168 h 515"/>
                <a:gd name="T14" fmla="*/ 493 w 1622"/>
                <a:gd name="T15" fmla="*/ 0 h 515"/>
                <a:gd name="T16" fmla="*/ 0 w 1622"/>
                <a:gd name="T17" fmla="*/ 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2" h="515">
                  <a:moveTo>
                    <a:pt x="0" y="2"/>
                  </a:moveTo>
                  <a:lnTo>
                    <a:pt x="281" y="321"/>
                  </a:lnTo>
                  <a:lnTo>
                    <a:pt x="815" y="338"/>
                  </a:lnTo>
                  <a:lnTo>
                    <a:pt x="708" y="262"/>
                  </a:lnTo>
                  <a:lnTo>
                    <a:pt x="973" y="345"/>
                  </a:lnTo>
                  <a:lnTo>
                    <a:pt x="1622" y="515"/>
                  </a:lnTo>
                  <a:lnTo>
                    <a:pt x="1289" y="168"/>
                  </a:lnTo>
                  <a:lnTo>
                    <a:pt x="493" y="0"/>
                  </a:lnTo>
                  <a:lnTo>
                    <a:pt x="0" y="2"/>
                  </a:lnTo>
                  <a:close/>
                </a:path>
              </a:pathLst>
            </a:custGeom>
            <a:solidFill>
              <a:srgbClr val="05418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1" name="Freeform 78"/>
            <p:cNvSpPr>
              <a:spLocks/>
            </p:cNvSpPr>
            <p:nvPr/>
          </p:nvSpPr>
          <p:spPr bwMode="auto">
            <a:xfrm>
              <a:off x="8231262" y="4589335"/>
              <a:ext cx="1543845" cy="490185"/>
            </a:xfrm>
            <a:custGeom>
              <a:avLst/>
              <a:gdLst>
                <a:gd name="T0" fmla="*/ 0 w 1622"/>
                <a:gd name="T1" fmla="*/ 2 h 515"/>
                <a:gd name="T2" fmla="*/ 281 w 1622"/>
                <a:gd name="T3" fmla="*/ 321 h 515"/>
                <a:gd name="T4" fmla="*/ 815 w 1622"/>
                <a:gd name="T5" fmla="*/ 338 h 515"/>
                <a:gd name="T6" fmla="*/ 708 w 1622"/>
                <a:gd name="T7" fmla="*/ 262 h 515"/>
                <a:gd name="T8" fmla="*/ 973 w 1622"/>
                <a:gd name="T9" fmla="*/ 345 h 515"/>
                <a:gd name="T10" fmla="*/ 1622 w 1622"/>
                <a:gd name="T11" fmla="*/ 515 h 515"/>
                <a:gd name="T12" fmla="*/ 1289 w 1622"/>
                <a:gd name="T13" fmla="*/ 168 h 515"/>
                <a:gd name="T14" fmla="*/ 493 w 1622"/>
                <a:gd name="T15" fmla="*/ 0 h 515"/>
                <a:gd name="T16" fmla="*/ 0 w 1622"/>
                <a:gd name="T17" fmla="*/ 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2" h="515">
                  <a:moveTo>
                    <a:pt x="0" y="2"/>
                  </a:moveTo>
                  <a:lnTo>
                    <a:pt x="281" y="321"/>
                  </a:lnTo>
                  <a:lnTo>
                    <a:pt x="815" y="338"/>
                  </a:lnTo>
                  <a:lnTo>
                    <a:pt x="708" y="262"/>
                  </a:lnTo>
                  <a:lnTo>
                    <a:pt x="973" y="345"/>
                  </a:lnTo>
                  <a:lnTo>
                    <a:pt x="1622" y="515"/>
                  </a:lnTo>
                  <a:lnTo>
                    <a:pt x="1289" y="168"/>
                  </a:lnTo>
                  <a:lnTo>
                    <a:pt x="493" y="0"/>
                  </a:lnTo>
                  <a:lnTo>
                    <a:pt x="0" y="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2" name="Freeform 79"/>
            <p:cNvSpPr>
              <a:spLocks/>
            </p:cNvSpPr>
            <p:nvPr/>
          </p:nvSpPr>
          <p:spPr bwMode="auto">
            <a:xfrm>
              <a:off x="8379745" y="4420863"/>
              <a:ext cx="1078407" cy="328377"/>
            </a:xfrm>
            <a:custGeom>
              <a:avLst/>
              <a:gdLst>
                <a:gd name="T0" fmla="*/ 337 w 1133"/>
                <a:gd name="T1" fmla="*/ 177 h 345"/>
                <a:gd name="T2" fmla="*/ 0 w 1133"/>
                <a:gd name="T3" fmla="*/ 179 h 345"/>
                <a:gd name="T4" fmla="*/ 630 w 1133"/>
                <a:gd name="T5" fmla="*/ 0 h 345"/>
                <a:gd name="T6" fmla="*/ 1133 w 1133"/>
                <a:gd name="T7" fmla="*/ 345 h 345"/>
                <a:gd name="T8" fmla="*/ 337 w 1133"/>
                <a:gd name="T9" fmla="*/ 177 h 345"/>
              </a:gdLst>
              <a:ahLst/>
              <a:cxnLst>
                <a:cxn ang="0">
                  <a:pos x="T0" y="T1"/>
                </a:cxn>
                <a:cxn ang="0">
                  <a:pos x="T2" y="T3"/>
                </a:cxn>
                <a:cxn ang="0">
                  <a:pos x="T4" y="T5"/>
                </a:cxn>
                <a:cxn ang="0">
                  <a:pos x="T6" y="T7"/>
                </a:cxn>
                <a:cxn ang="0">
                  <a:pos x="T8" y="T9"/>
                </a:cxn>
              </a:cxnLst>
              <a:rect l="0" t="0" r="r" b="b"/>
              <a:pathLst>
                <a:path w="1133" h="345">
                  <a:moveTo>
                    <a:pt x="337" y="177"/>
                  </a:moveTo>
                  <a:lnTo>
                    <a:pt x="0" y="179"/>
                  </a:lnTo>
                  <a:lnTo>
                    <a:pt x="630" y="0"/>
                  </a:lnTo>
                  <a:lnTo>
                    <a:pt x="1133" y="345"/>
                  </a:lnTo>
                  <a:lnTo>
                    <a:pt x="337" y="177"/>
                  </a:lnTo>
                  <a:close/>
                </a:path>
              </a:pathLst>
            </a:custGeom>
            <a:solidFill>
              <a:srgbClr val="0368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3" name="Freeform 80"/>
            <p:cNvSpPr>
              <a:spLocks/>
            </p:cNvSpPr>
            <p:nvPr/>
          </p:nvSpPr>
          <p:spPr bwMode="auto">
            <a:xfrm>
              <a:off x="8379745" y="4420863"/>
              <a:ext cx="1078407" cy="328377"/>
            </a:xfrm>
            <a:custGeom>
              <a:avLst/>
              <a:gdLst>
                <a:gd name="T0" fmla="*/ 337 w 1133"/>
                <a:gd name="T1" fmla="*/ 177 h 345"/>
                <a:gd name="T2" fmla="*/ 0 w 1133"/>
                <a:gd name="T3" fmla="*/ 179 h 345"/>
                <a:gd name="T4" fmla="*/ 630 w 1133"/>
                <a:gd name="T5" fmla="*/ 0 h 345"/>
                <a:gd name="T6" fmla="*/ 1133 w 1133"/>
                <a:gd name="T7" fmla="*/ 345 h 345"/>
                <a:gd name="T8" fmla="*/ 337 w 1133"/>
                <a:gd name="T9" fmla="*/ 177 h 345"/>
              </a:gdLst>
              <a:ahLst/>
              <a:cxnLst>
                <a:cxn ang="0">
                  <a:pos x="T0" y="T1"/>
                </a:cxn>
                <a:cxn ang="0">
                  <a:pos x="T2" y="T3"/>
                </a:cxn>
                <a:cxn ang="0">
                  <a:pos x="T4" y="T5"/>
                </a:cxn>
                <a:cxn ang="0">
                  <a:pos x="T6" y="T7"/>
                </a:cxn>
                <a:cxn ang="0">
                  <a:pos x="T8" y="T9"/>
                </a:cxn>
              </a:cxnLst>
              <a:rect l="0" t="0" r="r" b="b"/>
              <a:pathLst>
                <a:path w="1133" h="345">
                  <a:moveTo>
                    <a:pt x="337" y="177"/>
                  </a:moveTo>
                  <a:lnTo>
                    <a:pt x="0" y="179"/>
                  </a:lnTo>
                  <a:lnTo>
                    <a:pt x="630" y="0"/>
                  </a:lnTo>
                  <a:lnTo>
                    <a:pt x="1133" y="345"/>
                  </a:lnTo>
                  <a:lnTo>
                    <a:pt x="337" y="17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4" name="Freeform 81"/>
            <p:cNvSpPr>
              <a:spLocks/>
            </p:cNvSpPr>
            <p:nvPr/>
          </p:nvSpPr>
          <p:spPr bwMode="auto">
            <a:xfrm>
              <a:off x="8059935" y="4236211"/>
              <a:ext cx="319810" cy="355028"/>
            </a:xfrm>
            <a:custGeom>
              <a:avLst/>
              <a:gdLst>
                <a:gd name="T0" fmla="*/ 0 w 336"/>
                <a:gd name="T1" fmla="*/ 0 h 373"/>
                <a:gd name="T2" fmla="*/ 180 w 336"/>
                <a:gd name="T3" fmla="*/ 373 h 373"/>
                <a:gd name="T4" fmla="*/ 336 w 336"/>
                <a:gd name="T5" fmla="*/ 373 h 373"/>
                <a:gd name="T6" fmla="*/ 0 w 336"/>
                <a:gd name="T7" fmla="*/ 0 h 373"/>
              </a:gdLst>
              <a:ahLst/>
              <a:cxnLst>
                <a:cxn ang="0">
                  <a:pos x="T0" y="T1"/>
                </a:cxn>
                <a:cxn ang="0">
                  <a:pos x="T2" y="T3"/>
                </a:cxn>
                <a:cxn ang="0">
                  <a:pos x="T4" y="T5"/>
                </a:cxn>
                <a:cxn ang="0">
                  <a:pos x="T6" y="T7"/>
                </a:cxn>
              </a:cxnLst>
              <a:rect l="0" t="0" r="r" b="b"/>
              <a:pathLst>
                <a:path w="336" h="373">
                  <a:moveTo>
                    <a:pt x="0" y="0"/>
                  </a:moveTo>
                  <a:lnTo>
                    <a:pt x="180" y="373"/>
                  </a:lnTo>
                  <a:lnTo>
                    <a:pt x="336" y="373"/>
                  </a:lnTo>
                  <a:lnTo>
                    <a:pt x="0" y="0"/>
                  </a:lnTo>
                  <a:close/>
                </a:path>
              </a:pathLst>
            </a:custGeom>
            <a:solidFill>
              <a:srgbClr val="09496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5" name="Freeform 82"/>
            <p:cNvSpPr>
              <a:spLocks/>
            </p:cNvSpPr>
            <p:nvPr/>
          </p:nvSpPr>
          <p:spPr bwMode="auto">
            <a:xfrm>
              <a:off x="8059935" y="4236211"/>
              <a:ext cx="319810" cy="355028"/>
            </a:xfrm>
            <a:custGeom>
              <a:avLst/>
              <a:gdLst>
                <a:gd name="T0" fmla="*/ 0 w 336"/>
                <a:gd name="T1" fmla="*/ 0 h 373"/>
                <a:gd name="T2" fmla="*/ 180 w 336"/>
                <a:gd name="T3" fmla="*/ 373 h 373"/>
                <a:gd name="T4" fmla="*/ 336 w 336"/>
                <a:gd name="T5" fmla="*/ 373 h 373"/>
                <a:gd name="T6" fmla="*/ 0 w 336"/>
                <a:gd name="T7" fmla="*/ 0 h 373"/>
              </a:gdLst>
              <a:ahLst/>
              <a:cxnLst>
                <a:cxn ang="0">
                  <a:pos x="T0" y="T1"/>
                </a:cxn>
                <a:cxn ang="0">
                  <a:pos x="T2" y="T3"/>
                </a:cxn>
                <a:cxn ang="0">
                  <a:pos x="T4" y="T5"/>
                </a:cxn>
                <a:cxn ang="0">
                  <a:pos x="T6" y="T7"/>
                </a:cxn>
              </a:cxnLst>
              <a:rect l="0" t="0" r="r" b="b"/>
              <a:pathLst>
                <a:path w="336" h="373">
                  <a:moveTo>
                    <a:pt x="0" y="0"/>
                  </a:moveTo>
                  <a:lnTo>
                    <a:pt x="180" y="373"/>
                  </a:lnTo>
                  <a:lnTo>
                    <a:pt x="336" y="373"/>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6" name="Freeform 83"/>
            <p:cNvSpPr>
              <a:spLocks/>
            </p:cNvSpPr>
            <p:nvPr/>
          </p:nvSpPr>
          <p:spPr bwMode="auto">
            <a:xfrm>
              <a:off x="8231262" y="4591239"/>
              <a:ext cx="550150" cy="1038431"/>
            </a:xfrm>
            <a:custGeom>
              <a:avLst/>
              <a:gdLst>
                <a:gd name="T0" fmla="*/ 245 w 245"/>
                <a:gd name="T1" fmla="*/ 462 h 462"/>
                <a:gd name="T2" fmla="*/ 119 w 245"/>
                <a:gd name="T3" fmla="*/ 135 h 462"/>
                <a:gd name="T4" fmla="*/ 0 w 245"/>
                <a:gd name="T5" fmla="*/ 0 h 462"/>
                <a:gd name="T6" fmla="*/ 245 w 245"/>
                <a:gd name="T7" fmla="*/ 462 h 462"/>
              </a:gdLst>
              <a:ahLst/>
              <a:cxnLst>
                <a:cxn ang="0">
                  <a:pos x="T0" y="T1"/>
                </a:cxn>
                <a:cxn ang="0">
                  <a:pos x="T2" y="T3"/>
                </a:cxn>
                <a:cxn ang="0">
                  <a:pos x="T4" y="T5"/>
                </a:cxn>
                <a:cxn ang="0">
                  <a:pos x="T6" y="T7"/>
                </a:cxn>
              </a:cxnLst>
              <a:rect l="0" t="0" r="r" b="b"/>
              <a:pathLst>
                <a:path w="245" h="462">
                  <a:moveTo>
                    <a:pt x="245" y="462"/>
                  </a:moveTo>
                  <a:cubicBezTo>
                    <a:pt x="245" y="457"/>
                    <a:pt x="119" y="135"/>
                    <a:pt x="119" y="135"/>
                  </a:cubicBezTo>
                  <a:cubicBezTo>
                    <a:pt x="0" y="0"/>
                    <a:pt x="0" y="0"/>
                    <a:pt x="0" y="0"/>
                  </a:cubicBezTo>
                  <a:cubicBezTo>
                    <a:pt x="245" y="462"/>
                    <a:pt x="245" y="462"/>
                    <a:pt x="245" y="462"/>
                  </a:cubicBezTo>
                </a:path>
              </a:pathLst>
            </a:custGeom>
            <a:solidFill>
              <a:srgbClr val="0688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7" name="Freeform 84"/>
            <p:cNvSpPr>
              <a:spLocks/>
            </p:cNvSpPr>
            <p:nvPr/>
          </p:nvSpPr>
          <p:spPr bwMode="auto">
            <a:xfrm>
              <a:off x="8498722" y="4894867"/>
              <a:ext cx="642475" cy="734802"/>
            </a:xfrm>
            <a:custGeom>
              <a:avLst/>
              <a:gdLst>
                <a:gd name="T0" fmla="*/ 675 w 675"/>
                <a:gd name="T1" fmla="*/ 132 h 772"/>
                <a:gd name="T2" fmla="*/ 531 w 675"/>
                <a:gd name="T3" fmla="*/ 10 h 772"/>
                <a:gd name="T4" fmla="*/ 0 w 675"/>
                <a:gd name="T5" fmla="*/ 0 h 772"/>
                <a:gd name="T6" fmla="*/ 297 w 675"/>
                <a:gd name="T7" fmla="*/ 772 h 772"/>
                <a:gd name="T8" fmla="*/ 675 w 675"/>
                <a:gd name="T9" fmla="*/ 132 h 772"/>
              </a:gdLst>
              <a:ahLst/>
              <a:cxnLst>
                <a:cxn ang="0">
                  <a:pos x="T0" y="T1"/>
                </a:cxn>
                <a:cxn ang="0">
                  <a:pos x="T2" y="T3"/>
                </a:cxn>
                <a:cxn ang="0">
                  <a:pos x="T4" y="T5"/>
                </a:cxn>
                <a:cxn ang="0">
                  <a:pos x="T6" y="T7"/>
                </a:cxn>
                <a:cxn ang="0">
                  <a:pos x="T8" y="T9"/>
                </a:cxn>
              </a:cxnLst>
              <a:rect l="0" t="0" r="r" b="b"/>
              <a:pathLst>
                <a:path w="675" h="772">
                  <a:moveTo>
                    <a:pt x="675" y="132"/>
                  </a:moveTo>
                  <a:lnTo>
                    <a:pt x="531" y="10"/>
                  </a:lnTo>
                  <a:lnTo>
                    <a:pt x="0" y="0"/>
                  </a:lnTo>
                  <a:lnTo>
                    <a:pt x="297" y="772"/>
                  </a:lnTo>
                  <a:lnTo>
                    <a:pt x="675" y="132"/>
                  </a:lnTo>
                  <a:close/>
                </a:path>
              </a:pathLst>
            </a:custGeom>
            <a:solidFill>
              <a:srgbClr val="0058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8" name="Freeform 85"/>
            <p:cNvSpPr>
              <a:spLocks/>
            </p:cNvSpPr>
            <p:nvPr/>
          </p:nvSpPr>
          <p:spPr bwMode="auto">
            <a:xfrm>
              <a:off x="8498722" y="4894867"/>
              <a:ext cx="642475" cy="734802"/>
            </a:xfrm>
            <a:custGeom>
              <a:avLst/>
              <a:gdLst>
                <a:gd name="T0" fmla="*/ 675 w 675"/>
                <a:gd name="T1" fmla="*/ 132 h 772"/>
                <a:gd name="T2" fmla="*/ 531 w 675"/>
                <a:gd name="T3" fmla="*/ 10 h 772"/>
                <a:gd name="T4" fmla="*/ 0 w 675"/>
                <a:gd name="T5" fmla="*/ 0 h 772"/>
                <a:gd name="T6" fmla="*/ 297 w 675"/>
                <a:gd name="T7" fmla="*/ 772 h 772"/>
                <a:gd name="T8" fmla="*/ 675 w 675"/>
                <a:gd name="T9" fmla="*/ 132 h 772"/>
              </a:gdLst>
              <a:ahLst/>
              <a:cxnLst>
                <a:cxn ang="0">
                  <a:pos x="T0" y="T1"/>
                </a:cxn>
                <a:cxn ang="0">
                  <a:pos x="T2" y="T3"/>
                </a:cxn>
                <a:cxn ang="0">
                  <a:pos x="T4" y="T5"/>
                </a:cxn>
                <a:cxn ang="0">
                  <a:pos x="T6" y="T7"/>
                </a:cxn>
                <a:cxn ang="0">
                  <a:pos x="T8" y="T9"/>
                </a:cxn>
              </a:cxnLst>
              <a:rect l="0" t="0" r="r" b="b"/>
              <a:pathLst>
                <a:path w="675" h="772">
                  <a:moveTo>
                    <a:pt x="675" y="132"/>
                  </a:moveTo>
                  <a:lnTo>
                    <a:pt x="531" y="10"/>
                  </a:lnTo>
                  <a:lnTo>
                    <a:pt x="0" y="0"/>
                  </a:lnTo>
                  <a:lnTo>
                    <a:pt x="297" y="772"/>
                  </a:lnTo>
                  <a:lnTo>
                    <a:pt x="675"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9" name="Freeform 86"/>
            <p:cNvSpPr>
              <a:spLocks/>
            </p:cNvSpPr>
            <p:nvPr/>
          </p:nvSpPr>
          <p:spPr bwMode="auto">
            <a:xfrm>
              <a:off x="8905148" y="4838711"/>
              <a:ext cx="1160263" cy="1362049"/>
            </a:xfrm>
            <a:custGeom>
              <a:avLst/>
              <a:gdLst>
                <a:gd name="T0" fmla="*/ 1219 w 1219"/>
                <a:gd name="T1" fmla="*/ 791 h 1431"/>
                <a:gd name="T2" fmla="*/ 265 w 1219"/>
                <a:gd name="T3" fmla="*/ 83 h 1431"/>
                <a:gd name="T4" fmla="*/ 0 w 1219"/>
                <a:gd name="T5" fmla="*/ 0 h 1431"/>
                <a:gd name="T6" fmla="*/ 107 w 1219"/>
                <a:gd name="T7" fmla="*/ 76 h 1431"/>
                <a:gd name="T8" fmla="*/ 248 w 1219"/>
                <a:gd name="T9" fmla="*/ 191 h 1431"/>
                <a:gd name="T10" fmla="*/ 541 w 1219"/>
                <a:gd name="T11" fmla="*/ 1431 h 1431"/>
                <a:gd name="T12" fmla="*/ 560 w 1219"/>
                <a:gd name="T13" fmla="*/ 680 h 1431"/>
                <a:gd name="T14" fmla="*/ 1170 w 1219"/>
                <a:gd name="T15" fmla="*/ 999 h 1431"/>
                <a:gd name="T16" fmla="*/ 1219 w 1219"/>
                <a:gd name="T17" fmla="*/ 791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9" h="1431">
                  <a:moveTo>
                    <a:pt x="1219" y="791"/>
                  </a:moveTo>
                  <a:lnTo>
                    <a:pt x="265" y="83"/>
                  </a:lnTo>
                  <a:lnTo>
                    <a:pt x="0" y="0"/>
                  </a:lnTo>
                  <a:lnTo>
                    <a:pt x="107" y="76"/>
                  </a:lnTo>
                  <a:lnTo>
                    <a:pt x="248" y="191"/>
                  </a:lnTo>
                  <a:lnTo>
                    <a:pt x="541" y="1431"/>
                  </a:lnTo>
                  <a:lnTo>
                    <a:pt x="560" y="680"/>
                  </a:lnTo>
                  <a:lnTo>
                    <a:pt x="1170" y="999"/>
                  </a:lnTo>
                  <a:lnTo>
                    <a:pt x="1219" y="791"/>
                  </a:lnTo>
                  <a:close/>
                </a:path>
              </a:pathLst>
            </a:custGeom>
            <a:solidFill>
              <a:srgbClr val="004F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0" name="Freeform 87"/>
            <p:cNvSpPr>
              <a:spLocks/>
            </p:cNvSpPr>
            <p:nvPr/>
          </p:nvSpPr>
          <p:spPr bwMode="auto">
            <a:xfrm>
              <a:off x="8905148" y="4838711"/>
              <a:ext cx="1160263" cy="1362049"/>
            </a:xfrm>
            <a:custGeom>
              <a:avLst/>
              <a:gdLst>
                <a:gd name="T0" fmla="*/ 1219 w 1219"/>
                <a:gd name="T1" fmla="*/ 791 h 1431"/>
                <a:gd name="T2" fmla="*/ 265 w 1219"/>
                <a:gd name="T3" fmla="*/ 83 h 1431"/>
                <a:gd name="T4" fmla="*/ 0 w 1219"/>
                <a:gd name="T5" fmla="*/ 0 h 1431"/>
                <a:gd name="T6" fmla="*/ 107 w 1219"/>
                <a:gd name="T7" fmla="*/ 76 h 1431"/>
                <a:gd name="T8" fmla="*/ 248 w 1219"/>
                <a:gd name="T9" fmla="*/ 191 h 1431"/>
                <a:gd name="T10" fmla="*/ 541 w 1219"/>
                <a:gd name="T11" fmla="*/ 1431 h 1431"/>
                <a:gd name="T12" fmla="*/ 560 w 1219"/>
                <a:gd name="T13" fmla="*/ 680 h 1431"/>
                <a:gd name="T14" fmla="*/ 1170 w 1219"/>
                <a:gd name="T15" fmla="*/ 999 h 1431"/>
                <a:gd name="T16" fmla="*/ 1219 w 1219"/>
                <a:gd name="T17" fmla="*/ 791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9" h="1431">
                  <a:moveTo>
                    <a:pt x="1219" y="791"/>
                  </a:moveTo>
                  <a:lnTo>
                    <a:pt x="265" y="83"/>
                  </a:lnTo>
                  <a:lnTo>
                    <a:pt x="0" y="0"/>
                  </a:lnTo>
                  <a:lnTo>
                    <a:pt x="107" y="76"/>
                  </a:lnTo>
                  <a:lnTo>
                    <a:pt x="248" y="191"/>
                  </a:lnTo>
                  <a:lnTo>
                    <a:pt x="541" y="1431"/>
                  </a:lnTo>
                  <a:lnTo>
                    <a:pt x="560" y="680"/>
                  </a:lnTo>
                  <a:lnTo>
                    <a:pt x="1170" y="999"/>
                  </a:lnTo>
                  <a:lnTo>
                    <a:pt x="1219" y="79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1" name="Freeform 88"/>
            <p:cNvSpPr>
              <a:spLocks/>
            </p:cNvSpPr>
            <p:nvPr/>
          </p:nvSpPr>
          <p:spPr bwMode="auto">
            <a:xfrm>
              <a:off x="9144053" y="5025267"/>
              <a:ext cx="244616" cy="1450567"/>
            </a:xfrm>
            <a:custGeom>
              <a:avLst/>
              <a:gdLst>
                <a:gd name="T0" fmla="*/ 137 w 257"/>
                <a:gd name="T1" fmla="*/ 1524 h 1524"/>
                <a:gd name="T2" fmla="*/ 0 w 257"/>
                <a:gd name="T3" fmla="*/ 0 h 1524"/>
                <a:gd name="T4" fmla="*/ 257 w 257"/>
                <a:gd name="T5" fmla="*/ 1037 h 1524"/>
                <a:gd name="T6" fmla="*/ 137 w 257"/>
                <a:gd name="T7" fmla="*/ 1524 h 1524"/>
              </a:gdLst>
              <a:ahLst/>
              <a:cxnLst>
                <a:cxn ang="0">
                  <a:pos x="T0" y="T1"/>
                </a:cxn>
                <a:cxn ang="0">
                  <a:pos x="T2" y="T3"/>
                </a:cxn>
                <a:cxn ang="0">
                  <a:pos x="T4" y="T5"/>
                </a:cxn>
                <a:cxn ang="0">
                  <a:pos x="T6" y="T7"/>
                </a:cxn>
              </a:cxnLst>
              <a:rect l="0" t="0" r="r" b="b"/>
              <a:pathLst>
                <a:path w="257" h="1524">
                  <a:moveTo>
                    <a:pt x="137" y="1524"/>
                  </a:moveTo>
                  <a:lnTo>
                    <a:pt x="0" y="0"/>
                  </a:lnTo>
                  <a:lnTo>
                    <a:pt x="257" y="1037"/>
                  </a:lnTo>
                  <a:lnTo>
                    <a:pt x="137" y="1524"/>
                  </a:lnTo>
                  <a:close/>
                </a:path>
              </a:pathLst>
            </a:custGeom>
            <a:solidFill>
              <a:srgbClr val="0868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2" name="Freeform 89"/>
            <p:cNvSpPr>
              <a:spLocks/>
            </p:cNvSpPr>
            <p:nvPr/>
          </p:nvSpPr>
          <p:spPr bwMode="auto">
            <a:xfrm>
              <a:off x="9144053" y="5025267"/>
              <a:ext cx="244616" cy="1450567"/>
            </a:xfrm>
            <a:custGeom>
              <a:avLst/>
              <a:gdLst>
                <a:gd name="T0" fmla="*/ 137 w 257"/>
                <a:gd name="T1" fmla="*/ 1524 h 1524"/>
                <a:gd name="T2" fmla="*/ 0 w 257"/>
                <a:gd name="T3" fmla="*/ 0 h 1524"/>
                <a:gd name="T4" fmla="*/ 257 w 257"/>
                <a:gd name="T5" fmla="*/ 1037 h 1524"/>
                <a:gd name="T6" fmla="*/ 137 w 257"/>
                <a:gd name="T7" fmla="*/ 1524 h 1524"/>
              </a:gdLst>
              <a:ahLst/>
              <a:cxnLst>
                <a:cxn ang="0">
                  <a:pos x="T0" y="T1"/>
                </a:cxn>
                <a:cxn ang="0">
                  <a:pos x="T2" y="T3"/>
                </a:cxn>
                <a:cxn ang="0">
                  <a:pos x="T4" y="T5"/>
                </a:cxn>
                <a:cxn ang="0">
                  <a:pos x="T6" y="T7"/>
                </a:cxn>
              </a:cxnLst>
              <a:rect l="0" t="0" r="r" b="b"/>
              <a:pathLst>
                <a:path w="257" h="1524">
                  <a:moveTo>
                    <a:pt x="137" y="1524"/>
                  </a:moveTo>
                  <a:lnTo>
                    <a:pt x="0" y="0"/>
                  </a:lnTo>
                  <a:lnTo>
                    <a:pt x="257" y="1037"/>
                  </a:lnTo>
                  <a:lnTo>
                    <a:pt x="137" y="152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3" name="Freeform 90"/>
            <p:cNvSpPr>
              <a:spLocks/>
            </p:cNvSpPr>
            <p:nvPr/>
          </p:nvSpPr>
          <p:spPr bwMode="auto">
            <a:xfrm>
              <a:off x="8840424" y="5020507"/>
              <a:ext cx="434028" cy="1455327"/>
            </a:xfrm>
            <a:custGeom>
              <a:avLst/>
              <a:gdLst>
                <a:gd name="T0" fmla="*/ 0 w 456"/>
                <a:gd name="T1" fmla="*/ 529 h 1529"/>
                <a:gd name="T2" fmla="*/ 7 w 456"/>
                <a:gd name="T3" fmla="*/ 787 h 1529"/>
                <a:gd name="T4" fmla="*/ 456 w 456"/>
                <a:gd name="T5" fmla="*/ 1529 h 1529"/>
                <a:gd name="T6" fmla="*/ 316 w 456"/>
                <a:gd name="T7" fmla="*/ 0 h 1529"/>
                <a:gd name="T8" fmla="*/ 0 w 456"/>
                <a:gd name="T9" fmla="*/ 529 h 1529"/>
              </a:gdLst>
              <a:ahLst/>
              <a:cxnLst>
                <a:cxn ang="0">
                  <a:pos x="T0" y="T1"/>
                </a:cxn>
                <a:cxn ang="0">
                  <a:pos x="T2" y="T3"/>
                </a:cxn>
                <a:cxn ang="0">
                  <a:pos x="T4" y="T5"/>
                </a:cxn>
                <a:cxn ang="0">
                  <a:pos x="T6" y="T7"/>
                </a:cxn>
                <a:cxn ang="0">
                  <a:pos x="T8" y="T9"/>
                </a:cxn>
              </a:cxnLst>
              <a:rect l="0" t="0" r="r" b="b"/>
              <a:pathLst>
                <a:path w="456" h="1529">
                  <a:moveTo>
                    <a:pt x="0" y="529"/>
                  </a:moveTo>
                  <a:lnTo>
                    <a:pt x="7" y="787"/>
                  </a:lnTo>
                  <a:lnTo>
                    <a:pt x="456" y="1529"/>
                  </a:lnTo>
                  <a:lnTo>
                    <a:pt x="316" y="0"/>
                  </a:lnTo>
                  <a:lnTo>
                    <a:pt x="0" y="529"/>
                  </a:lnTo>
                  <a:close/>
                </a:path>
              </a:pathLst>
            </a:custGeom>
            <a:solidFill>
              <a:srgbClr val="0048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4" name="Freeform 91"/>
            <p:cNvSpPr>
              <a:spLocks/>
            </p:cNvSpPr>
            <p:nvPr/>
          </p:nvSpPr>
          <p:spPr bwMode="auto">
            <a:xfrm>
              <a:off x="8840424" y="5020507"/>
              <a:ext cx="434028" cy="1455327"/>
            </a:xfrm>
            <a:custGeom>
              <a:avLst/>
              <a:gdLst>
                <a:gd name="T0" fmla="*/ 0 w 456"/>
                <a:gd name="T1" fmla="*/ 529 h 1529"/>
                <a:gd name="T2" fmla="*/ 7 w 456"/>
                <a:gd name="T3" fmla="*/ 787 h 1529"/>
                <a:gd name="T4" fmla="*/ 456 w 456"/>
                <a:gd name="T5" fmla="*/ 1529 h 1529"/>
                <a:gd name="T6" fmla="*/ 316 w 456"/>
                <a:gd name="T7" fmla="*/ 0 h 1529"/>
                <a:gd name="T8" fmla="*/ 0 w 456"/>
                <a:gd name="T9" fmla="*/ 529 h 1529"/>
              </a:gdLst>
              <a:ahLst/>
              <a:cxnLst>
                <a:cxn ang="0">
                  <a:pos x="T0" y="T1"/>
                </a:cxn>
                <a:cxn ang="0">
                  <a:pos x="T2" y="T3"/>
                </a:cxn>
                <a:cxn ang="0">
                  <a:pos x="T4" y="T5"/>
                </a:cxn>
                <a:cxn ang="0">
                  <a:pos x="T6" y="T7"/>
                </a:cxn>
                <a:cxn ang="0">
                  <a:pos x="T8" y="T9"/>
                </a:cxn>
              </a:cxnLst>
              <a:rect l="0" t="0" r="r" b="b"/>
              <a:pathLst>
                <a:path w="456" h="1529">
                  <a:moveTo>
                    <a:pt x="0" y="529"/>
                  </a:moveTo>
                  <a:lnTo>
                    <a:pt x="7" y="787"/>
                  </a:lnTo>
                  <a:lnTo>
                    <a:pt x="456" y="1529"/>
                  </a:lnTo>
                  <a:lnTo>
                    <a:pt x="316" y="0"/>
                  </a:lnTo>
                  <a:lnTo>
                    <a:pt x="0" y="5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5" name="Freeform 92"/>
            <p:cNvSpPr>
              <a:spLocks/>
            </p:cNvSpPr>
            <p:nvPr/>
          </p:nvSpPr>
          <p:spPr bwMode="auto">
            <a:xfrm>
              <a:off x="9420080" y="5485945"/>
              <a:ext cx="598692" cy="714814"/>
            </a:xfrm>
            <a:custGeom>
              <a:avLst/>
              <a:gdLst>
                <a:gd name="T0" fmla="*/ 0 w 629"/>
                <a:gd name="T1" fmla="*/ 751 h 751"/>
                <a:gd name="T2" fmla="*/ 629 w 629"/>
                <a:gd name="T3" fmla="*/ 319 h 751"/>
                <a:gd name="T4" fmla="*/ 19 w 629"/>
                <a:gd name="T5" fmla="*/ 0 h 751"/>
                <a:gd name="T6" fmla="*/ 0 w 629"/>
                <a:gd name="T7" fmla="*/ 751 h 751"/>
              </a:gdLst>
              <a:ahLst/>
              <a:cxnLst>
                <a:cxn ang="0">
                  <a:pos x="T0" y="T1"/>
                </a:cxn>
                <a:cxn ang="0">
                  <a:pos x="T2" y="T3"/>
                </a:cxn>
                <a:cxn ang="0">
                  <a:pos x="T4" y="T5"/>
                </a:cxn>
                <a:cxn ang="0">
                  <a:pos x="T6" y="T7"/>
                </a:cxn>
              </a:cxnLst>
              <a:rect l="0" t="0" r="r" b="b"/>
              <a:pathLst>
                <a:path w="629" h="751">
                  <a:moveTo>
                    <a:pt x="0" y="751"/>
                  </a:moveTo>
                  <a:lnTo>
                    <a:pt x="629" y="319"/>
                  </a:lnTo>
                  <a:lnTo>
                    <a:pt x="19" y="0"/>
                  </a:lnTo>
                  <a:lnTo>
                    <a:pt x="0" y="751"/>
                  </a:lnTo>
                  <a:close/>
                </a:path>
              </a:pathLst>
            </a:custGeom>
            <a:solidFill>
              <a:srgbClr val="007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6" name="Freeform 93"/>
            <p:cNvSpPr>
              <a:spLocks/>
            </p:cNvSpPr>
            <p:nvPr/>
          </p:nvSpPr>
          <p:spPr bwMode="auto">
            <a:xfrm>
              <a:off x="9420080" y="5485945"/>
              <a:ext cx="598692" cy="714814"/>
            </a:xfrm>
            <a:custGeom>
              <a:avLst/>
              <a:gdLst>
                <a:gd name="T0" fmla="*/ 0 w 629"/>
                <a:gd name="T1" fmla="*/ 751 h 751"/>
                <a:gd name="T2" fmla="*/ 629 w 629"/>
                <a:gd name="T3" fmla="*/ 319 h 751"/>
                <a:gd name="T4" fmla="*/ 19 w 629"/>
                <a:gd name="T5" fmla="*/ 0 h 751"/>
                <a:gd name="T6" fmla="*/ 0 w 629"/>
                <a:gd name="T7" fmla="*/ 751 h 751"/>
              </a:gdLst>
              <a:ahLst/>
              <a:cxnLst>
                <a:cxn ang="0">
                  <a:pos x="T0" y="T1"/>
                </a:cxn>
                <a:cxn ang="0">
                  <a:pos x="T2" y="T3"/>
                </a:cxn>
                <a:cxn ang="0">
                  <a:pos x="T4" y="T5"/>
                </a:cxn>
                <a:cxn ang="0">
                  <a:pos x="T6" y="T7"/>
                </a:cxn>
              </a:cxnLst>
              <a:rect l="0" t="0" r="r" b="b"/>
              <a:pathLst>
                <a:path w="629" h="751">
                  <a:moveTo>
                    <a:pt x="0" y="751"/>
                  </a:moveTo>
                  <a:lnTo>
                    <a:pt x="629" y="319"/>
                  </a:lnTo>
                  <a:lnTo>
                    <a:pt x="19" y="0"/>
                  </a:lnTo>
                  <a:lnTo>
                    <a:pt x="0" y="75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7" name="Freeform 113"/>
            <p:cNvSpPr>
              <a:spLocks/>
            </p:cNvSpPr>
            <p:nvPr/>
          </p:nvSpPr>
          <p:spPr bwMode="auto">
            <a:xfrm>
              <a:off x="10236738" y="3338649"/>
              <a:ext cx="667223" cy="2856"/>
            </a:xfrm>
            <a:custGeom>
              <a:avLst/>
              <a:gdLst>
                <a:gd name="T0" fmla="*/ 699 w 701"/>
                <a:gd name="T1" fmla="*/ 0 h 3"/>
                <a:gd name="T2" fmla="*/ 0 w 701"/>
                <a:gd name="T3" fmla="*/ 0 h 3"/>
                <a:gd name="T4" fmla="*/ 0 w 701"/>
                <a:gd name="T5" fmla="*/ 3 h 3"/>
                <a:gd name="T6" fmla="*/ 701 w 701"/>
                <a:gd name="T7" fmla="*/ 3 h 3"/>
                <a:gd name="T8" fmla="*/ 699 w 701"/>
                <a:gd name="T9" fmla="*/ 0 h 3"/>
              </a:gdLst>
              <a:ahLst/>
              <a:cxnLst>
                <a:cxn ang="0">
                  <a:pos x="T0" y="T1"/>
                </a:cxn>
                <a:cxn ang="0">
                  <a:pos x="T2" y="T3"/>
                </a:cxn>
                <a:cxn ang="0">
                  <a:pos x="T4" y="T5"/>
                </a:cxn>
                <a:cxn ang="0">
                  <a:pos x="T6" y="T7"/>
                </a:cxn>
                <a:cxn ang="0">
                  <a:pos x="T8" y="T9"/>
                </a:cxn>
              </a:cxnLst>
              <a:rect l="0" t="0" r="r" b="b"/>
              <a:pathLst>
                <a:path w="701" h="3">
                  <a:moveTo>
                    <a:pt x="699" y="0"/>
                  </a:moveTo>
                  <a:lnTo>
                    <a:pt x="0" y="0"/>
                  </a:lnTo>
                  <a:lnTo>
                    <a:pt x="0" y="3"/>
                  </a:lnTo>
                  <a:lnTo>
                    <a:pt x="701" y="3"/>
                  </a:lnTo>
                  <a:lnTo>
                    <a:pt x="699" y="0"/>
                  </a:lnTo>
                  <a:close/>
                </a:path>
              </a:pathLst>
            </a:custGeom>
            <a:solidFill>
              <a:srgbClr val="008C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8" name="Freeform 114"/>
            <p:cNvSpPr>
              <a:spLocks/>
            </p:cNvSpPr>
            <p:nvPr/>
          </p:nvSpPr>
          <p:spPr bwMode="auto">
            <a:xfrm>
              <a:off x="10236738" y="3338649"/>
              <a:ext cx="667223" cy="2856"/>
            </a:xfrm>
            <a:custGeom>
              <a:avLst/>
              <a:gdLst>
                <a:gd name="T0" fmla="*/ 699 w 701"/>
                <a:gd name="T1" fmla="*/ 0 h 3"/>
                <a:gd name="T2" fmla="*/ 0 w 701"/>
                <a:gd name="T3" fmla="*/ 0 h 3"/>
                <a:gd name="T4" fmla="*/ 0 w 701"/>
                <a:gd name="T5" fmla="*/ 3 h 3"/>
                <a:gd name="T6" fmla="*/ 701 w 701"/>
                <a:gd name="T7" fmla="*/ 3 h 3"/>
                <a:gd name="T8" fmla="*/ 699 w 701"/>
                <a:gd name="T9" fmla="*/ 0 h 3"/>
              </a:gdLst>
              <a:ahLst/>
              <a:cxnLst>
                <a:cxn ang="0">
                  <a:pos x="T0" y="T1"/>
                </a:cxn>
                <a:cxn ang="0">
                  <a:pos x="T2" y="T3"/>
                </a:cxn>
                <a:cxn ang="0">
                  <a:pos x="T4" y="T5"/>
                </a:cxn>
                <a:cxn ang="0">
                  <a:pos x="T6" y="T7"/>
                </a:cxn>
                <a:cxn ang="0">
                  <a:pos x="T8" y="T9"/>
                </a:cxn>
              </a:cxnLst>
              <a:rect l="0" t="0" r="r" b="b"/>
              <a:pathLst>
                <a:path w="701" h="3">
                  <a:moveTo>
                    <a:pt x="699" y="0"/>
                  </a:moveTo>
                  <a:lnTo>
                    <a:pt x="0" y="0"/>
                  </a:lnTo>
                  <a:lnTo>
                    <a:pt x="0" y="3"/>
                  </a:lnTo>
                  <a:lnTo>
                    <a:pt x="701" y="3"/>
                  </a:lnTo>
                  <a:lnTo>
                    <a:pt x="69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9" name="Freeform 115"/>
            <p:cNvSpPr>
              <a:spLocks noEditPoints="1"/>
            </p:cNvSpPr>
            <p:nvPr/>
          </p:nvSpPr>
          <p:spPr bwMode="auto">
            <a:xfrm>
              <a:off x="8680519" y="3338649"/>
              <a:ext cx="787151" cy="9518"/>
            </a:xfrm>
            <a:custGeom>
              <a:avLst/>
              <a:gdLst>
                <a:gd name="T0" fmla="*/ 24 w 827"/>
                <a:gd name="T1" fmla="*/ 0 h 10"/>
                <a:gd name="T2" fmla="*/ 0 w 827"/>
                <a:gd name="T3" fmla="*/ 0 h 10"/>
                <a:gd name="T4" fmla="*/ 0 w 827"/>
                <a:gd name="T5" fmla="*/ 3 h 10"/>
                <a:gd name="T6" fmla="*/ 24 w 827"/>
                <a:gd name="T7" fmla="*/ 3 h 10"/>
                <a:gd name="T8" fmla="*/ 26 w 827"/>
                <a:gd name="T9" fmla="*/ 10 h 10"/>
                <a:gd name="T10" fmla="*/ 26 w 827"/>
                <a:gd name="T11" fmla="*/ 10 h 10"/>
                <a:gd name="T12" fmla="*/ 24 w 827"/>
                <a:gd name="T13" fmla="*/ 0 h 10"/>
                <a:gd name="T14" fmla="*/ 827 w 827"/>
                <a:gd name="T15" fmla="*/ 0 h 10"/>
                <a:gd name="T16" fmla="*/ 612 w 827"/>
                <a:gd name="T17" fmla="*/ 0 h 10"/>
                <a:gd name="T18" fmla="*/ 827 w 827"/>
                <a:gd name="T19" fmla="*/ 0 h 10"/>
                <a:gd name="T20" fmla="*/ 827 w 827"/>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7" h="10">
                  <a:moveTo>
                    <a:pt x="24" y="0"/>
                  </a:moveTo>
                  <a:lnTo>
                    <a:pt x="0" y="0"/>
                  </a:lnTo>
                  <a:lnTo>
                    <a:pt x="0" y="3"/>
                  </a:lnTo>
                  <a:lnTo>
                    <a:pt x="24" y="3"/>
                  </a:lnTo>
                  <a:lnTo>
                    <a:pt x="26" y="10"/>
                  </a:lnTo>
                  <a:lnTo>
                    <a:pt x="26" y="10"/>
                  </a:lnTo>
                  <a:lnTo>
                    <a:pt x="24" y="0"/>
                  </a:lnTo>
                  <a:close/>
                  <a:moveTo>
                    <a:pt x="827" y="0"/>
                  </a:moveTo>
                  <a:lnTo>
                    <a:pt x="612" y="0"/>
                  </a:lnTo>
                  <a:lnTo>
                    <a:pt x="827" y="0"/>
                  </a:lnTo>
                  <a:lnTo>
                    <a:pt x="827" y="0"/>
                  </a:lnTo>
                  <a:close/>
                </a:path>
              </a:pathLst>
            </a:custGeom>
            <a:solidFill>
              <a:srgbClr val="B8D3D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0" name="Freeform 116"/>
            <p:cNvSpPr>
              <a:spLocks noEditPoints="1"/>
            </p:cNvSpPr>
            <p:nvPr/>
          </p:nvSpPr>
          <p:spPr bwMode="auto">
            <a:xfrm>
              <a:off x="8680519" y="3338649"/>
              <a:ext cx="787151" cy="9518"/>
            </a:xfrm>
            <a:custGeom>
              <a:avLst/>
              <a:gdLst>
                <a:gd name="T0" fmla="*/ 24 w 827"/>
                <a:gd name="T1" fmla="*/ 0 h 10"/>
                <a:gd name="T2" fmla="*/ 0 w 827"/>
                <a:gd name="T3" fmla="*/ 0 h 10"/>
                <a:gd name="T4" fmla="*/ 0 w 827"/>
                <a:gd name="T5" fmla="*/ 3 h 10"/>
                <a:gd name="T6" fmla="*/ 24 w 827"/>
                <a:gd name="T7" fmla="*/ 3 h 10"/>
                <a:gd name="T8" fmla="*/ 26 w 827"/>
                <a:gd name="T9" fmla="*/ 10 h 10"/>
                <a:gd name="T10" fmla="*/ 26 w 827"/>
                <a:gd name="T11" fmla="*/ 10 h 10"/>
                <a:gd name="T12" fmla="*/ 24 w 827"/>
                <a:gd name="T13" fmla="*/ 0 h 10"/>
                <a:gd name="T14" fmla="*/ 827 w 827"/>
                <a:gd name="T15" fmla="*/ 0 h 10"/>
                <a:gd name="T16" fmla="*/ 612 w 827"/>
                <a:gd name="T17" fmla="*/ 0 h 10"/>
                <a:gd name="T18" fmla="*/ 827 w 827"/>
                <a:gd name="T19" fmla="*/ 0 h 10"/>
                <a:gd name="T20" fmla="*/ 827 w 827"/>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7" h="10">
                  <a:moveTo>
                    <a:pt x="24" y="0"/>
                  </a:moveTo>
                  <a:lnTo>
                    <a:pt x="0" y="0"/>
                  </a:lnTo>
                  <a:lnTo>
                    <a:pt x="0" y="3"/>
                  </a:lnTo>
                  <a:lnTo>
                    <a:pt x="24" y="3"/>
                  </a:lnTo>
                  <a:lnTo>
                    <a:pt x="26" y="10"/>
                  </a:lnTo>
                  <a:lnTo>
                    <a:pt x="26" y="10"/>
                  </a:lnTo>
                  <a:lnTo>
                    <a:pt x="24" y="0"/>
                  </a:lnTo>
                  <a:moveTo>
                    <a:pt x="827" y="0"/>
                  </a:moveTo>
                  <a:lnTo>
                    <a:pt x="612" y="0"/>
                  </a:lnTo>
                  <a:lnTo>
                    <a:pt x="827" y="0"/>
                  </a:lnTo>
                  <a:lnTo>
                    <a:pt x="82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1" name="Freeform 117"/>
            <p:cNvSpPr>
              <a:spLocks/>
            </p:cNvSpPr>
            <p:nvPr/>
          </p:nvSpPr>
          <p:spPr bwMode="auto">
            <a:xfrm>
              <a:off x="8157021" y="3338649"/>
              <a:ext cx="523499" cy="2856"/>
            </a:xfrm>
            <a:custGeom>
              <a:avLst/>
              <a:gdLst>
                <a:gd name="T0" fmla="*/ 550 w 550"/>
                <a:gd name="T1" fmla="*/ 0 h 3"/>
                <a:gd name="T2" fmla="*/ 0 w 550"/>
                <a:gd name="T3" fmla="*/ 0 h 3"/>
                <a:gd name="T4" fmla="*/ 0 w 550"/>
                <a:gd name="T5" fmla="*/ 3 h 3"/>
                <a:gd name="T6" fmla="*/ 56 w 550"/>
                <a:gd name="T7" fmla="*/ 3 h 3"/>
                <a:gd name="T8" fmla="*/ 56 w 550"/>
                <a:gd name="T9" fmla="*/ 3 h 3"/>
                <a:gd name="T10" fmla="*/ 550 w 550"/>
                <a:gd name="T11" fmla="*/ 3 h 3"/>
                <a:gd name="T12" fmla="*/ 550 w 55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50" h="3">
                  <a:moveTo>
                    <a:pt x="550" y="0"/>
                  </a:moveTo>
                  <a:lnTo>
                    <a:pt x="0" y="0"/>
                  </a:lnTo>
                  <a:lnTo>
                    <a:pt x="0" y="3"/>
                  </a:lnTo>
                  <a:lnTo>
                    <a:pt x="56" y="3"/>
                  </a:lnTo>
                  <a:lnTo>
                    <a:pt x="56" y="3"/>
                  </a:lnTo>
                  <a:lnTo>
                    <a:pt x="550" y="3"/>
                  </a:lnTo>
                  <a:lnTo>
                    <a:pt x="550" y="0"/>
                  </a:lnTo>
                  <a:close/>
                </a:path>
              </a:pathLst>
            </a:custGeom>
            <a:solidFill>
              <a:srgbClr val="0096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2" name="Freeform 118"/>
            <p:cNvSpPr>
              <a:spLocks/>
            </p:cNvSpPr>
            <p:nvPr/>
          </p:nvSpPr>
          <p:spPr bwMode="auto">
            <a:xfrm>
              <a:off x="8157021" y="3338649"/>
              <a:ext cx="523499" cy="2856"/>
            </a:xfrm>
            <a:custGeom>
              <a:avLst/>
              <a:gdLst>
                <a:gd name="T0" fmla="*/ 550 w 550"/>
                <a:gd name="T1" fmla="*/ 0 h 3"/>
                <a:gd name="T2" fmla="*/ 0 w 550"/>
                <a:gd name="T3" fmla="*/ 0 h 3"/>
                <a:gd name="T4" fmla="*/ 0 w 550"/>
                <a:gd name="T5" fmla="*/ 3 h 3"/>
                <a:gd name="T6" fmla="*/ 56 w 550"/>
                <a:gd name="T7" fmla="*/ 3 h 3"/>
                <a:gd name="T8" fmla="*/ 56 w 550"/>
                <a:gd name="T9" fmla="*/ 3 h 3"/>
                <a:gd name="T10" fmla="*/ 550 w 550"/>
                <a:gd name="T11" fmla="*/ 3 h 3"/>
                <a:gd name="T12" fmla="*/ 550 w 55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50" h="3">
                  <a:moveTo>
                    <a:pt x="550" y="0"/>
                  </a:moveTo>
                  <a:lnTo>
                    <a:pt x="0" y="0"/>
                  </a:lnTo>
                  <a:lnTo>
                    <a:pt x="0" y="3"/>
                  </a:lnTo>
                  <a:lnTo>
                    <a:pt x="56" y="3"/>
                  </a:lnTo>
                  <a:lnTo>
                    <a:pt x="56" y="3"/>
                  </a:lnTo>
                  <a:lnTo>
                    <a:pt x="550" y="3"/>
                  </a:lnTo>
                  <a:lnTo>
                    <a:pt x="55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3" name="Freeform 119"/>
            <p:cNvSpPr>
              <a:spLocks/>
            </p:cNvSpPr>
            <p:nvPr/>
          </p:nvSpPr>
          <p:spPr bwMode="auto">
            <a:xfrm>
              <a:off x="9472430" y="3338649"/>
              <a:ext cx="566330" cy="2856"/>
            </a:xfrm>
            <a:custGeom>
              <a:avLst/>
              <a:gdLst>
                <a:gd name="T0" fmla="*/ 595 w 595"/>
                <a:gd name="T1" fmla="*/ 0 h 3"/>
                <a:gd name="T2" fmla="*/ 0 w 595"/>
                <a:gd name="T3" fmla="*/ 0 h 3"/>
                <a:gd name="T4" fmla="*/ 0 w 595"/>
                <a:gd name="T5" fmla="*/ 0 h 3"/>
                <a:gd name="T6" fmla="*/ 33 w 595"/>
                <a:gd name="T7" fmla="*/ 0 h 3"/>
                <a:gd name="T8" fmla="*/ 33 w 595"/>
                <a:gd name="T9" fmla="*/ 3 h 3"/>
                <a:gd name="T10" fmla="*/ 559 w 595"/>
                <a:gd name="T11" fmla="*/ 0 h 3"/>
                <a:gd name="T12" fmla="*/ 595 w 595"/>
                <a:gd name="T13" fmla="*/ 0 h 3"/>
                <a:gd name="T14" fmla="*/ 595 w 59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5" h="3">
                  <a:moveTo>
                    <a:pt x="595" y="0"/>
                  </a:moveTo>
                  <a:lnTo>
                    <a:pt x="0" y="0"/>
                  </a:lnTo>
                  <a:lnTo>
                    <a:pt x="0" y="0"/>
                  </a:lnTo>
                  <a:lnTo>
                    <a:pt x="33" y="0"/>
                  </a:lnTo>
                  <a:lnTo>
                    <a:pt x="33" y="3"/>
                  </a:lnTo>
                  <a:lnTo>
                    <a:pt x="559" y="0"/>
                  </a:lnTo>
                  <a:lnTo>
                    <a:pt x="595" y="0"/>
                  </a:lnTo>
                  <a:lnTo>
                    <a:pt x="595" y="0"/>
                  </a:lnTo>
                  <a:close/>
                </a:path>
              </a:pathLst>
            </a:custGeom>
            <a:solidFill>
              <a:srgbClr val="0097C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4" name="Freeform 120"/>
            <p:cNvSpPr>
              <a:spLocks/>
            </p:cNvSpPr>
            <p:nvPr/>
          </p:nvSpPr>
          <p:spPr bwMode="auto">
            <a:xfrm>
              <a:off x="9472430" y="3338649"/>
              <a:ext cx="566330" cy="2856"/>
            </a:xfrm>
            <a:custGeom>
              <a:avLst/>
              <a:gdLst>
                <a:gd name="T0" fmla="*/ 595 w 595"/>
                <a:gd name="T1" fmla="*/ 0 h 3"/>
                <a:gd name="T2" fmla="*/ 0 w 595"/>
                <a:gd name="T3" fmla="*/ 0 h 3"/>
                <a:gd name="T4" fmla="*/ 0 w 595"/>
                <a:gd name="T5" fmla="*/ 0 h 3"/>
                <a:gd name="T6" fmla="*/ 33 w 595"/>
                <a:gd name="T7" fmla="*/ 0 h 3"/>
                <a:gd name="T8" fmla="*/ 33 w 595"/>
                <a:gd name="T9" fmla="*/ 3 h 3"/>
                <a:gd name="T10" fmla="*/ 559 w 595"/>
                <a:gd name="T11" fmla="*/ 0 h 3"/>
                <a:gd name="T12" fmla="*/ 595 w 595"/>
                <a:gd name="T13" fmla="*/ 0 h 3"/>
                <a:gd name="T14" fmla="*/ 595 w 59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5" h="3">
                  <a:moveTo>
                    <a:pt x="595" y="0"/>
                  </a:moveTo>
                  <a:lnTo>
                    <a:pt x="0" y="0"/>
                  </a:lnTo>
                  <a:lnTo>
                    <a:pt x="0" y="0"/>
                  </a:lnTo>
                  <a:lnTo>
                    <a:pt x="33" y="0"/>
                  </a:lnTo>
                  <a:lnTo>
                    <a:pt x="33" y="3"/>
                  </a:lnTo>
                  <a:lnTo>
                    <a:pt x="559" y="0"/>
                  </a:lnTo>
                  <a:lnTo>
                    <a:pt x="595" y="0"/>
                  </a:lnTo>
                  <a:lnTo>
                    <a:pt x="59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5" name="Rectangle 121"/>
            <p:cNvSpPr>
              <a:spLocks noChangeArrowheads="1"/>
            </p:cNvSpPr>
            <p:nvPr/>
          </p:nvSpPr>
          <p:spPr bwMode="auto">
            <a:xfrm>
              <a:off x="9467671" y="3338649"/>
              <a:ext cx="4759" cy="952"/>
            </a:xfrm>
            <a:prstGeom prst="rect">
              <a:avLst/>
            </a:prstGeom>
            <a:solidFill>
              <a:srgbClr val="00A6C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6" name="Rectangle 122"/>
            <p:cNvSpPr>
              <a:spLocks noChangeArrowheads="1"/>
            </p:cNvSpPr>
            <p:nvPr/>
          </p:nvSpPr>
          <p:spPr bwMode="auto">
            <a:xfrm>
              <a:off x="9467671" y="3338649"/>
              <a:ext cx="4759" cy="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7" name="Freeform 123"/>
            <p:cNvSpPr>
              <a:spLocks noEditPoints="1"/>
            </p:cNvSpPr>
            <p:nvPr/>
          </p:nvSpPr>
          <p:spPr bwMode="auto">
            <a:xfrm>
              <a:off x="10038760" y="3338649"/>
              <a:ext cx="197978" cy="16181"/>
            </a:xfrm>
            <a:custGeom>
              <a:avLst/>
              <a:gdLst>
                <a:gd name="T0" fmla="*/ 144 w 208"/>
                <a:gd name="T1" fmla="*/ 3 h 17"/>
                <a:gd name="T2" fmla="*/ 161 w 208"/>
                <a:gd name="T3" fmla="*/ 17 h 17"/>
                <a:gd name="T4" fmla="*/ 161 w 208"/>
                <a:gd name="T5" fmla="*/ 17 h 17"/>
                <a:gd name="T6" fmla="*/ 144 w 208"/>
                <a:gd name="T7" fmla="*/ 3 h 17"/>
                <a:gd name="T8" fmla="*/ 208 w 208"/>
                <a:gd name="T9" fmla="*/ 0 h 17"/>
                <a:gd name="T10" fmla="*/ 0 w 208"/>
                <a:gd name="T11" fmla="*/ 0 h 17"/>
                <a:gd name="T12" fmla="*/ 0 w 208"/>
                <a:gd name="T13" fmla="*/ 0 h 17"/>
                <a:gd name="T14" fmla="*/ 144 w 208"/>
                <a:gd name="T15" fmla="*/ 3 h 17"/>
                <a:gd name="T16" fmla="*/ 208 w 208"/>
                <a:gd name="T17" fmla="*/ 3 h 17"/>
                <a:gd name="T18" fmla="*/ 208 w 208"/>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17">
                  <a:moveTo>
                    <a:pt x="144" y="3"/>
                  </a:moveTo>
                  <a:lnTo>
                    <a:pt x="161" y="17"/>
                  </a:lnTo>
                  <a:lnTo>
                    <a:pt x="161" y="17"/>
                  </a:lnTo>
                  <a:lnTo>
                    <a:pt x="144" y="3"/>
                  </a:lnTo>
                  <a:close/>
                  <a:moveTo>
                    <a:pt x="208" y="0"/>
                  </a:moveTo>
                  <a:lnTo>
                    <a:pt x="0" y="0"/>
                  </a:lnTo>
                  <a:lnTo>
                    <a:pt x="0" y="0"/>
                  </a:lnTo>
                  <a:lnTo>
                    <a:pt x="144" y="3"/>
                  </a:lnTo>
                  <a:lnTo>
                    <a:pt x="208" y="3"/>
                  </a:lnTo>
                  <a:lnTo>
                    <a:pt x="208" y="0"/>
                  </a:lnTo>
                  <a:close/>
                </a:path>
              </a:pathLst>
            </a:custGeom>
            <a:solidFill>
              <a:srgbClr val="0081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8" name="Freeform 124"/>
            <p:cNvSpPr>
              <a:spLocks noEditPoints="1"/>
            </p:cNvSpPr>
            <p:nvPr/>
          </p:nvSpPr>
          <p:spPr bwMode="auto">
            <a:xfrm>
              <a:off x="10038760" y="3338649"/>
              <a:ext cx="197978" cy="16181"/>
            </a:xfrm>
            <a:custGeom>
              <a:avLst/>
              <a:gdLst>
                <a:gd name="T0" fmla="*/ 144 w 208"/>
                <a:gd name="T1" fmla="*/ 3 h 17"/>
                <a:gd name="T2" fmla="*/ 161 w 208"/>
                <a:gd name="T3" fmla="*/ 17 h 17"/>
                <a:gd name="T4" fmla="*/ 161 w 208"/>
                <a:gd name="T5" fmla="*/ 17 h 17"/>
                <a:gd name="T6" fmla="*/ 144 w 208"/>
                <a:gd name="T7" fmla="*/ 3 h 17"/>
                <a:gd name="T8" fmla="*/ 208 w 208"/>
                <a:gd name="T9" fmla="*/ 0 h 17"/>
                <a:gd name="T10" fmla="*/ 0 w 208"/>
                <a:gd name="T11" fmla="*/ 0 h 17"/>
                <a:gd name="T12" fmla="*/ 0 w 208"/>
                <a:gd name="T13" fmla="*/ 0 h 17"/>
                <a:gd name="T14" fmla="*/ 144 w 208"/>
                <a:gd name="T15" fmla="*/ 3 h 17"/>
                <a:gd name="T16" fmla="*/ 208 w 208"/>
                <a:gd name="T17" fmla="*/ 3 h 17"/>
                <a:gd name="T18" fmla="*/ 208 w 208"/>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17">
                  <a:moveTo>
                    <a:pt x="144" y="3"/>
                  </a:moveTo>
                  <a:lnTo>
                    <a:pt x="161" y="17"/>
                  </a:lnTo>
                  <a:lnTo>
                    <a:pt x="161" y="17"/>
                  </a:lnTo>
                  <a:lnTo>
                    <a:pt x="144" y="3"/>
                  </a:lnTo>
                  <a:moveTo>
                    <a:pt x="208" y="0"/>
                  </a:moveTo>
                  <a:lnTo>
                    <a:pt x="0" y="0"/>
                  </a:lnTo>
                  <a:lnTo>
                    <a:pt x="0" y="0"/>
                  </a:lnTo>
                  <a:lnTo>
                    <a:pt x="144" y="3"/>
                  </a:lnTo>
                  <a:lnTo>
                    <a:pt x="208" y="3"/>
                  </a:lnTo>
                  <a:lnTo>
                    <a:pt x="20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9" name="Freeform 137"/>
            <p:cNvSpPr>
              <a:spLocks/>
            </p:cNvSpPr>
            <p:nvPr/>
          </p:nvSpPr>
          <p:spPr bwMode="auto">
            <a:xfrm>
              <a:off x="10175822" y="3341504"/>
              <a:ext cx="892803" cy="849972"/>
            </a:xfrm>
            <a:custGeom>
              <a:avLst/>
              <a:gdLst>
                <a:gd name="T0" fmla="*/ 0 w 938"/>
                <a:gd name="T1" fmla="*/ 0 h 893"/>
                <a:gd name="T2" fmla="*/ 0 w 938"/>
                <a:gd name="T3" fmla="*/ 0 h 893"/>
                <a:gd name="T4" fmla="*/ 17 w 938"/>
                <a:gd name="T5" fmla="*/ 14 h 893"/>
                <a:gd name="T6" fmla="*/ 938 w 938"/>
                <a:gd name="T7" fmla="*/ 893 h 893"/>
                <a:gd name="T8" fmla="*/ 829 w 938"/>
                <a:gd name="T9" fmla="*/ 156 h 893"/>
                <a:gd name="T10" fmla="*/ 831 w 938"/>
                <a:gd name="T11" fmla="*/ 0 h 893"/>
                <a:gd name="T12" fmla="*/ 765 w 938"/>
                <a:gd name="T13" fmla="*/ 0 h 893"/>
                <a:gd name="T14" fmla="*/ 64 w 938"/>
                <a:gd name="T15" fmla="*/ 0 h 893"/>
                <a:gd name="T16" fmla="*/ 0 w 938"/>
                <a:gd name="T1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8" h="893">
                  <a:moveTo>
                    <a:pt x="0" y="0"/>
                  </a:moveTo>
                  <a:lnTo>
                    <a:pt x="0" y="0"/>
                  </a:lnTo>
                  <a:lnTo>
                    <a:pt x="17" y="14"/>
                  </a:lnTo>
                  <a:lnTo>
                    <a:pt x="938" y="893"/>
                  </a:lnTo>
                  <a:lnTo>
                    <a:pt x="829" y="156"/>
                  </a:lnTo>
                  <a:lnTo>
                    <a:pt x="831" y="0"/>
                  </a:lnTo>
                  <a:lnTo>
                    <a:pt x="765" y="0"/>
                  </a:lnTo>
                  <a:lnTo>
                    <a:pt x="64" y="0"/>
                  </a:lnTo>
                  <a:lnTo>
                    <a:pt x="0" y="0"/>
                  </a:lnTo>
                  <a:close/>
                </a:path>
              </a:pathLst>
            </a:custGeom>
            <a:solidFill>
              <a:srgbClr val="00A6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0" name="Freeform 138"/>
            <p:cNvSpPr>
              <a:spLocks/>
            </p:cNvSpPr>
            <p:nvPr/>
          </p:nvSpPr>
          <p:spPr bwMode="auto">
            <a:xfrm>
              <a:off x="10175822" y="3341504"/>
              <a:ext cx="892803" cy="849972"/>
            </a:xfrm>
            <a:custGeom>
              <a:avLst/>
              <a:gdLst>
                <a:gd name="T0" fmla="*/ 0 w 938"/>
                <a:gd name="T1" fmla="*/ 0 h 893"/>
                <a:gd name="T2" fmla="*/ 0 w 938"/>
                <a:gd name="T3" fmla="*/ 0 h 893"/>
                <a:gd name="T4" fmla="*/ 17 w 938"/>
                <a:gd name="T5" fmla="*/ 14 h 893"/>
                <a:gd name="T6" fmla="*/ 938 w 938"/>
                <a:gd name="T7" fmla="*/ 893 h 893"/>
                <a:gd name="T8" fmla="*/ 829 w 938"/>
                <a:gd name="T9" fmla="*/ 156 h 893"/>
                <a:gd name="T10" fmla="*/ 831 w 938"/>
                <a:gd name="T11" fmla="*/ 0 h 893"/>
                <a:gd name="T12" fmla="*/ 765 w 938"/>
                <a:gd name="T13" fmla="*/ 0 h 893"/>
                <a:gd name="T14" fmla="*/ 64 w 938"/>
                <a:gd name="T15" fmla="*/ 0 h 893"/>
                <a:gd name="T16" fmla="*/ 0 w 938"/>
                <a:gd name="T1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8" h="893">
                  <a:moveTo>
                    <a:pt x="0" y="0"/>
                  </a:moveTo>
                  <a:lnTo>
                    <a:pt x="0" y="0"/>
                  </a:lnTo>
                  <a:lnTo>
                    <a:pt x="17" y="14"/>
                  </a:lnTo>
                  <a:lnTo>
                    <a:pt x="938" y="893"/>
                  </a:lnTo>
                  <a:lnTo>
                    <a:pt x="829" y="156"/>
                  </a:lnTo>
                  <a:lnTo>
                    <a:pt x="831" y="0"/>
                  </a:lnTo>
                  <a:lnTo>
                    <a:pt x="765" y="0"/>
                  </a:lnTo>
                  <a:lnTo>
                    <a:pt x="64"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1" name="Freeform 139"/>
            <p:cNvSpPr>
              <a:spLocks noEditPoints="1"/>
            </p:cNvSpPr>
            <p:nvPr/>
          </p:nvSpPr>
          <p:spPr bwMode="auto">
            <a:xfrm>
              <a:off x="10004495" y="3338649"/>
              <a:ext cx="881382" cy="1173589"/>
            </a:xfrm>
            <a:custGeom>
              <a:avLst/>
              <a:gdLst>
                <a:gd name="T0" fmla="*/ 237 w 926"/>
                <a:gd name="T1" fmla="*/ 615 h 1233"/>
                <a:gd name="T2" fmla="*/ 237 w 926"/>
                <a:gd name="T3" fmla="*/ 615 h 1233"/>
                <a:gd name="T4" fmla="*/ 239 w 926"/>
                <a:gd name="T5" fmla="*/ 615 h 1233"/>
                <a:gd name="T6" fmla="*/ 237 w 926"/>
                <a:gd name="T7" fmla="*/ 615 h 1233"/>
                <a:gd name="T8" fmla="*/ 0 w 926"/>
                <a:gd name="T9" fmla="*/ 0 h 1233"/>
                <a:gd name="T10" fmla="*/ 241 w 926"/>
                <a:gd name="T11" fmla="*/ 615 h 1233"/>
                <a:gd name="T12" fmla="*/ 577 w 926"/>
                <a:gd name="T13" fmla="*/ 577 h 1233"/>
                <a:gd name="T14" fmla="*/ 898 w 926"/>
                <a:gd name="T15" fmla="*/ 1233 h 1233"/>
                <a:gd name="T16" fmla="*/ 926 w 926"/>
                <a:gd name="T17" fmla="*/ 716 h 1233"/>
                <a:gd name="T18" fmla="*/ 197 w 926"/>
                <a:gd name="T19" fmla="*/ 17 h 1233"/>
                <a:gd name="T20" fmla="*/ 180 w 926"/>
                <a:gd name="T21" fmla="*/ 3 h 1233"/>
                <a:gd name="T22" fmla="*/ 36 w 926"/>
                <a:gd name="T23" fmla="*/ 0 h 1233"/>
                <a:gd name="T24" fmla="*/ 0 w 926"/>
                <a:gd name="T25" fmla="*/ 0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6" h="1233">
                  <a:moveTo>
                    <a:pt x="237" y="615"/>
                  </a:moveTo>
                  <a:lnTo>
                    <a:pt x="237" y="615"/>
                  </a:lnTo>
                  <a:lnTo>
                    <a:pt x="239" y="615"/>
                  </a:lnTo>
                  <a:lnTo>
                    <a:pt x="237" y="615"/>
                  </a:lnTo>
                  <a:close/>
                  <a:moveTo>
                    <a:pt x="0" y="0"/>
                  </a:moveTo>
                  <a:lnTo>
                    <a:pt x="241" y="615"/>
                  </a:lnTo>
                  <a:lnTo>
                    <a:pt x="577" y="577"/>
                  </a:lnTo>
                  <a:lnTo>
                    <a:pt x="898" y="1233"/>
                  </a:lnTo>
                  <a:lnTo>
                    <a:pt x="926" y="716"/>
                  </a:lnTo>
                  <a:lnTo>
                    <a:pt x="197" y="17"/>
                  </a:lnTo>
                  <a:lnTo>
                    <a:pt x="180" y="3"/>
                  </a:lnTo>
                  <a:lnTo>
                    <a:pt x="36" y="0"/>
                  </a:lnTo>
                  <a:lnTo>
                    <a:pt x="0" y="0"/>
                  </a:lnTo>
                  <a:close/>
                </a:path>
              </a:pathLst>
            </a:custGeom>
            <a:solidFill>
              <a:srgbClr val="0046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2" name="Freeform 140"/>
            <p:cNvSpPr>
              <a:spLocks noEditPoints="1"/>
            </p:cNvSpPr>
            <p:nvPr/>
          </p:nvSpPr>
          <p:spPr bwMode="auto">
            <a:xfrm>
              <a:off x="10004495" y="3338649"/>
              <a:ext cx="881382" cy="1173589"/>
            </a:xfrm>
            <a:custGeom>
              <a:avLst/>
              <a:gdLst>
                <a:gd name="T0" fmla="*/ 237 w 926"/>
                <a:gd name="T1" fmla="*/ 615 h 1233"/>
                <a:gd name="T2" fmla="*/ 237 w 926"/>
                <a:gd name="T3" fmla="*/ 615 h 1233"/>
                <a:gd name="T4" fmla="*/ 239 w 926"/>
                <a:gd name="T5" fmla="*/ 615 h 1233"/>
                <a:gd name="T6" fmla="*/ 237 w 926"/>
                <a:gd name="T7" fmla="*/ 615 h 1233"/>
                <a:gd name="T8" fmla="*/ 0 w 926"/>
                <a:gd name="T9" fmla="*/ 0 h 1233"/>
                <a:gd name="T10" fmla="*/ 241 w 926"/>
                <a:gd name="T11" fmla="*/ 615 h 1233"/>
                <a:gd name="T12" fmla="*/ 577 w 926"/>
                <a:gd name="T13" fmla="*/ 577 h 1233"/>
                <a:gd name="T14" fmla="*/ 898 w 926"/>
                <a:gd name="T15" fmla="*/ 1233 h 1233"/>
                <a:gd name="T16" fmla="*/ 926 w 926"/>
                <a:gd name="T17" fmla="*/ 716 h 1233"/>
                <a:gd name="T18" fmla="*/ 197 w 926"/>
                <a:gd name="T19" fmla="*/ 17 h 1233"/>
                <a:gd name="T20" fmla="*/ 180 w 926"/>
                <a:gd name="T21" fmla="*/ 3 h 1233"/>
                <a:gd name="T22" fmla="*/ 36 w 926"/>
                <a:gd name="T23" fmla="*/ 0 h 1233"/>
                <a:gd name="T24" fmla="*/ 0 w 926"/>
                <a:gd name="T25" fmla="*/ 0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6" h="1233">
                  <a:moveTo>
                    <a:pt x="237" y="615"/>
                  </a:moveTo>
                  <a:lnTo>
                    <a:pt x="237" y="615"/>
                  </a:lnTo>
                  <a:lnTo>
                    <a:pt x="239" y="615"/>
                  </a:lnTo>
                  <a:lnTo>
                    <a:pt x="237" y="615"/>
                  </a:lnTo>
                  <a:moveTo>
                    <a:pt x="0" y="0"/>
                  </a:moveTo>
                  <a:lnTo>
                    <a:pt x="241" y="615"/>
                  </a:lnTo>
                  <a:lnTo>
                    <a:pt x="577" y="577"/>
                  </a:lnTo>
                  <a:lnTo>
                    <a:pt x="898" y="1233"/>
                  </a:lnTo>
                  <a:lnTo>
                    <a:pt x="926" y="716"/>
                  </a:lnTo>
                  <a:lnTo>
                    <a:pt x="197" y="17"/>
                  </a:lnTo>
                  <a:lnTo>
                    <a:pt x="180" y="3"/>
                  </a:lnTo>
                  <a:lnTo>
                    <a:pt x="36"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3" name="Freeform 141"/>
            <p:cNvSpPr>
              <a:spLocks/>
            </p:cNvSpPr>
            <p:nvPr/>
          </p:nvSpPr>
          <p:spPr bwMode="auto">
            <a:xfrm>
              <a:off x="10198665" y="3887846"/>
              <a:ext cx="660560" cy="1013684"/>
            </a:xfrm>
            <a:custGeom>
              <a:avLst/>
              <a:gdLst>
                <a:gd name="T0" fmla="*/ 373 w 694"/>
                <a:gd name="T1" fmla="*/ 0 h 1065"/>
                <a:gd name="T2" fmla="*/ 37 w 694"/>
                <a:gd name="T3" fmla="*/ 38 h 1065"/>
                <a:gd name="T4" fmla="*/ 37 w 694"/>
                <a:gd name="T5" fmla="*/ 42 h 1065"/>
                <a:gd name="T6" fmla="*/ 35 w 694"/>
                <a:gd name="T7" fmla="*/ 38 h 1065"/>
                <a:gd name="T8" fmla="*/ 33 w 694"/>
                <a:gd name="T9" fmla="*/ 38 h 1065"/>
                <a:gd name="T10" fmla="*/ 33 w 694"/>
                <a:gd name="T11" fmla="*/ 38 h 1065"/>
                <a:gd name="T12" fmla="*/ 35 w 694"/>
                <a:gd name="T13" fmla="*/ 40 h 1065"/>
                <a:gd name="T14" fmla="*/ 33 w 694"/>
                <a:gd name="T15" fmla="*/ 40 h 1065"/>
                <a:gd name="T16" fmla="*/ 0 w 694"/>
                <a:gd name="T17" fmla="*/ 649 h 1065"/>
                <a:gd name="T18" fmla="*/ 373 w 694"/>
                <a:gd name="T19" fmla="*/ 1065 h 1065"/>
                <a:gd name="T20" fmla="*/ 694 w 694"/>
                <a:gd name="T21" fmla="*/ 656 h 1065"/>
                <a:gd name="T22" fmla="*/ 373 w 694"/>
                <a:gd name="T23" fmla="*/ 0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4" h="1065">
                  <a:moveTo>
                    <a:pt x="373" y="0"/>
                  </a:moveTo>
                  <a:lnTo>
                    <a:pt x="37" y="38"/>
                  </a:lnTo>
                  <a:lnTo>
                    <a:pt x="37" y="42"/>
                  </a:lnTo>
                  <a:lnTo>
                    <a:pt x="35" y="38"/>
                  </a:lnTo>
                  <a:lnTo>
                    <a:pt x="33" y="38"/>
                  </a:lnTo>
                  <a:lnTo>
                    <a:pt x="33" y="38"/>
                  </a:lnTo>
                  <a:lnTo>
                    <a:pt x="35" y="40"/>
                  </a:lnTo>
                  <a:lnTo>
                    <a:pt x="33" y="40"/>
                  </a:lnTo>
                  <a:lnTo>
                    <a:pt x="0" y="649"/>
                  </a:lnTo>
                  <a:lnTo>
                    <a:pt x="373" y="1065"/>
                  </a:lnTo>
                  <a:lnTo>
                    <a:pt x="694" y="656"/>
                  </a:lnTo>
                  <a:lnTo>
                    <a:pt x="373" y="0"/>
                  </a:lnTo>
                  <a:close/>
                </a:path>
              </a:pathLst>
            </a:custGeom>
            <a:solidFill>
              <a:srgbClr val="006793"/>
            </a:solidFill>
            <a:ln w="9525">
              <a:solidFill>
                <a:srgbClr val="006793"/>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14" name="Freeform 142"/>
            <p:cNvSpPr>
              <a:spLocks/>
            </p:cNvSpPr>
            <p:nvPr/>
          </p:nvSpPr>
          <p:spPr bwMode="auto">
            <a:xfrm>
              <a:off x="10198665" y="3887846"/>
              <a:ext cx="660560" cy="1013684"/>
            </a:xfrm>
            <a:custGeom>
              <a:avLst/>
              <a:gdLst>
                <a:gd name="T0" fmla="*/ 373 w 694"/>
                <a:gd name="T1" fmla="*/ 0 h 1065"/>
                <a:gd name="T2" fmla="*/ 37 w 694"/>
                <a:gd name="T3" fmla="*/ 38 h 1065"/>
                <a:gd name="T4" fmla="*/ 37 w 694"/>
                <a:gd name="T5" fmla="*/ 42 h 1065"/>
                <a:gd name="T6" fmla="*/ 35 w 694"/>
                <a:gd name="T7" fmla="*/ 38 h 1065"/>
                <a:gd name="T8" fmla="*/ 33 w 694"/>
                <a:gd name="T9" fmla="*/ 38 h 1065"/>
                <a:gd name="T10" fmla="*/ 33 w 694"/>
                <a:gd name="T11" fmla="*/ 38 h 1065"/>
                <a:gd name="T12" fmla="*/ 35 w 694"/>
                <a:gd name="T13" fmla="*/ 40 h 1065"/>
                <a:gd name="T14" fmla="*/ 33 w 694"/>
                <a:gd name="T15" fmla="*/ 40 h 1065"/>
                <a:gd name="T16" fmla="*/ 0 w 694"/>
                <a:gd name="T17" fmla="*/ 649 h 1065"/>
                <a:gd name="T18" fmla="*/ 373 w 694"/>
                <a:gd name="T19" fmla="*/ 1065 h 1065"/>
                <a:gd name="T20" fmla="*/ 694 w 694"/>
                <a:gd name="T21" fmla="*/ 656 h 1065"/>
                <a:gd name="T22" fmla="*/ 373 w 694"/>
                <a:gd name="T23" fmla="*/ 0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4" h="1065">
                  <a:moveTo>
                    <a:pt x="373" y="0"/>
                  </a:moveTo>
                  <a:lnTo>
                    <a:pt x="37" y="38"/>
                  </a:lnTo>
                  <a:lnTo>
                    <a:pt x="37" y="42"/>
                  </a:lnTo>
                  <a:lnTo>
                    <a:pt x="35" y="38"/>
                  </a:lnTo>
                  <a:lnTo>
                    <a:pt x="33" y="38"/>
                  </a:lnTo>
                  <a:lnTo>
                    <a:pt x="33" y="38"/>
                  </a:lnTo>
                  <a:lnTo>
                    <a:pt x="35" y="40"/>
                  </a:lnTo>
                  <a:lnTo>
                    <a:pt x="33" y="40"/>
                  </a:lnTo>
                  <a:lnTo>
                    <a:pt x="0" y="649"/>
                  </a:lnTo>
                  <a:lnTo>
                    <a:pt x="373" y="1065"/>
                  </a:lnTo>
                  <a:lnTo>
                    <a:pt x="694" y="656"/>
                  </a:lnTo>
                  <a:lnTo>
                    <a:pt x="37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5" name="Freeform 143"/>
            <p:cNvSpPr>
              <a:spLocks/>
            </p:cNvSpPr>
            <p:nvPr/>
          </p:nvSpPr>
          <p:spPr bwMode="auto">
            <a:xfrm>
              <a:off x="9503840" y="3338649"/>
              <a:ext cx="730042" cy="589174"/>
            </a:xfrm>
            <a:custGeom>
              <a:avLst/>
              <a:gdLst>
                <a:gd name="T0" fmla="*/ 526 w 767"/>
                <a:gd name="T1" fmla="*/ 0 h 619"/>
                <a:gd name="T2" fmla="*/ 0 w 767"/>
                <a:gd name="T3" fmla="*/ 3 h 619"/>
                <a:gd name="T4" fmla="*/ 456 w 767"/>
                <a:gd name="T5" fmla="*/ 369 h 619"/>
                <a:gd name="T6" fmla="*/ 763 w 767"/>
                <a:gd name="T7" fmla="*/ 615 h 619"/>
                <a:gd name="T8" fmla="*/ 765 w 767"/>
                <a:gd name="T9" fmla="*/ 615 h 619"/>
                <a:gd name="T10" fmla="*/ 767 w 767"/>
                <a:gd name="T11" fmla="*/ 619 h 619"/>
                <a:gd name="T12" fmla="*/ 767 w 767"/>
                <a:gd name="T13" fmla="*/ 615 h 619"/>
                <a:gd name="T14" fmla="*/ 526 w 767"/>
                <a:gd name="T15" fmla="*/ 0 h 6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 h="619">
                  <a:moveTo>
                    <a:pt x="526" y="0"/>
                  </a:moveTo>
                  <a:lnTo>
                    <a:pt x="0" y="3"/>
                  </a:lnTo>
                  <a:lnTo>
                    <a:pt x="456" y="369"/>
                  </a:lnTo>
                  <a:lnTo>
                    <a:pt x="763" y="615"/>
                  </a:lnTo>
                  <a:lnTo>
                    <a:pt x="765" y="615"/>
                  </a:lnTo>
                  <a:lnTo>
                    <a:pt x="767" y="619"/>
                  </a:lnTo>
                  <a:lnTo>
                    <a:pt x="767" y="615"/>
                  </a:lnTo>
                  <a:lnTo>
                    <a:pt x="526" y="0"/>
                  </a:lnTo>
                  <a:close/>
                </a:path>
              </a:pathLst>
            </a:custGeom>
            <a:solidFill>
              <a:srgbClr val="0081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6" name="Freeform 144"/>
            <p:cNvSpPr>
              <a:spLocks/>
            </p:cNvSpPr>
            <p:nvPr/>
          </p:nvSpPr>
          <p:spPr bwMode="auto">
            <a:xfrm>
              <a:off x="9503840" y="3338649"/>
              <a:ext cx="730042" cy="589174"/>
            </a:xfrm>
            <a:custGeom>
              <a:avLst/>
              <a:gdLst>
                <a:gd name="T0" fmla="*/ 526 w 767"/>
                <a:gd name="T1" fmla="*/ 0 h 619"/>
                <a:gd name="T2" fmla="*/ 0 w 767"/>
                <a:gd name="T3" fmla="*/ 3 h 619"/>
                <a:gd name="T4" fmla="*/ 456 w 767"/>
                <a:gd name="T5" fmla="*/ 369 h 619"/>
                <a:gd name="T6" fmla="*/ 763 w 767"/>
                <a:gd name="T7" fmla="*/ 615 h 619"/>
                <a:gd name="T8" fmla="*/ 765 w 767"/>
                <a:gd name="T9" fmla="*/ 615 h 619"/>
                <a:gd name="T10" fmla="*/ 767 w 767"/>
                <a:gd name="T11" fmla="*/ 619 h 619"/>
                <a:gd name="T12" fmla="*/ 767 w 767"/>
                <a:gd name="T13" fmla="*/ 615 h 619"/>
                <a:gd name="T14" fmla="*/ 526 w 767"/>
                <a:gd name="T15" fmla="*/ 0 h 6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 h="619">
                  <a:moveTo>
                    <a:pt x="526" y="0"/>
                  </a:moveTo>
                  <a:lnTo>
                    <a:pt x="0" y="3"/>
                  </a:lnTo>
                  <a:lnTo>
                    <a:pt x="456" y="369"/>
                  </a:lnTo>
                  <a:lnTo>
                    <a:pt x="763" y="615"/>
                  </a:lnTo>
                  <a:lnTo>
                    <a:pt x="765" y="615"/>
                  </a:lnTo>
                  <a:lnTo>
                    <a:pt x="767" y="619"/>
                  </a:lnTo>
                  <a:lnTo>
                    <a:pt x="767" y="615"/>
                  </a:lnTo>
                  <a:lnTo>
                    <a:pt x="52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7" name="Freeform 145"/>
            <p:cNvSpPr>
              <a:spLocks/>
            </p:cNvSpPr>
            <p:nvPr/>
          </p:nvSpPr>
          <p:spPr bwMode="auto">
            <a:xfrm>
              <a:off x="8703363" y="3338649"/>
              <a:ext cx="800477" cy="1054612"/>
            </a:xfrm>
            <a:custGeom>
              <a:avLst/>
              <a:gdLst>
                <a:gd name="T0" fmla="*/ 588 w 841"/>
                <a:gd name="T1" fmla="*/ 0 h 1108"/>
                <a:gd name="T2" fmla="*/ 0 w 841"/>
                <a:gd name="T3" fmla="*/ 0 h 1108"/>
                <a:gd name="T4" fmla="*/ 2 w 841"/>
                <a:gd name="T5" fmla="*/ 10 h 1108"/>
                <a:gd name="T6" fmla="*/ 276 w 841"/>
                <a:gd name="T7" fmla="*/ 1108 h 1108"/>
                <a:gd name="T8" fmla="*/ 841 w 841"/>
                <a:gd name="T9" fmla="*/ 0 h 1108"/>
                <a:gd name="T10" fmla="*/ 808 w 841"/>
                <a:gd name="T11" fmla="*/ 0 h 1108"/>
                <a:gd name="T12" fmla="*/ 803 w 841"/>
                <a:gd name="T13" fmla="*/ 0 h 1108"/>
                <a:gd name="T14" fmla="*/ 588 w 841"/>
                <a:gd name="T15" fmla="*/ 0 h 1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1108">
                  <a:moveTo>
                    <a:pt x="588" y="0"/>
                  </a:moveTo>
                  <a:lnTo>
                    <a:pt x="0" y="0"/>
                  </a:lnTo>
                  <a:lnTo>
                    <a:pt x="2" y="10"/>
                  </a:lnTo>
                  <a:lnTo>
                    <a:pt x="276" y="1108"/>
                  </a:lnTo>
                  <a:lnTo>
                    <a:pt x="841" y="0"/>
                  </a:lnTo>
                  <a:lnTo>
                    <a:pt x="808" y="0"/>
                  </a:lnTo>
                  <a:lnTo>
                    <a:pt x="803" y="0"/>
                  </a:lnTo>
                  <a:lnTo>
                    <a:pt x="588" y="0"/>
                  </a:lnTo>
                  <a:close/>
                </a:path>
              </a:pathLst>
            </a:custGeom>
            <a:solidFill>
              <a:srgbClr val="0096A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8" name="Freeform 146"/>
            <p:cNvSpPr>
              <a:spLocks/>
            </p:cNvSpPr>
            <p:nvPr/>
          </p:nvSpPr>
          <p:spPr bwMode="auto">
            <a:xfrm>
              <a:off x="8703363" y="3338649"/>
              <a:ext cx="800477" cy="1054612"/>
            </a:xfrm>
            <a:custGeom>
              <a:avLst/>
              <a:gdLst>
                <a:gd name="T0" fmla="*/ 588 w 841"/>
                <a:gd name="T1" fmla="*/ 0 h 1108"/>
                <a:gd name="T2" fmla="*/ 0 w 841"/>
                <a:gd name="T3" fmla="*/ 0 h 1108"/>
                <a:gd name="T4" fmla="*/ 2 w 841"/>
                <a:gd name="T5" fmla="*/ 10 h 1108"/>
                <a:gd name="T6" fmla="*/ 276 w 841"/>
                <a:gd name="T7" fmla="*/ 1108 h 1108"/>
                <a:gd name="T8" fmla="*/ 841 w 841"/>
                <a:gd name="T9" fmla="*/ 0 h 1108"/>
                <a:gd name="T10" fmla="*/ 808 w 841"/>
                <a:gd name="T11" fmla="*/ 0 h 1108"/>
                <a:gd name="T12" fmla="*/ 803 w 841"/>
                <a:gd name="T13" fmla="*/ 0 h 1108"/>
                <a:gd name="T14" fmla="*/ 588 w 841"/>
                <a:gd name="T15" fmla="*/ 0 h 1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1108">
                  <a:moveTo>
                    <a:pt x="588" y="0"/>
                  </a:moveTo>
                  <a:lnTo>
                    <a:pt x="0" y="0"/>
                  </a:lnTo>
                  <a:lnTo>
                    <a:pt x="2" y="10"/>
                  </a:lnTo>
                  <a:lnTo>
                    <a:pt x="276" y="1108"/>
                  </a:lnTo>
                  <a:lnTo>
                    <a:pt x="841" y="0"/>
                  </a:lnTo>
                  <a:lnTo>
                    <a:pt x="808" y="0"/>
                  </a:lnTo>
                  <a:lnTo>
                    <a:pt x="803" y="0"/>
                  </a:lnTo>
                  <a:lnTo>
                    <a:pt x="58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9" name="Freeform 147"/>
            <p:cNvSpPr>
              <a:spLocks/>
            </p:cNvSpPr>
            <p:nvPr/>
          </p:nvSpPr>
          <p:spPr bwMode="auto">
            <a:xfrm>
              <a:off x="8129418" y="3341504"/>
              <a:ext cx="834742" cy="1076504"/>
            </a:xfrm>
            <a:custGeom>
              <a:avLst/>
              <a:gdLst>
                <a:gd name="T0" fmla="*/ 603 w 877"/>
                <a:gd name="T1" fmla="*/ 0 h 1131"/>
                <a:gd name="T2" fmla="*/ 579 w 877"/>
                <a:gd name="T3" fmla="*/ 0 h 1131"/>
                <a:gd name="T4" fmla="*/ 85 w 877"/>
                <a:gd name="T5" fmla="*/ 0 h 1131"/>
                <a:gd name="T6" fmla="*/ 0 w 877"/>
                <a:gd name="T7" fmla="*/ 928 h 1131"/>
                <a:gd name="T8" fmla="*/ 650 w 877"/>
                <a:gd name="T9" fmla="*/ 1079 h 1131"/>
                <a:gd name="T10" fmla="*/ 865 w 877"/>
                <a:gd name="T11" fmla="*/ 1131 h 1131"/>
                <a:gd name="T12" fmla="*/ 877 w 877"/>
                <a:gd name="T13" fmla="*/ 1108 h 1131"/>
                <a:gd name="T14" fmla="*/ 605 w 877"/>
                <a:gd name="T15" fmla="*/ 7 h 1131"/>
                <a:gd name="T16" fmla="*/ 603 w 877"/>
                <a:gd name="T17" fmla="*/ 0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7" h="1131">
                  <a:moveTo>
                    <a:pt x="603" y="0"/>
                  </a:moveTo>
                  <a:lnTo>
                    <a:pt x="579" y="0"/>
                  </a:lnTo>
                  <a:lnTo>
                    <a:pt x="85" y="0"/>
                  </a:lnTo>
                  <a:lnTo>
                    <a:pt x="0" y="928"/>
                  </a:lnTo>
                  <a:lnTo>
                    <a:pt x="650" y="1079"/>
                  </a:lnTo>
                  <a:lnTo>
                    <a:pt x="865" y="1131"/>
                  </a:lnTo>
                  <a:lnTo>
                    <a:pt x="877" y="1108"/>
                  </a:lnTo>
                  <a:lnTo>
                    <a:pt x="605" y="7"/>
                  </a:lnTo>
                  <a:lnTo>
                    <a:pt x="603" y="0"/>
                  </a:lnTo>
                  <a:close/>
                </a:path>
              </a:pathLst>
            </a:custGeom>
            <a:solidFill>
              <a:srgbClr val="007C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0" name="Freeform 148"/>
            <p:cNvSpPr>
              <a:spLocks/>
            </p:cNvSpPr>
            <p:nvPr/>
          </p:nvSpPr>
          <p:spPr bwMode="auto">
            <a:xfrm>
              <a:off x="8129418" y="3341504"/>
              <a:ext cx="834742" cy="1076504"/>
            </a:xfrm>
            <a:custGeom>
              <a:avLst/>
              <a:gdLst>
                <a:gd name="T0" fmla="*/ 603 w 877"/>
                <a:gd name="T1" fmla="*/ 0 h 1131"/>
                <a:gd name="T2" fmla="*/ 579 w 877"/>
                <a:gd name="T3" fmla="*/ 0 h 1131"/>
                <a:gd name="T4" fmla="*/ 85 w 877"/>
                <a:gd name="T5" fmla="*/ 0 h 1131"/>
                <a:gd name="T6" fmla="*/ 0 w 877"/>
                <a:gd name="T7" fmla="*/ 928 h 1131"/>
                <a:gd name="T8" fmla="*/ 650 w 877"/>
                <a:gd name="T9" fmla="*/ 1079 h 1131"/>
                <a:gd name="T10" fmla="*/ 865 w 877"/>
                <a:gd name="T11" fmla="*/ 1131 h 1131"/>
                <a:gd name="T12" fmla="*/ 877 w 877"/>
                <a:gd name="T13" fmla="*/ 1108 h 1131"/>
                <a:gd name="T14" fmla="*/ 605 w 877"/>
                <a:gd name="T15" fmla="*/ 7 h 1131"/>
                <a:gd name="T16" fmla="*/ 603 w 877"/>
                <a:gd name="T17" fmla="*/ 0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7" h="1131">
                  <a:moveTo>
                    <a:pt x="603" y="0"/>
                  </a:moveTo>
                  <a:lnTo>
                    <a:pt x="579" y="0"/>
                  </a:lnTo>
                  <a:lnTo>
                    <a:pt x="85" y="0"/>
                  </a:lnTo>
                  <a:lnTo>
                    <a:pt x="0" y="928"/>
                  </a:lnTo>
                  <a:lnTo>
                    <a:pt x="650" y="1079"/>
                  </a:lnTo>
                  <a:lnTo>
                    <a:pt x="865" y="1131"/>
                  </a:lnTo>
                  <a:lnTo>
                    <a:pt x="877" y="1108"/>
                  </a:lnTo>
                  <a:lnTo>
                    <a:pt x="605" y="7"/>
                  </a:lnTo>
                  <a:lnTo>
                    <a:pt x="60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1" name="Freeform 150"/>
            <p:cNvSpPr>
              <a:spLocks/>
            </p:cNvSpPr>
            <p:nvPr/>
          </p:nvSpPr>
          <p:spPr bwMode="auto">
            <a:xfrm>
              <a:off x="7832451" y="3338649"/>
              <a:ext cx="377871" cy="927069"/>
            </a:xfrm>
            <a:custGeom>
              <a:avLst/>
              <a:gdLst>
                <a:gd name="T0" fmla="*/ 267 w 397"/>
                <a:gd name="T1" fmla="*/ 0 h 974"/>
                <a:gd name="T2" fmla="*/ 251 w 397"/>
                <a:gd name="T3" fmla="*/ 19 h 974"/>
                <a:gd name="T4" fmla="*/ 0 w 397"/>
                <a:gd name="T5" fmla="*/ 253 h 974"/>
                <a:gd name="T6" fmla="*/ 19 w 397"/>
                <a:gd name="T7" fmla="*/ 974 h 974"/>
                <a:gd name="T8" fmla="*/ 312 w 397"/>
                <a:gd name="T9" fmla="*/ 931 h 974"/>
                <a:gd name="T10" fmla="*/ 397 w 397"/>
                <a:gd name="T11" fmla="*/ 3 h 974"/>
                <a:gd name="T12" fmla="*/ 397 w 397"/>
                <a:gd name="T13" fmla="*/ 3 h 974"/>
                <a:gd name="T14" fmla="*/ 341 w 397"/>
                <a:gd name="T15" fmla="*/ 3 h 974"/>
                <a:gd name="T16" fmla="*/ 267 w 397"/>
                <a:gd name="T17"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974">
                  <a:moveTo>
                    <a:pt x="267" y="0"/>
                  </a:moveTo>
                  <a:lnTo>
                    <a:pt x="251" y="19"/>
                  </a:lnTo>
                  <a:lnTo>
                    <a:pt x="0" y="253"/>
                  </a:lnTo>
                  <a:lnTo>
                    <a:pt x="19" y="974"/>
                  </a:lnTo>
                  <a:lnTo>
                    <a:pt x="312" y="931"/>
                  </a:lnTo>
                  <a:lnTo>
                    <a:pt x="397" y="3"/>
                  </a:lnTo>
                  <a:lnTo>
                    <a:pt x="397" y="3"/>
                  </a:lnTo>
                  <a:lnTo>
                    <a:pt x="341" y="3"/>
                  </a:lnTo>
                  <a:lnTo>
                    <a:pt x="26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2" name="Freeform 151"/>
            <p:cNvSpPr>
              <a:spLocks noEditPoints="1"/>
            </p:cNvSpPr>
            <p:nvPr/>
          </p:nvSpPr>
          <p:spPr bwMode="auto">
            <a:xfrm>
              <a:off x="8952739" y="3338649"/>
              <a:ext cx="1279241" cy="1407736"/>
            </a:xfrm>
            <a:custGeom>
              <a:avLst/>
              <a:gdLst>
                <a:gd name="T0" fmla="*/ 1342 w 1344"/>
                <a:gd name="T1" fmla="*/ 615 h 1479"/>
                <a:gd name="T2" fmla="*/ 1342 w 1344"/>
                <a:gd name="T3" fmla="*/ 617 h 1479"/>
                <a:gd name="T4" fmla="*/ 1344 w 1344"/>
                <a:gd name="T5" fmla="*/ 617 h 1479"/>
                <a:gd name="T6" fmla="*/ 1342 w 1344"/>
                <a:gd name="T7" fmla="*/ 615 h 1479"/>
                <a:gd name="T8" fmla="*/ 579 w 1344"/>
                <a:gd name="T9" fmla="*/ 0 h 1479"/>
                <a:gd name="T10" fmla="*/ 579 w 1344"/>
                <a:gd name="T11" fmla="*/ 0 h 1479"/>
                <a:gd name="T12" fmla="*/ 14 w 1344"/>
                <a:gd name="T13" fmla="*/ 1108 h 1479"/>
                <a:gd name="T14" fmla="*/ 12 w 1344"/>
                <a:gd name="T15" fmla="*/ 1111 h 1479"/>
                <a:gd name="T16" fmla="*/ 0 w 1344"/>
                <a:gd name="T17" fmla="*/ 1134 h 1479"/>
                <a:gd name="T18" fmla="*/ 19 w 1344"/>
                <a:gd name="T19" fmla="*/ 1139 h 1479"/>
                <a:gd name="T20" fmla="*/ 9 w 1344"/>
                <a:gd name="T21" fmla="*/ 1141 h 1479"/>
                <a:gd name="T22" fmla="*/ 12 w 1344"/>
                <a:gd name="T23" fmla="*/ 1141 h 1479"/>
                <a:gd name="T24" fmla="*/ 28 w 1344"/>
                <a:gd name="T25" fmla="*/ 1137 h 1479"/>
                <a:gd name="T26" fmla="*/ 529 w 1344"/>
                <a:gd name="T27" fmla="*/ 1479 h 1479"/>
                <a:gd name="T28" fmla="*/ 716 w 1344"/>
                <a:gd name="T29" fmla="*/ 641 h 1479"/>
                <a:gd name="T30" fmla="*/ 805 w 1344"/>
                <a:gd name="T31" fmla="*/ 636 h 1479"/>
                <a:gd name="T32" fmla="*/ 1342 w 1344"/>
                <a:gd name="T33" fmla="*/ 615 h 1479"/>
                <a:gd name="T34" fmla="*/ 1035 w 1344"/>
                <a:gd name="T35" fmla="*/ 369 h 1479"/>
                <a:gd name="T36" fmla="*/ 579 w 1344"/>
                <a:gd name="T37" fmla="*/ 3 h 1479"/>
                <a:gd name="T38" fmla="*/ 579 w 1344"/>
                <a:gd name="T39" fmla="*/ 0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4" h="1479">
                  <a:moveTo>
                    <a:pt x="1342" y="615"/>
                  </a:moveTo>
                  <a:lnTo>
                    <a:pt x="1342" y="617"/>
                  </a:lnTo>
                  <a:lnTo>
                    <a:pt x="1344" y="617"/>
                  </a:lnTo>
                  <a:lnTo>
                    <a:pt x="1342" y="615"/>
                  </a:lnTo>
                  <a:close/>
                  <a:moveTo>
                    <a:pt x="579" y="0"/>
                  </a:moveTo>
                  <a:lnTo>
                    <a:pt x="579" y="0"/>
                  </a:lnTo>
                  <a:lnTo>
                    <a:pt x="14" y="1108"/>
                  </a:lnTo>
                  <a:lnTo>
                    <a:pt x="12" y="1111"/>
                  </a:lnTo>
                  <a:lnTo>
                    <a:pt x="0" y="1134"/>
                  </a:lnTo>
                  <a:lnTo>
                    <a:pt x="19" y="1139"/>
                  </a:lnTo>
                  <a:lnTo>
                    <a:pt x="9" y="1141"/>
                  </a:lnTo>
                  <a:lnTo>
                    <a:pt x="12" y="1141"/>
                  </a:lnTo>
                  <a:lnTo>
                    <a:pt x="28" y="1137"/>
                  </a:lnTo>
                  <a:lnTo>
                    <a:pt x="529" y="1479"/>
                  </a:lnTo>
                  <a:lnTo>
                    <a:pt x="716" y="641"/>
                  </a:lnTo>
                  <a:lnTo>
                    <a:pt x="805" y="636"/>
                  </a:lnTo>
                  <a:lnTo>
                    <a:pt x="1342" y="615"/>
                  </a:lnTo>
                  <a:lnTo>
                    <a:pt x="1035" y="369"/>
                  </a:lnTo>
                  <a:lnTo>
                    <a:pt x="579" y="3"/>
                  </a:lnTo>
                  <a:lnTo>
                    <a:pt x="579" y="0"/>
                  </a:lnTo>
                  <a:close/>
                </a:path>
              </a:pathLst>
            </a:custGeom>
            <a:solidFill>
              <a:srgbClr val="0087A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3" name="Freeform 152"/>
            <p:cNvSpPr>
              <a:spLocks noEditPoints="1"/>
            </p:cNvSpPr>
            <p:nvPr/>
          </p:nvSpPr>
          <p:spPr bwMode="auto">
            <a:xfrm>
              <a:off x="8952739" y="3338649"/>
              <a:ext cx="1279241" cy="1407736"/>
            </a:xfrm>
            <a:custGeom>
              <a:avLst/>
              <a:gdLst>
                <a:gd name="T0" fmla="*/ 1342 w 1344"/>
                <a:gd name="T1" fmla="*/ 615 h 1479"/>
                <a:gd name="T2" fmla="*/ 1342 w 1344"/>
                <a:gd name="T3" fmla="*/ 617 h 1479"/>
                <a:gd name="T4" fmla="*/ 1344 w 1344"/>
                <a:gd name="T5" fmla="*/ 617 h 1479"/>
                <a:gd name="T6" fmla="*/ 1342 w 1344"/>
                <a:gd name="T7" fmla="*/ 615 h 1479"/>
                <a:gd name="T8" fmla="*/ 579 w 1344"/>
                <a:gd name="T9" fmla="*/ 0 h 1479"/>
                <a:gd name="T10" fmla="*/ 579 w 1344"/>
                <a:gd name="T11" fmla="*/ 0 h 1479"/>
                <a:gd name="T12" fmla="*/ 14 w 1344"/>
                <a:gd name="T13" fmla="*/ 1108 h 1479"/>
                <a:gd name="T14" fmla="*/ 12 w 1344"/>
                <a:gd name="T15" fmla="*/ 1111 h 1479"/>
                <a:gd name="T16" fmla="*/ 0 w 1344"/>
                <a:gd name="T17" fmla="*/ 1134 h 1479"/>
                <a:gd name="T18" fmla="*/ 19 w 1344"/>
                <a:gd name="T19" fmla="*/ 1139 h 1479"/>
                <a:gd name="T20" fmla="*/ 9 w 1344"/>
                <a:gd name="T21" fmla="*/ 1141 h 1479"/>
                <a:gd name="T22" fmla="*/ 12 w 1344"/>
                <a:gd name="T23" fmla="*/ 1141 h 1479"/>
                <a:gd name="T24" fmla="*/ 28 w 1344"/>
                <a:gd name="T25" fmla="*/ 1137 h 1479"/>
                <a:gd name="T26" fmla="*/ 529 w 1344"/>
                <a:gd name="T27" fmla="*/ 1479 h 1479"/>
                <a:gd name="T28" fmla="*/ 716 w 1344"/>
                <a:gd name="T29" fmla="*/ 641 h 1479"/>
                <a:gd name="T30" fmla="*/ 805 w 1344"/>
                <a:gd name="T31" fmla="*/ 636 h 1479"/>
                <a:gd name="T32" fmla="*/ 1342 w 1344"/>
                <a:gd name="T33" fmla="*/ 615 h 1479"/>
                <a:gd name="T34" fmla="*/ 1035 w 1344"/>
                <a:gd name="T35" fmla="*/ 369 h 1479"/>
                <a:gd name="T36" fmla="*/ 579 w 1344"/>
                <a:gd name="T37" fmla="*/ 3 h 1479"/>
                <a:gd name="T38" fmla="*/ 579 w 1344"/>
                <a:gd name="T39" fmla="*/ 0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4" h="1479">
                  <a:moveTo>
                    <a:pt x="1342" y="615"/>
                  </a:moveTo>
                  <a:lnTo>
                    <a:pt x="1342" y="617"/>
                  </a:lnTo>
                  <a:lnTo>
                    <a:pt x="1344" y="617"/>
                  </a:lnTo>
                  <a:lnTo>
                    <a:pt x="1342" y="615"/>
                  </a:lnTo>
                  <a:moveTo>
                    <a:pt x="579" y="0"/>
                  </a:moveTo>
                  <a:lnTo>
                    <a:pt x="579" y="0"/>
                  </a:lnTo>
                  <a:lnTo>
                    <a:pt x="14" y="1108"/>
                  </a:lnTo>
                  <a:lnTo>
                    <a:pt x="12" y="1111"/>
                  </a:lnTo>
                  <a:lnTo>
                    <a:pt x="0" y="1134"/>
                  </a:lnTo>
                  <a:lnTo>
                    <a:pt x="19" y="1139"/>
                  </a:lnTo>
                  <a:lnTo>
                    <a:pt x="9" y="1141"/>
                  </a:lnTo>
                  <a:lnTo>
                    <a:pt x="12" y="1141"/>
                  </a:lnTo>
                  <a:lnTo>
                    <a:pt x="28" y="1137"/>
                  </a:lnTo>
                  <a:lnTo>
                    <a:pt x="529" y="1479"/>
                  </a:lnTo>
                  <a:lnTo>
                    <a:pt x="716" y="641"/>
                  </a:lnTo>
                  <a:lnTo>
                    <a:pt x="805" y="636"/>
                  </a:lnTo>
                  <a:lnTo>
                    <a:pt x="1342" y="615"/>
                  </a:lnTo>
                  <a:lnTo>
                    <a:pt x="1035" y="369"/>
                  </a:lnTo>
                  <a:lnTo>
                    <a:pt x="579" y="3"/>
                  </a:lnTo>
                  <a:lnTo>
                    <a:pt x="57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4" name="Freeform 153"/>
            <p:cNvSpPr>
              <a:spLocks/>
            </p:cNvSpPr>
            <p:nvPr/>
          </p:nvSpPr>
          <p:spPr bwMode="auto">
            <a:xfrm>
              <a:off x="9458153" y="3924015"/>
              <a:ext cx="1095540" cy="1256397"/>
            </a:xfrm>
            <a:custGeom>
              <a:avLst/>
              <a:gdLst>
                <a:gd name="T0" fmla="*/ 343 w 487"/>
                <a:gd name="T1" fmla="*/ 0 h 559"/>
                <a:gd name="T2" fmla="*/ 343 w 487"/>
                <a:gd name="T3" fmla="*/ 0 h 559"/>
                <a:gd name="T4" fmla="*/ 343 w 487"/>
                <a:gd name="T5" fmla="*/ 0 h 559"/>
                <a:gd name="T6" fmla="*/ 116 w 487"/>
                <a:gd name="T7" fmla="*/ 9 h 559"/>
                <a:gd name="T8" fmla="*/ 79 w 487"/>
                <a:gd name="T9" fmla="*/ 11 h 559"/>
                <a:gd name="T10" fmla="*/ 0 w 487"/>
                <a:gd name="T11" fmla="*/ 367 h 559"/>
                <a:gd name="T12" fmla="*/ 141 w 487"/>
                <a:gd name="T13" fmla="*/ 514 h 559"/>
                <a:gd name="T14" fmla="*/ 141 w 487"/>
                <a:gd name="T15" fmla="*/ 514 h 559"/>
                <a:gd name="T16" fmla="*/ 141 w 487"/>
                <a:gd name="T17" fmla="*/ 514 h 559"/>
                <a:gd name="T18" fmla="*/ 141 w 487"/>
                <a:gd name="T19" fmla="*/ 514 h 559"/>
                <a:gd name="T20" fmla="*/ 150 w 487"/>
                <a:gd name="T21" fmla="*/ 507 h 559"/>
                <a:gd name="T22" fmla="*/ 244 w 487"/>
                <a:gd name="T23" fmla="*/ 433 h 559"/>
                <a:gd name="T24" fmla="*/ 287 w 487"/>
                <a:gd name="T25" fmla="*/ 555 h 559"/>
                <a:gd name="T26" fmla="*/ 288 w 487"/>
                <a:gd name="T27" fmla="*/ 559 h 559"/>
                <a:gd name="T28" fmla="*/ 288 w 487"/>
                <a:gd name="T29" fmla="*/ 559 h 559"/>
                <a:gd name="T30" fmla="*/ 288 w 487"/>
                <a:gd name="T31" fmla="*/ 559 h 559"/>
                <a:gd name="T32" fmla="*/ 487 w 487"/>
                <a:gd name="T33" fmla="*/ 435 h 559"/>
                <a:gd name="T34" fmla="*/ 329 w 487"/>
                <a:gd name="T35" fmla="*/ 259 h 559"/>
                <a:gd name="T36" fmla="*/ 343 w 487"/>
                <a:gd name="T37" fmla="*/ 1 h 559"/>
                <a:gd name="T38" fmla="*/ 343 w 487"/>
                <a:gd name="T39" fmla="*/ 0 h 559"/>
                <a:gd name="T40" fmla="*/ 343 w 487"/>
                <a:gd name="T41"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7" h="559">
                  <a:moveTo>
                    <a:pt x="343" y="0"/>
                  </a:moveTo>
                  <a:cubicBezTo>
                    <a:pt x="343" y="0"/>
                    <a:pt x="343" y="0"/>
                    <a:pt x="343" y="0"/>
                  </a:cubicBezTo>
                  <a:cubicBezTo>
                    <a:pt x="343" y="0"/>
                    <a:pt x="343" y="0"/>
                    <a:pt x="343" y="0"/>
                  </a:cubicBezTo>
                  <a:cubicBezTo>
                    <a:pt x="116" y="9"/>
                    <a:pt x="116" y="9"/>
                    <a:pt x="116" y="9"/>
                  </a:cubicBezTo>
                  <a:cubicBezTo>
                    <a:pt x="79" y="11"/>
                    <a:pt x="79" y="11"/>
                    <a:pt x="79" y="11"/>
                  </a:cubicBezTo>
                  <a:cubicBezTo>
                    <a:pt x="0" y="367"/>
                    <a:pt x="0" y="367"/>
                    <a:pt x="0" y="367"/>
                  </a:cubicBezTo>
                  <a:cubicBezTo>
                    <a:pt x="141" y="514"/>
                    <a:pt x="141" y="514"/>
                    <a:pt x="141" y="514"/>
                  </a:cubicBezTo>
                  <a:cubicBezTo>
                    <a:pt x="141" y="514"/>
                    <a:pt x="141" y="514"/>
                    <a:pt x="141" y="514"/>
                  </a:cubicBezTo>
                  <a:cubicBezTo>
                    <a:pt x="141" y="514"/>
                    <a:pt x="141" y="514"/>
                    <a:pt x="141" y="514"/>
                  </a:cubicBezTo>
                  <a:cubicBezTo>
                    <a:pt x="141" y="514"/>
                    <a:pt x="141" y="514"/>
                    <a:pt x="141" y="514"/>
                  </a:cubicBezTo>
                  <a:cubicBezTo>
                    <a:pt x="141" y="513"/>
                    <a:pt x="145" y="511"/>
                    <a:pt x="150" y="507"/>
                  </a:cubicBezTo>
                  <a:cubicBezTo>
                    <a:pt x="244" y="433"/>
                    <a:pt x="244" y="433"/>
                    <a:pt x="244" y="433"/>
                  </a:cubicBezTo>
                  <a:cubicBezTo>
                    <a:pt x="287" y="555"/>
                    <a:pt x="287" y="555"/>
                    <a:pt x="287" y="555"/>
                  </a:cubicBezTo>
                  <a:cubicBezTo>
                    <a:pt x="287" y="557"/>
                    <a:pt x="288" y="559"/>
                    <a:pt x="288" y="559"/>
                  </a:cubicBezTo>
                  <a:cubicBezTo>
                    <a:pt x="288" y="559"/>
                    <a:pt x="288" y="559"/>
                    <a:pt x="288" y="559"/>
                  </a:cubicBezTo>
                  <a:cubicBezTo>
                    <a:pt x="288" y="559"/>
                    <a:pt x="288" y="559"/>
                    <a:pt x="288" y="559"/>
                  </a:cubicBezTo>
                  <a:cubicBezTo>
                    <a:pt x="487" y="435"/>
                    <a:pt x="487" y="435"/>
                    <a:pt x="487" y="435"/>
                  </a:cubicBezTo>
                  <a:cubicBezTo>
                    <a:pt x="329" y="259"/>
                    <a:pt x="329" y="259"/>
                    <a:pt x="329" y="259"/>
                  </a:cubicBezTo>
                  <a:cubicBezTo>
                    <a:pt x="343" y="1"/>
                    <a:pt x="343" y="1"/>
                    <a:pt x="343" y="1"/>
                  </a:cubicBezTo>
                  <a:cubicBezTo>
                    <a:pt x="343" y="0"/>
                    <a:pt x="343" y="0"/>
                    <a:pt x="343" y="0"/>
                  </a:cubicBezTo>
                  <a:cubicBezTo>
                    <a:pt x="343" y="0"/>
                    <a:pt x="343" y="0"/>
                    <a:pt x="343" y="0"/>
                  </a:cubicBezTo>
                </a:path>
              </a:pathLst>
            </a:custGeom>
            <a:solidFill>
              <a:srgbClr val="006798"/>
            </a:solidFill>
            <a:ln w="9525">
              <a:solidFill>
                <a:srgbClr val="006798"/>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25" name="Freeform 154"/>
            <p:cNvSpPr>
              <a:spLocks/>
            </p:cNvSpPr>
            <p:nvPr/>
          </p:nvSpPr>
          <p:spPr bwMode="auto">
            <a:xfrm>
              <a:off x="9157379" y="4896771"/>
              <a:ext cx="948960" cy="694826"/>
            </a:xfrm>
            <a:custGeom>
              <a:avLst/>
              <a:gdLst>
                <a:gd name="T0" fmla="*/ 893 w 997"/>
                <a:gd name="T1" fmla="*/ 0 h 730"/>
                <a:gd name="T2" fmla="*/ 671 w 997"/>
                <a:gd name="T3" fmla="*/ 175 h 730"/>
                <a:gd name="T4" fmla="*/ 649 w 997"/>
                <a:gd name="T5" fmla="*/ 192 h 730"/>
                <a:gd name="T6" fmla="*/ 649 w 997"/>
                <a:gd name="T7" fmla="*/ 192 h 730"/>
                <a:gd name="T8" fmla="*/ 0 w 997"/>
                <a:gd name="T9" fmla="*/ 22 h 730"/>
                <a:gd name="T10" fmla="*/ 954 w 997"/>
                <a:gd name="T11" fmla="*/ 730 h 730"/>
                <a:gd name="T12" fmla="*/ 997 w 997"/>
                <a:gd name="T13" fmla="*/ 298 h 730"/>
                <a:gd name="T14" fmla="*/ 994 w 997"/>
                <a:gd name="T15" fmla="*/ 289 h 730"/>
                <a:gd name="T16" fmla="*/ 893 w 997"/>
                <a:gd name="T17" fmla="*/ 0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7" h="730">
                  <a:moveTo>
                    <a:pt x="893" y="0"/>
                  </a:moveTo>
                  <a:lnTo>
                    <a:pt x="671" y="175"/>
                  </a:lnTo>
                  <a:lnTo>
                    <a:pt x="649" y="192"/>
                  </a:lnTo>
                  <a:lnTo>
                    <a:pt x="649" y="192"/>
                  </a:lnTo>
                  <a:lnTo>
                    <a:pt x="0" y="22"/>
                  </a:lnTo>
                  <a:lnTo>
                    <a:pt x="954" y="730"/>
                  </a:lnTo>
                  <a:lnTo>
                    <a:pt x="997" y="298"/>
                  </a:lnTo>
                  <a:lnTo>
                    <a:pt x="994" y="289"/>
                  </a:lnTo>
                  <a:lnTo>
                    <a:pt x="893" y="0"/>
                  </a:lnTo>
                  <a:close/>
                </a:path>
              </a:pathLst>
            </a:custGeom>
            <a:solidFill>
              <a:srgbClr val="003F6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6" name="Freeform 155"/>
            <p:cNvSpPr>
              <a:spLocks/>
            </p:cNvSpPr>
            <p:nvPr/>
          </p:nvSpPr>
          <p:spPr bwMode="auto">
            <a:xfrm>
              <a:off x="9157379" y="4896771"/>
              <a:ext cx="948960" cy="694826"/>
            </a:xfrm>
            <a:custGeom>
              <a:avLst/>
              <a:gdLst>
                <a:gd name="T0" fmla="*/ 893 w 997"/>
                <a:gd name="T1" fmla="*/ 0 h 730"/>
                <a:gd name="T2" fmla="*/ 671 w 997"/>
                <a:gd name="T3" fmla="*/ 175 h 730"/>
                <a:gd name="T4" fmla="*/ 649 w 997"/>
                <a:gd name="T5" fmla="*/ 192 h 730"/>
                <a:gd name="T6" fmla="*/ 649 w 997"/>
                <a:gd name="T7" fmla="*/ 192 h 730"/>
                <a:gd name="T8" fmla="*/ 0 w 997"/>
                <a:gd name="T9" fmla="*/ 22 h 730"/>
                <a:gd name="T10" fmla="*/ 954 w 997"/>
                <a:gd name="T11" fmla="*/ 730 h 730"/>
                <a:gd name="T12" fmla="*/ 997 w 997"/>
                <a:gd name="T13" fmla="*/ 298 h 730"/>
                <a:gd name="T14" fmla="*/ 994 w 997"/>
                <a:gd name="T15" fmla="*/ 289 h 730"/>
                <a:gd name="T16" fmla="*/ 893 w 997"/>
                <a:gd name="T17" fmla="*/ 0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7" h="730">
                  <a:moveTo>
                    <a:pt x="893" y="0"/>
                  </a:moveTo>
                  <a:lnTo>
                    <a:pt x="671" y="175"/>
                  </a:lnTo>
                  <a:lnTo>
                    <a:pt x="649" y="192"/>
                  </a:lnTo>
                  <a:lnTo>
                    <a:pt x="649" y="192"/>
                  </a:lnTo>
                  <a:lnTo>
                    <a:pt x="0" y="22"/>
                  </a:lnTo>
                  <a:lnTo>
                    <a:pt x="954" y="730"/>
                  </a:lnTo>
                  <a:lnTo>
                    <a:pt x="997" y="298"/>
                  </a:lnTo>
                  <a:lnTo>
                    <a:pt x="994" y="289"/>
                  </a:lnTo>
                  <a:lnTo>
                    <a:pt x="89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7" name="Freeform 156"/>
            <p:cNvSpPr>
              <a:spLocks/>
            </p:cNvSpPr>
            <p:nvPr/>
          </p:nvSpPr>
          <p:spPr bwMode="auto">
            <a:xfrm>
              <a:off x="8059935" y="4224789"/>
              <a:ext cx="910887" cy="366449"/>
            </a:xfrm>
            <a:custGeom>
              <a:avLst/>
              <a:gdLst>
                <a:gd name="T0" fmla="*/ 73 w 957"/>
                <a:gd name="T1" fmla="*/ 0 h 385"/>
                <a:gd name="T2" fmla="*/ 73 w 957"/>
                <a:gd name="T3" fmla="*/ 0 h 385"/>
                <a:gd name="T4" fmla="*/ 0 w 957"/>
                <a:gd name="T5" fmla="*/ 12 h 385"/>
                <a:gd name="T6" fmla="*/ 336 w 957"/>
                <a:gd name="T7" fmla="*/ 385 h 385"/>
                <a:gd name="T8" fmla="*/ 338 w 957"/>
                <a:gd name="T9" fmla="*/ 385 h 385"/>
                <a:gd name="T10" fmla="*/ 947 w 957"/>
                <a:gd name="T11" fmla="*/ 210 h 385"/>
                <a:gd name="T12" fmla="*/ 957 w 957"/>
                <a:gd name="T13" fmla="*/ 208 h 385"/>
                <a:gd name="T14" fmla="*/ 938 w 957"/>
                <a:gd name="T15" fmla="*/ 203 h 385"/>
                <a:gd name="T16" fmla="*/ 723 w 957"/>
                <a:gd name="T17" fmla="*/ 151 h 385"/>
                <a:gd name="T18" fmla="*/ 73 w 957"/>
                <a:gd name="T19"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7" h="385">
                  <a:moveTo>
                    <a:pt x="73" y="0"/>
                  </a:moveTo>
                  <a:lnTo>
                    <a:pt x="73" y="0"/>
                  </a:lnTo>
                  <a:lnTo>
                    <a:pt x="0" y="12"/>
                  </a:lnTo>
                  <a:lnTo>
                    <a:pt x="336" y="385"/>
                  </a:lnTo>
                  <a:lnTo>
                    <a:pt x="338" y="385"/>
                  </a:lnTo>
                  <a:lnTo>
                    <a:pt x="947" y="210"/>
                  </a:lnTo>
                  <a:lnTo>
                    <a:pt x="957" y="208"/>
                  </a:lnTo>
                  <a:lnTo>
                    <a:pt x="938" y="203"/>
                  </a:lnTo>
                  <a:lnTo>
                    <a:pt x="723" y="151"/>
                  </a:lnTo>
                  <a:lnTo>
                    <a:pt x="73" y="0"/>
                  </a:lnTo>
                  <a:close/>
                </a:path>
              </a:pathLst>
            </a:custGeom>
            <a:solidFill>
              <a:srgbClr val="0071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8" name="Freeform 157"/>
            <p:cNvSpPr>
              <a:spLocks/>
            </p:cNvSpPr>
            <p:nvPr/>
          </p:nvSpPr>
          <p:spPr bwMode="auto">
            <a:xfrm>
              <a:off x="8059935" y="4224789"/>
              <a:ext cx="910887" cy="366449"/>
            </a:xfrm>
            <a:custGeom>
              <a:avLst/>
              <a:gdLst>
                <a:gd name="T0" fmla="*/ 73 w 957"/>
                <a:gd name="T1" fmla="*/ 0 h 385"/>
                <a:gd name="T2" fmla="*/ 73 w 957"/>
                <a:gd name="T3" fmla="*/ 0 h 385"/>
                <a:gd name="T4" fmla="*/ 0 w 957"/>
                <a:gd name="T5" fmla="*/ 12 h 385"/>
                <a:gd name="T6" fmla="*/ 336 w 957"/>
                <a:gd name="T7" fmla="*/ 385 h 385"/>
                <a:gd name="T8" fmla="*/ 338 w 957"/>
                <a:gd name="T9" fmla="*/ 385 h 385"/>
                <a:gd name="T10" fmla="*/ 947 w 957"/>
                <a:gd name="T11" fmla="*/ 210 h 385"/>
                <a:gd name="T12" fmla="*/ 957 w 957"/>
                <a:gd name="T13" fmla="*/ 208 h 385"/>
                <a:gd name="T14" fmla="*/ 938 w 957"/>
                <a:gd name="T15" fmla="*/ 203 h 385"/>
                <a:gd name="T16" fmla="*/ 723 w 957"/>
                <a:gd name="T17" fmla="*/ 151 h 385"/>
                <a:gd name="T18" fmla="*/ 73 w 957"/>
                <a:gd name="T19"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7" h="385">
                  <a:moveTo>
                    <a:pt x="73" y="0"/>
                  </a:moveTo>
                  <a:lnTo>
                    <a:pt x="73" y="0"/>
                  </a:lnTo>
                  <a:lnTo>
                    <a:pt x="0" y="12"/>
                  </a:lnTo>
                  <a:lnTo>
                    <a:pt x="336" y="385"/>
                  </a:lnTo>
                  <a:lnTo>
                    <a:pt x="338" y="385"/>
                  </a:lnTo>
                  <a:lnTo>
                    <a:pt x="947" y="210"/>
                  </a:lnTo>
                  <a:lnTo>
                    <a:pt x="957" y="208"/>
                  </a:lnTo>
                  <a:lnTo>
                    <a:pt x="938" y="203"/>
                  </a:lnTo>
                  <a:lnTo>
                    <a:pt x="723" y="151"/>
                  </a:lnTo>
                  <a:lnTo>
                    <a:pt x="7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9" name="Freeform 158"/>
            <p:cNvSpPr>
              <a:spLocks/>
            </p:cNvSpPr>
            <p:nvPr/>
          </p:nvSpPr>
          <p:spPr bwMode="auto">
            <a:xfrm>
              <a:off x="8231262" y="4589335"/>
              <a:ext cx="1543845" cy="490185"/>
            </a:xfrm>
            <a:custGeom>
              <a:avLst/>
              <a:gdLst>
                <a:gd name="T0" fmla="*/ 493 w 1622"/>
                <a:gd name="T1" fmla="*/ 0 h 515"/>
                <a:gd name="T2" fmla="*/ 493 w 1622"/>
                <a:gd name="T3" fmla="*/ 0 h 515"/>
                <a:gd name="T4" fmla="*/ 156 w 1622"/>
                <a:gd name="T5" fmla="*/ 2 h 515"/>
                <a:gd name="T6" fmla="*/ 158 w 1622"/>
                <a:gd name="T7" fmla="*/ 2 h 515"/>
                <a:gd name="T8" fmla="*/ 158 w 1622"/>
                <a:gd name="T9" fmla="*/ 2 h 515"/>
                <a:gd name="T10" fmla="*/ 156 w 1622"/>
                <a:gd name="T11" fmla="*/ 2 h 515"/>
                <a:gd name="T12" fmla="*/ 156 w 1622"/>
                <a:gd name="T13" fmla="*/ 2 h 515"/>
                <a:gd name="T14" fmla="*/ 0 w 1622"/>
                <a:gd name="T15" fmla="*/ 2 h 515"/>
                <a:gd name="T16" fmla="*/ 281 w 1622"/>
                <a:gd name="T17" fmla="*/ 321 h 515"/>
                <a:gd name="T18" fmla="*/ 281 w 1622"/>
                <a:gd name="T19" fmla="*/ 321 h 515"/>
                <a:gd name="T20" fmla="*/ 805 w 1622"/>
                <a:gd name="T21" fmla="*/ 331 h 515"/>
                <a:gd name="T22" fmla="*/ 708 w 1622"/>
                <a:gd name="T23" fmla="*/ 262 h 515"/>
                <a:gd name="T24" fmla="*/ 973 w 1622"/>
                <a:gd name="T25" fmla="*/ 345 h 515"/>
                <a:gd name="T26" fmla="*/ 1622 w 1622"/>
                <a:gd name="T27" fmla="*/ 515 h 515"/>
                <a:gd name="T28" fmla="*/ 1622 w 1622"/>
                <a:gd name="T29" fmla="*/ 515 h 515"/>
                <a:gd name="T30" fmla="*/ 1289 w 1622"/>
                <a:gd name="T31" fmla="*/ 168 h 515"/>
                <a:gd name="T32" fmla="*/ 1287 w 1622"/>
                <a:gd name="T33" fmla="*/ 168 h 515"/>
                <a:gd name="T34" fmla="*/ 493 w 1622"/>
                <a:gd name="T35" fmla="*/ 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2" h="515">
                  <a:moveTo>
                    <a:pt x="493" y="0"/>
                  </a:moveTo>
                  <a:lnTo>
                    <a:pt x="493" y="0"/>
                  </a:lnTo>
                  <a:lnTo>
                    <a:pt x="156" y="2"/>
                  </a:lnTo>
                  <a:lnTo>
                    <a:pt x="158" y="2"/>
                  </a:lnTo>
                  <a:lnTo>
                    <a:pt x="158" y="2"/>
                  </a:lnTo>
                  <a:lnTo>
                    <a:pt x="156" y="2"/>
                  </a:lnTo>
                  <a:lnTo>
                    <a:pt x="156" y="2"/>
                  </a:lnTo>
                  <a:lnTo>
                    <a:pt x="0" y="2"/>
                  </a:lnTo>
                  <a:lnTo>
                    <a:pt x="281" y="321"/>
                  </a:lnTo>
                  <a:lnTo>
                    <a:pt x="281" y="321"/>
                  </a:lnTo>
                  <a:lnTo>
                    <a:pt x="805" y="331"/>
                  </a:lnTo>
                  <a:lnTo>
                    <a:pt x="708" y="262"/>
                  </a:lnTo>
                  <a:lnTo>
                    <a:pt x="973" y="345"/>
                  </a:lnTo>
                  <a:lnTo>
                    <a:pt x="1622" y="515"/>
                  </a:lnTo>
                  <a:lnTo>
                    <a:pt x="1622" y="515"/>
                  </a:lnTo>
                  <a:lnTo>
                    <a:pt x="1289" y="168"/>
                  </a:lnTo>
                  <a:lnTo>
                    <a:pt x="1287" y="168"/>
                  </a:lnTo>
                  <a:lnTo>
                    <a:pt x="493" y="0"/>
                  </a:lnTo>
                  <a:close/>
                </a:path>
              </a:pathLst>
            </a:custGeom>
            <a:solidFill>
              <a:srgbClr val="00568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0" name="Freeform 159"/>
            <p:cNvSpPr>
              <a:spLocks/>
            </p:cNvSpPr>
            <p:nvPr/>
          </p:nvSpPr>
          <p:spPr bwMode="auto">
            <a:xfrm>
              <a:off x="8231262" y="4589335"/>
              <a:ext cx="1543845" cy="490185"/>
            </a:xfrm>
            <a:custGeom>
              <a:avLst/>
              <a:gdLst>
                <a:gd name="T0" fmla="*/ 493 w 1622"/>
                <a:gd name="T1" fmla="*/ 0 h 515"/>
                <a:gd name="T2" fmla="*/ 493 w 1622"/>
                <a:gd name="T3" fmla="*/ 0 h 515"/>
                <a:gd name="T4" fmla="*/ 156 w 1622"/>
                <a:gd name="T5" fmla="*/ 2 h 515"/>
                <a:gd name="T6" fmla="*/ 158 w 1622"/>
                <a:gd name="T7" fmla="*/ 2 h 515"/>
                <a:gd name="T8" fmla="*/ 158 w 1622"/>
                <a:gd name="T9" fmla="*/ 2 h 515"/>
                <a:gd name="T10" fmla="*/ 156 w 1622"/>
                <a:gd name="T11" fmla="*/ 2 h 515"/>
                <a:gd name="T12" fmla="*/ 156 w 1622"/>
                <a:gd name="T13" fmla="*/ 2 h 515"/>
                <a:gd name="T14" fmla="*/ 0 w 1622"/>
                <a:gd name="T15" fmla="*/ 2 h 515"/>
                <a:gd name="T16" fmla="*/ 281 w 1622"/>
                <a:gd name="T17" fmla="*/ 321 h 515"/>
                <a:gd name="T18" fmla="*/ 281 w 1622"/>
                <a:gd name="T19" fmla="*/ 321 h 515"/>
                <a:gd name="T20" fmla="*/ 805 w 1622"/>
                <a:gd name="T21" fmla="*/ 331 h 515"/>
                <a:gd name="T22" fmla="*/ 708 w 1622"/>
                <a:gd name="T23" fmla="*/ 262 h 515"/>
                <a:gd name="T24" fmla="*/ 973 w 1622"/>
                <a:gd name="T25" fmla="*/ 345 h 515"/>
                <a:gd name="T26" fmla="*/ 1622 w 1622"/>
                <a:gd name="T27" fmla="*/ 515 h 515"/>
                <a:gd name="T28" fmla="*/ 1622 w 1622"/>
                <a:gd name="T29" fmla="*/ 515 h 515"/>
                <a:gd name="T30" fmla="*/ 1289 w 1622"/>
                <a:gd name="T31" fmla="*/ 168 h 515"/>
                <a:gd name="T32" fmla="*/ 1287 w 1622"/>
                <a:gd name="T33" fmla="*/ 168 h 515"/>
                <a:gd name="T34" fmla="*/ 493 w 1622"/>
                <a:gd name="T35" fmla="*/ 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2" h="515">
                  <a:moveTo>
                    <a:pt x="493" y="0"/>
                  </a:moveTo>
                  <a:lnTo>
                    <a:pt x="493" y="0"/>
                  </a:lnTo>
                  <a:lnTo>
                    <a:pt x="156" y="2"/>
                  </a:lnTo>
                  <a:lnTo>
                    <a:pt x="158" y="2"/>
                  </a:lnTo>
                  <a:lnTo>
                    <a:pt x="158" y="2"/>
                  </a:lnTo>
                  <a:lnTo>
                    <a:pt x="156" y="2"/>
                  </a:lnTo>
                  <a:lnTo>
                    <a:pt x="156" y="2"/>
                  </a:lnTo>
                  <a:lnTo>
                    <a:pt x="0" y="2"/>
                  </a:lnTo>
                  <a:lnTo>
                    <a:pt x="281" y="321"/>
                  </a:lnTo>
                  <a:lnTo>
                    <a:pt x="281" y="321"/>
                  </a:lnTo>
                  <a:lnTo>
                    <a:pt x="805" y="331"/>
                  </a:lnTo>
                  <a:lnTo>
                    <a:pt x="708" y="262"/>
                  </a:lnTo>
                  <a:lnTo>
                    <a:pt x="973" y="345"/>
                  </a:lnTo>
                  <a:lnTo>
                    <a:pt x="1622" y="515"/>
                  </a:lnTo>
                  <a:lnTo>
                    <a:pt x="1622" y="515"/>
                  </a:lnTo>
                  <a:lnTo>
                    <a:pt x="1289" y="168"/>
                  </a:lnTo>
                  <a:lnTo>
                    <a:pt x="1287" y="168"/>
                  </a:lnTo>
                  <a:lnTo>
                    <a:pt x="49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1" name="Freeform 161"/>
            <p:cNvSpPr>
              <a:spLocks/>
            </p:cNvSpPr>
            <p:nvPr/>
          </p:nvSpPr>
          <p:spPr bwMode="auto">
            <a:xfrm>
              <a:off x="8379745" y="4420863"/>
              <a:ext cx="1078407" cy="328377"/>
            </a:xfrm>
            <a:custGeom>
              <a:avLst/>
              <a:gdLst>
                <a:gd name="T0" fmla="*/ 630 w 1133"/>
                <a:gd name="T1" fmla="*/ 0 h 345"/>
                <a:gd name="T2" fmla="*/ 614 w 1133"/>
                <a:gd name="T3" fmla="*/ 4 h 345"/>
                <a:gd name="T4" fmla="*/ 2 w 1133"/>
                <a:gd name="T5" fmla="*/ 179 h 345"/>
                <a:gd name="T6" fmla="*/ 0 w 1133"/>
                <a:gd name="T7" fmla="*/ 179 h 345"/>
                <a:gd name="T8" fmla="*/ 337 w 1133"/>
                <a:gd name="T9" fmla="*/ 177 h 345"/>
                <a:gd name="T10" fmla="*/ 1131 w 1133"/>
                <a:gd name="T11" fmla="*/ 345 h 345"/>
                <a:gd name="T12" fmla="*/ 1133 w 1133"/>
                <a:gd name="T13" fmla="*/ 345 h 345"/>
                <a:gd name="T14" fmla="*/ 1131 w 1133"/>
                <a:gd name="T15" fmla="*/ 342 h 345"/>
                <a:gd name="T16" fmla="*/ 630 w 1133"/>
                <a:gd name="T17"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3" h="345">
                  <a:moveTo>
                    <a:pt x="630" y="0"/>
                  </a:moveTo>
                  <a:lnTo>
                    <a:pt x="614" y="4"/>
                  </a:lnTo>
                  <a:lnTo>
                    <a:pt x="2" y="179"/>
                  </a:lnTo>
                  <a:lnTo>
                    <a:pt x="0" y="179"/>
                  </a:lnTo>
                  <a:lnTo>
                    <a:pt x="337" y="177"/>
                  </a:lnTo>
                  <a:lnTo>
                    <a:pt x="1131" y="345"/>
                  </a:lnTo>
                  <a:lnTo>
                    <a:pt x="1133" y="345"/>
                  </a:lnTo>
                  <a:lnTo>
                    <a:pt x="1131" y="342"/>
                  </a:lnTo>
                  <a:lnTo>
                    <a:pt x="630" y="0"/>
                  </a:lnTo>
                  <a:close/>
                </a:path>
              </a:pathLst>
            </a:custGeom>
            <a:solidFill>
              <a:srgbClr val="00729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2" name="Freeform 162"/>
            <p:cNvSpPr>
              <a:spLocks/>
            </p:cNvSpPr>
            <p:nvPr/>
          </p:nvSpPr>
          <p:spPr bwMode="auto">
            <a:xfrm>
              <a:off x="8379745" y="4420863"/>
              <a:ext cx="1078407" cy="328377"/>
            </a:xfrm>
            <a:custGeom>
              <a:avLst/>
              <a:gdLst>
                <a:gd name="T0" fmla="*/ 630 w 1133"/>
                <a:gd name="T1" fmla="*/ 0 h 345"/>
                <a:gd name="T2" fmla="*/ 614 w 1133"/>
                <a:gd name="T3" fmla="*/ 4 h 345"/>
                <a:gd name="T4" fmla="*/ 2 w 1133"/>
                <a:gd name="T5" fmla="*/ 179 h 345"/>
                <a:gd name="T6" fmla="*/ 0 w 1133"/>
                <a:gd name="T7" fmla="*/ 179 h 345"/>
                <a:gd name="T8" fmla="*/ 337 w 1133"/>
                <a:gd name="T9" fmla="*/ 177 h 345"/>
                <a:gd name="T10" fmla="*/ 1131 w 1133"/>
                <a:gd name="T11" fmla="*/ 345 h 345"/>
                <a:gd name="T12" fmla="*/ 1133 w 1133"/>
                <a:gd name="T13" fmla="*/ 345 h 345"/>
                <a:gd name="T14" fmla="*/ 1131 w 1133"/>
                <a:gd name="T15" fmla="*/ 342 h 345"/>
                <a:gd name="T16" fmla="*/ 630 w 1133"/>
                <a:gd name="T17"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3" h="345">
                  <a:moveTo>
                    <a:pt x="630" y="0"/>
                  </a:moveTo>
                  <a:lnTo>
                    <a:pt x="614" y="4"/>
                  </a:lnTo>
                  <a:lnTo>
                    <a:pt x="2" y="179"/>
                  </a:lnTo>
                  <a:lnTo>
                    <a:pt x="0" y="179"/>
                  </a:lnTo>
                  <a:lnTo>
                    <a:pt x="337" y="177"/>
                  </a:lnTo>
                  <a:lnTo>
                    <a:pt x="1131" y="345"/>
                  </a:lnTo>
                  <a:lnTo>
                    <a:pt x="1133" y="345"/>
                  </a:lnTo>
                  <a:lnTo>
                    <a:pt x="1131" y="342"/>
                  </a:lnTo>
                  <a:lnTo>
                    <a:pt x="63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3" name="Freeform 163"/>
            <p:cNvSpPr>
              <a:spLocks/>
            </p:cNvSpPr>
            <p:nvPr/>
          </p:nvSpPr>
          <p:spPr bwMode="auto">
            <a:xfrm>
              <a:off x="8059935" y="4236211"/>
              <a:ext cx="319810" cy="355028"/>
            </a:xfrm>
            <a:custGeom>
              <a:avLst/>
              <a:gdLst>
                <a:gd name="T0" fmla="*/ 0 w 336"/>
                <a:gd name="T1" fmla="*/ 0 h 373"/>
                <a:gd name="T2" fmla="*/ 0 w 336"/>
                <a:gd name="T3" fmla="*/ 0 h 373"/>
                <a:gd name="T4" fmla="*/ 180 w 336"/>
                <a:gd name="T5" fmla="*/ 373 h 373"/>
                <a:gd name="T6" fmla="*/ 336 w 336"/>
                <a:gd name="T7" fmla="*/ 373 h 373"/>
                <a:gd name="T8" fmla="*/ 336 w 336"/>
                <a:gd name="T9" fmla="*/ 373 h 373"/>
                <a:gd name="T10" fmla="*/ 0 w 336"/>
                <a:gd name="T11" fmla="*/ 0 h 373"/>
              </a:gdLst>
              <a:ahLst/>
              <a:cxnLst>
                <a:cxn ang="0">
                  <a:pos x="T0" y="T1"/>
                </a:cxn>
                <a:cxn ang="0">
                  <a:pos x="T2" y="T3"/>
                </a:cxn>
                <a:cxn ang="0">
                  <a:pos x="T4" y="T5"/>
                </a:cxn>
                <a:cxn ang="0">
                  <a:pos x="T6" y="T7"/>
                </a:cxn>
                <a:cxn ang="0">
                  <a:pos x="T8" y="T9"/>
                </a:cxn>
                <a:cxn ang="0">
                  <a:pos x="T10" y="T11"/>
                </a:cxn>
              </a:cxnLst>
              <a:rect l="0" t="0" r="r" b="b"/>
              <a:pathLst>
                <a:path w="336" h="373">
                  <a:moveTo>
                    <a:pt x="0" y="0"/>
                  </a:moveTo>
                  <a:lnTo>
                    <a:pt x="0" y="0"/>
                  </a:lnTo>
                  <a:lnTo>
                    <a:pt x="180" y="373"/>
                  </a:lnTo>
                  <a:lnTo>
                    <a:pt x="336" y="373"/>
                  </a:lnTo>
                  <a:lnTo>
                    <a:pt x="336" y="373"/>
                  </a:lnTo>
                  <a:lnTo>
                    <a:pt x="0" y="0"/>
                  </a:lnTo>
                  <a:close/>
                </a:path>
              </a:pathLst>
            </a:custGeom>
            <a:solidFill>
              <a:srgbClr val="005A7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4" name="Freeform 164"/>
            <p:cNvSpPr>
              <a:spLocks/>
            </p:cNvSpPr>
            <p:nvPr/>
          </p:nvSpPr>
          <p:spPr bwMode="auto">
            <a:xfrm>
              <a:off x="8059935" y="4236211"/>
              <a:ext cx="319810" cy="355028"/>
            </a:xfrm>
            <a:custGeom>
              <a:avLst/>
              <a:gdLst>
                <a:gd name="T0" fmla="*/ 0 w 336"/>
                <a:gd name="T1" fmla="*/ 0 h 373"/>
                <a:gd name="T2" fmla="*/ 0 w 336"/>
                <a:gd name="T3" fmla="*/ 0 h 373"/>
                <a:gd name="T4" fmla="*/ 180 w 336"/>
                <a:gd name="T5" fmla="*/ 373 h 373"/>
                <a:gd name="T6" fmla="*/ 336 w 336"/>
                <a:gd name="T7" fmla="*/ 373 h 373"/>
                <a:gd name="T8" fmla="*/ 336 w 336"/>
                <a:gd name="T9" fmla="*/ 373 h 373"/>
                <a:gd name="T10" fmla="*/ 0 w 336"/>
                <a:gd name="T11" fmla="*/ 0 h 373"/>
              </a:gdLst>
              <a:ahLst/>
              <a:cxnLst>
                <a:cxn ang="0">
                  <a:pos x="T0" y="T1"/>
                </a:cxn>
                <a:cxn ang="0">
                  <a:pos x="T2" y="T3"/>
                </a:cxn>
                <a:cxn ang="0">
                  <a:pos x="T4" y="T5"/>
                </a:cxn>
                <a:cxn ang="0">
                  <a:pos x="T6" y="T7"/>
                </a:cxn>
                <a:cxn ang="0">
                  <a:pos x="T8" y="T9"/>
                </a:cxn>
                <a:cxn ang="0">
                  <a:pos x="T10" y="T11"/>
                </a:cxn>
              </a:cxnLst>
              <a:rect l="0" t="0" r="r" b="b"/>
              <a:pathLst>
                <a:path w="336" h="373">
                  <a:moveTo>
                    <a:pt x="0" y="0"/>
                  </a:moveTo>
                  <a:lnTo>
                    <a:pt x="0" y="0"/>
                  </a:lnTo>
                  <a:lnTo>
                    <a:pt x="180" y="373"/>
                  </a:lnTo>
                  <a:lnTo>
                    <a:pt x="336" y="373"/>
                  </a:lnTo>
                  <a:lnTo>
                    <a:pt x="336" y="373"/>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5" name="Freeform 165"/>
            <p:cNvSpPr>
              <a:spLocks/>
            </p:cNvSpPr>
            <p:nvPr/>
          </p:nvSpPr>
          <p:spPr bwMode="auto">
            <a:xfrm>
              <a:off x="8231262" y="4591239"/>
              <a:ext cx="550150" cy="1038431"/>
            </a:xfrm>
            <a:custGeom>
              <a:avLst/>
              <a:gdLst>
                <a:gd name="T0" fmla="*/ 0 w 578"/>
                <a:gd name="T1" fmla="*/ 0 h 1091"/>
                <a:gd name="T2" fmla="*/ 0 w 578"/>
                <a:gd name="T3" fmla="*/ 0 h 1091"/>
                <a:gd name="T4" fmla="*/ 578 w 578"/>
                <a:gd name="T5" fmla="*/ 1091 h 1091"/>
                <a:gd name="T6" fmla="*/ 578 w 578"/>
                <a:gd name="T7" fmla="*/ 1091 h 1091"/>
                <a:gd name="T8" fmla="*/ 281 w 578"/>
                <a:gd name="T9" fmla="*/ 319 h 1091"/>
                <a:gd name="T10" fmla="*/ 281 w 578"/>
                <a:gd name="T11" fmla="*/ 319 h 1091"/>
                <a:gd name="T12" fmla="*/ 281 w 578"/>
                <a:gd name="T13" fmla="*/ 319 h 1091"/>
                <a:gd name="T14" fmla="*/ 0 w 578"/>
                <a:gd name="T15" fmla="*/ 0 h 10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8" h="1091">
                  <a:moveTo>
                    <a:pt x="0" y="0"/>
                  </a:moveTo>
                  <a:lnTo>
                    <a:pt x="0" y="0"/>
                  </a:lnTo>
                  <a:lnTo>
                    <a:pt x="578" y="1091"/>
                  </a:lnTo>
                  <a:lnTo>
                    <a:pt x="578" y="1091"/>
                  </a:lnTo>
                  <a:lnTo>
                    <a:pt x="281" y="319"/>
                  </a:lnTo>
                  <a:lnTo>
                    <a:pt x="281" y="319"/>
                  </a:lnTo>
                  <a:lnTo>
                    <a:pt x="281" y="319"/>
                  </a:lnTo>
                  <a:lnTo>
                    <a:pt x="0" y="0"/>
                  </a:lnTo>
                  <a:close/>
                </a:path>
              </a:pathLst>
            </a:custGeom>
            <a:solidFill>
              <a:srgbClr val="0087A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6" name="Freeform 166"/>
            <p:cNvSpPr>
              <a:spLocks/>
            </p:cNvSpPr>
            <p:nvPr/>
          </p:nvSpPr>
          <p:spPr bwMode="auto">
            <a:xfrm>
              <a:off x="8231262" y="4591239"/>
              <a:ext cx="550150" cy="1038431"/>
            </a:xfrm>
            <a:custGeom>
              <a:avLst/>
              <a:gdLst>
                <a:gd name="T0" fmla="*/ 0 w 578"/>
                <a:gd name="T1" fmla="*/ 0 h 1091"/>
                <a:gd name="T2" fmla="*/ 0 w 578"/>
                <a:gd name="T3" fmla="*/ 0 h 1091"/>
                <a:gd name="T4" fmla="*/ 578 w 578"/>
                <a:gd name="T5" fmla="*/ 1091 h 1091"/>
                <a:gd name="T6" fmla="*/ 578 w 578"/>
                <a:gd name="T7" fmla="*/ 1091 h 1091"/>
                <a:gd name="T8" fmla="*/ 281 w 578"/>
                <a:gd name="T9" fmla="*/ 319 h 1091"/>
                <a:gd name="T10" fmla="*/ 281 w 578"/>
                <a:gd name="T11" fmla="*/ 319 h 1091"/>
                <a:gd name="T12" fmla="*/ 281 w 578"/>
                <a:gd name="T13" fmla="*/ 319 h 1091"/>
                <a:gd name="T14" fmla="*/ 0 w 578"/>
                <a:gd name="T15" fmla="*/ 0 h 10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8" h="1091">
                  <a:moveTo>
                    <a:pt x="0" y="0"/>
                  </a:moveTo>
                  <a:lnTo>
                    <a:pt x="0" y="0"/>
                  </a:lnTo>
                  <a:lnTo>
                    <a:pt x="578" y="1091"/>
                  </a:lnTo>
                  <a:lnTo>
                    <a:pt x="578" y="1091"/>
                  </a:lnTo>
                  <a:lnTo>
                    <a:pt x="281" y="319"/>
                  </a:lnTo>
                  <a:lnTo>
                    <a:pt x="281" y="319"/>
                  </a:lnTo>
                  <a:lnTo>
                    <a:pt x="281" y="319"/>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7" name="Freeform 167"/>
            <p:cNvSpPr>
              <a:spLocks/>
            </p:cNvSpPr>
            <p:nvPr/>
          </p:nvSpPr>
          <p:spPr bwMode="auto">
            <a:xfrm>
              <a:off x="8498722" y="4894867"/>
              <a:ext cx="642475" cy="734802"/>
            </a:xfrm>
            <a:custGeom>
              <a:avLst/>
              <a:gdLst>
                <a:gd name="T0" fmla="*/ 0 w 675"/>
                <a:gd name="T1" fmla="*/ 0 h 772"/>
                <a:gd name="T2" fmla="*/ 0 w 675"/>
                <a:gd name="T3" fmla="*/ 0 h 772"/>
                <a:gd name="T4" fmla="*/ 297 w 675"/>
                <a:gd name="T5" fmla="*/ 772 h 772"/>
                <a:gd name="T6" fmla="*/ 359 w 675"/>
                <a:gd name="T7" fmla="*/ 669 h 772"/>
                <a:gd name="T8" fmla="*/ 359 w 675"/>
                <a:gd name="T9" fmla="*/ 661 h 772"/>
                <a:gd name="T10" fmla="*/ 675 w 675"/>
                <a:gd name="T11" fmla="*/ 132 h 772"/>
                <a:gd name="T12" fmla="*/ 534 w 675"/>
                <a:gd name="T13" fmla="*/ 17 h 772"/>
                <a:gd name="T14" fmla="*/ 524 w 675"/>
                <a:gd name="T15" fmla="*/ 10 h 772"/>
                <a:gd name="T16" fmla="*/ 0 w 675"/>
                <a:gd name="T17"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5" h="772">
                  <a:moveTo>
                    <a:pt x="0" y="0"/>
                  </a:moveTo>
                  <a:lnTo>
                    <a:pt x="0" y="0"/>
                  </a:lnTo>
                  <a:lnTo>
                    <a:pt x="297" y="772"/>
                  </a:lnTo>
                  <a:lnTo>
                    <a:pt x="359" y="669"/>
                  </a:lnTo>
                  <a:lnTo>
                    <a:pt x="359" y="661"/>
                  </a:lnTo>
                  <a:lnTo>
                    <a:pt x="675" y="132"/>
                  </a:lnTo>
                  <a:lnTo>
                    <a:pt x="534" y="17"/>
                  </a:lnTo>
                  <a:lnTo>
                    <a:pt x="524" y="10"/>
                  </a:lnTo>
                  <a:lnTo>
                    <a:pt x="0" y="0"/>
                  </a:lnTo>
                  <a:close/>
                </a:path>
              </a:pathLst>
            </a:custGeom>
            <a:solidFill>
              <a:srgbClr val="0067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8" name="Freeform 168"/>
            <p:cNvSpPr>
              <a:spLocks/>
            </p:cNvSpPr>
            <p:nvPr/>
          </p:nvSpPr>
          <p:spPr bwMode="auto">
            <a:xfrm>
              <a:off x="8498722" y="4894867"/>
              <a:ext cx="642475" cy="734802"/>
            </a:xfrm>
            <a:custGeom>
              <a:avLst/>
              <a:gdLst>
                <a:gd name="T0" fmla="*/ 0 w 675"/>
                <a:gd name="T1" fmla="*/ 0 h 772"/>
                <a:gd name="T2" fmla="*/ 0 w 675"/>
                <a:gd name="T3" fmla="*/ 0 h 772"/>
                <a:gd name="T4" fmla="*/ 297 w 675"/>
                <a:gd name="T5" fmla="*/ 772 h 772"/>
                <a:gd name="T6" fmla="*/ 359 w 675"/>
                <a:gd name="T7" fmla="*/ 669 h 772"/>
                <a:gd name="T8" fmla="*/ 359 w 675"/>
                <a:gd name="T9" fmla="*/ 661 h 772"/>
                <a:gd name="T10" fmla="*/ 675 w 675"/>
                <a:gd name="T11" fmla="*/ 132 h 772"/>
                <a:gd name="T12" fmla="*/ 534 w 675"/>
                <a:gd name="T13" fmla="*/ 17 h 772"/>
                <a:gd name="T14" fmla="*/ 524 w 675"/>
                <a:gd name="T15" fmla="*/ 10 h 772"/>
                <a:gd name="T16" fmla="*/ 0 w 675"/>
                <a:gd name="T17"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5" h="772">
                  <a:moveTo>
                    <a:pt x="0" y="0"/>
                  </a:moveTo>
                  <a:lnTo>
                    <a:pt x="0" y="0"/>
                  </a:lnTo>
                  <a:lnTo>
                    <a:pt x="297" y="772"/>
                  </a:lnTo>
                  <a:lnTo>
                    <a:pt x="359" y="669"/>
                  </a:lnTo>
                  <a:lnTo>
                    <a:pt x="359" y="661"/>
                  </a:lnTo>
                  <a:lnTo>
                    <a:pt x="675" y="132"/>
                  </a:lnTo>
                  <a:lnTo>
                    <a:pt x="534" y="17"/>
                  </a:lnTo>
                  <a:lnTo>
                    <a:pt x="524" y="1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9" name="Freeform 169"/>
            <p:cNvSpPr>
              <a:spLocks/>
            </p:cNvSpPr>
            <p:nvPr/>
          </p:nvSpPr>
          <p:spPr bwMode="auto">
            <a:xfrm>
              <a:off x="8905148" y="4838711"/>
              <a:ext cx="1160263" cy="1362049"/>
            </a:xfrm>
            <a:custGeom>
              <a:avLst/>
              <a:gdLst>
                <a:gd name="T0" fmla="*/ 0 w 1219"/>
                <a:gd name="T1" fmla="*/ 0 h 1431"/>
                <a:gd name="T2" fmla="*/ 0 w 1219"/>
                <a:gd name="T3" fmla="*/ 0 h 1431"/>
                <a:gd name="T4" fmla="*/ 97 w 1219"/>
                <a:gd name="T5" fmla="*/ 69 h 1431"/>
                <a:gd name="T6" fmla="*/ 107 w 1219"/>
                <a:gd name="T7" fmla="*/ 76 h 1431"/>
                <a:gd name="T8" fmla="*/ 248 w 1219"/>
                <a:gd name="T9" fmla="*/ 191 h 1431"/>
                <a:gd name="T10" fmla="*/ 251 w 1219"/>
                <a:gd name="T11" fmla="*/ 196 h 1431"/>
                <a:gd name="T12" fmla="*/ 251 w 1219"/>
                <a:gd name="T13" fmla="*/ 196 h 1431"/>
                <a:gd name="T14" fmla="*/ 508 w 1219"/>
                <a:gd name="T15" fmla="*/ 1233 h 1431"/>
                <a:gd name="T16" fmla="*/ 501 w 1219"/>
                <a:gd name="T17" fmla="*/ 1261 h 1431"/>
                <a:gd name="T18" fmla="*/ 541 w 1219"/>
                <a:gd name="T19" fmla="*/ 1431 h 1431"/>
                <a:gd name="T20" fmla="*/ 560 w 1219"/>
                <a:gd name="T21" fmla="*/ 680 h 1431"/>
                <a:gd name="T22" fmla="*/ 1170 w 1219"/>
                <a:gd name="T23" fmla="*/ 999 h 1431"/>
                <a:gd name="T24" fmla="*/ 1219 w 1219"/>
                <a:gd name="T25" fmla="*/ 791 h 1431"/>
                <a:gd name="T26" fmla="*/ 265 w 1219"/>
                <a:gd name="T27" fmla="*/ 83 h 1431"/>
                <a:gd name="T28" fmla="*/ 0 w 1219"/>
                <a:gd name="T29" fmla="*/ 0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1431">
                  <a:moveTo>
                    <a:pt x="0" y="0"/>
                  </a:moveTo>
                  <a:lnTo>
                    <a:pt x="0" y="0"/>
                  </a:lnTo>
                  <a:lnTo>
                    <a:pt x="97" y="69"/>
                  </a:lnTo>
                  <a:lnTo>
                    <a:pt x="107" y="76"/>
                  </a:lnTo>
                  <a:lnTo>
                    <a:pt x="248" y="191"/>
                  </a:lnTo>
                  <a:lnTo>
                    <a:pt x="251" y="196"/>
                  </a:lnTo>
                  <a:lnTo>
                    <a:pt x="251" y="196"/>
                  </a:lnTo>
                  <a:lnTo>
                    <a:pt x="508" y="1233"/>
                  </a:lnTo>
                  <a:lnTo>
                    <a:pt x="501" y="1261"/>
                  </a:lnTo>
                  <a:lnTo>
                    <a:pt x="541" y="1431"/>
                  </a:lnTo>
                  <a:lnTo>
                    <a:pt x="560" y="680"/>
                  </a:lnTo>
                  <a:lnTo>
                    <a:pt x="1170" y="999"/>
                  </a:lnTo>
                  <a:lnTo>
                    <a:pt x="1219" y="791"/>
                  </a:lnTo>
                  <a:lnTo>
                    <a:pt x="265" y="83"/>
                  </a:lnTo>
                  <a:lnTo>
                    <a:pt x="0" y="0"/>
                  </a:lnTo>
                  <a:close/>
                </a:path>
              </a:pathLst>
            </a:custGeom>
            <a:solidFill>
              <a:srgbClr val="00609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0" name="Freeform 170"/>
            <p:cNvSpPr>
              <a:spLocks/>
            </p:cNvSpPr>
            <p:nvPr/>
          </p:nvSpPr>
          <p:spPr bwMode="auto">
            <a:xfrm>
              <a:off x="8905148" y="4838711"/>
              <a:ext cx="1160263" cy="1362049"/>
            </a:xfrm>
            <a:custGeom>
              <a:avLst/>
              <a:gdLst>
                <a:gd name="T0" fmla="*/ 0 w 1219"/>
                <a:gd name="T1" fmla="*/ 0 h 1431"/>
                <a:gd name="T2" fmla="*/ 0 w 1219"/>
                <a:gd name="T3" fmla="*/ 0 h 1431"/>
                <a:gd name="T4" fmla="*/ 97 w 1219"/>
                <a:gd name="T5" fmla="*/ 69 h 1431"/>
                <a:gd name="T6" fmla="*/ 107 w 1219"/>
                <a:gd name="T7" fmla="*/ 76 h 1431"/>
                <a:gd name="T8" fmla="*/ 248 w 1219"/>
                <a:gd name="T9" fmla="*/ 191 h 1431"/>
                <a:gd name="T10" fmla="*/ 251 w 1219"/>
                <a:gd name="T11" fmla="*/ 196 h 1431"/>
                <a:gd name="T12" fmla="*/ 251 w 1219"/>
                <a:gd name="T13" fmla="*/ 196 h 1431"/>
                <a:gd name="T14" fmla="*/ 508 w 1219"/>
                <a:gd name="T15" fmla="*/ 1233 h 1431"/>
                <a:gd name="T16" fmla="*/ 501 w 1219"/>
                <a:gd name="T17" fmla="*/ 1261 h 1431"/>
                <a:gd name="T18" fmla="*/ 541 w 1219"/>
                <a:gd name="T19" fmla="*/ 1431 h 1431"/>
                <a:gd name="T20" fmla="*/ 560 w 1219"/>
                <a:gd name="T21" fmla="*/ 680 h 1431"/>
                <a:gd name="T22" fmla="*/ 1170 w 1219"/>
                <a:gd name="T23" fmla="*/ 999 h 1431"/>
                <a:gd name="T24" fmla="*/ 1219 w 1219"/>
                <a:gd name="T25" fmla="*/ 791 h 1431"/>
                <a:gd name="T26" fmla="*/ 265 w 1219"/>
                <a:gd name="T27" fmla="*/ 83 h 1431"/>
                <a:gd name="T28" fmla="*/ 0 w 1219"/>
                <a:gd name="T29" fmla="*/ 0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1431">
                  <a:moveTo>
                    <a:pt x="0" y="0"/>
                  </a:moveTo>
                  <a:lnTo>
                    <a:pt x="0" y="0"/>
                  </a:lnTo>
                  <a:lnTo>
                    <a:pt x="97" y="69"/>
                  </a:lnTo>
                  <a:lnTo>
                    <a:pt x="107" y="76"/>
                  </a:lnTo>
                  <a:lnTo>
                    <a:pt x="248" y="191"/>
                  </a:lnTo>
                  <a:lnTo>
                    <a:pt x="251" y="196"/>
                  </a:lnTo>
                  <a:lnTo>
                    <a:pt x="251" y="196"/>
                  </a:lnTo>
                  <a:lnTo>
                    <a:pt x="508" y="1233"/>
                  </a:lnTo>
                  <a:lnTo>
                    <a:pt x="501" y="1261"/>
                  </a:lnTo>
                  <a:lnTo>
                    <a:pt x="541" y="1431"/>
                  </a:lnTo>
                  <a:lnTo>
                    <a:pt x="560" y="680"/>
                  </a:lnTo>
                  <a:lnTo>
                    <a:pt x="1170" y="999"/>
                  </a:lnTo>
                  <a:lnTo>
                    <a:pt x="1219" y="791"/>
                  </a:lnTo>
                  <a:lnTo>
                    <a:pt x="265" y="83"/>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1" name="Freeform 171"/>
            <p:cNvSpPr>
              <a:spLocks/>
            </p:cNvSpPr>
            <p:nvPr/>
          </p:nvSpPr>
          <p:spPr bwMode="auto">
            <a:xfrm>
              <a:off x="9144053" y="5025267"/>
              <a:ext cx="244616" cy="1450567"/>
            </a:xfrm>
            <a:custGeom>
              <a:avLst/>
              <a:gdLst>
                <a:gd name="T0" fmla="*/ 0 w 257"/>
                <a:gd name="T1" fmla="*/ 0 h 1524"/>
                <a:gd name="T2" fmla="*/ 0 w 257"/>
                <a:gd name="T3" fmla="*/ 0 h 1524"/>
                <a:gd name="T4" fmla="*/ 137 w 257"/>
                <a:gd name="T5" fmla="*/ 1524 h 1524"/>
                <a:gd name="T6" fmla="*/ 250 w 257"/>
                <a:gd name="T7" fmla="*/ 1065 h 1524"/>
                <a:gd name="T8" fmla="*/ 257 w 257"/>
                <a:gd name="T9" fmla="*/ 1037 h 1524"/>
                <a:gd name="T10" fmla="*/ 0 w 257"/>
                <a:gd name="T11" fmla="*/ 0 h 1524"/>
              </a:gdLst>
              <a:ahLst/>
              <a:cxnLst>
                <a:cxn ang="0">
                  <a:pos x="T0" y="T1"/>
                </a:cxn>
                <a:cxn ang="0">
                  <a:pos x="T2" y="T3"/>
                </a:cxn>
                <a:cxn ang="0">
                  <a:pos x="T4" y="T5"/>
                </a:cxn>
                <a:cxn ang="0">
                  <a:pos x="T6" y="T7"/>
                </a:cxn>
                <a:cxn ang="0">
                  <a:pos x="T8" y="T9"/>
                </a:cxn>
                <a:cxn ang="0">
                  <a:pos x="T10" y="T11"/>
                </a:cxn>
              </a:cxnLst>
              <a:rect l="0" t="0" r="r" b="b"/>
              <a:pathLst>
                <a:path w="257" h="1524">
                  <a:moveTo>
                    <a:pt x="0" y="0"/>
                  </a:moveTo>
                  <a:lnTo>
                    <a:pt x="0" y="0"/>
                  </a:lnTo>
                  <a:lnTo>
                    <a:pt x="137" y="1524"/>
                  </a:lnTo>
                  <a:lnTo>
                    <a:pt x="250" y="1065"/>
                  </a:lnTo>
                  <a:lnTo>
                    <a:pt x="257" y="1037"/>
                  </a:lnTo>
                  <a:lnTo>
                    <a:pt x="0" y="0"/>
                  </a:lnTo>
                  <a:close/>
                </a:path>
              </a:pathLst>
            </a:custGeom>
            <a:solidFill>
              <a:srgbClr val="0071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2" name="Freeform 172"/>
            <p:cNvSpPr>
              <a:spLocks/>
            </p:cNvSpPr>
            <p:nvPr/>
          </p:nvSpPr>
          <p:spPr bwMode="auto">
            <a:xfrm>
              <a:off x="9144053" y="5025267"/>
              <a:ext cx="244616" cy="1450567"/>
            </a:xfrm>
            <a:custGeom>
              <a:avLst/>
              <a:gdLst>
                <a:gd name="T0" fmla="*/ 0 w 257"/>
                <a:gd name="T1" fmla="*/ 0 h 1524"/>
                <a:gd name="T2" fmla="*/ 0 w 257"/>
                <a:gd name="T3" fmla="*/ 0 h 1524"/>
                <a:gd name="T4" fmla="*/ 137 w 257"/>
                <a:gd name="T5" fmla="*/ 1524 h 1524"/>
                <a:gd name="T6" fmla="*/ 250 w 257"/>
                <a:gd name="T7" fmla="*/ 1065 h 1524"/>
                <a:gd name="T8" fmla="*/ 257 w 257"/>
                <a:gd name="T9" fmla="*/ 1037 h 1524"/>
                <a:gd name="T10" fmla="*/ 0 w 257"/>
                <a:gd name="T11" fmla="*/ 0 h 1524"/>
              </a:gdLst>
              <a:ahLst/>
              <a:cxnLst>
                <a:cxn ang="0">
                  <a:pos x="T0" y="T1"/>
                </a:cxn>
                <a:cxn ang="0">
                  <a:pos x="T2" y="T3"/>
                </a:cxn>
                <a:cxn ang="0">
                  <a:pos x="T4" y="T5"/>
                </a:cxn>
                <a:cxn ang="0">
                  <a:pos x="T6" y="T7"/>
                </a:cxn>
                <a:cxn ang="0">
                  <a:pos x="T8" y="T9"/>
                </a:cxn>
                <a:cxn ang="0">
                  <a:pos x="T10" y="T11"/>
                </a:cxn>
              </a:cxnLst>
              <a:rect l="0" t="0" r="r" b="b"/>
              <a:pathLst>
                <a:path w="257" h="1524">
                  <a:moveTo>
                    <a:pt x="0" y="0"/>
                  </a:moveTo>
                  <a:lnTo>
                    <a:pt x="0" y="0"/>
                  </a:lnTo>
                  <a:lnTo>
                    <a:pt x="137" y="1524"/>
                  </a:lnTo>
                  <a:lnTo>
                    <a:pt x="250" y="1065"/>
                  </a:lnTo>
                  <a:lnTo>
                    <a:pt x="257" y="103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3" name="Freeform 173"/>
            <p:cNvSpPr>
              <a:spLocks/>
            </p:cNvSpPr>
            <p:nvPr/>
          </p:nvSpPr>
          <p:spPr bwMode="auto">
            <a:xfrm>
              <a:off x="8840424" y="5020507"/>
              <a:ext cx="434028" cy="1455327"/>
            </a:xfrm>
            <a:custGeom>
              <a:avLst/>
              <a:gdLst>
                <a:gd name="T0" fmla="*/ 316 w 456"/>
                <a:gd name="T1" fmla="*/ 0 h 1529"/>
                <a:gd name="T2" fmla="*/ 316 w 456"/>
                <a:gd name="T3" fmla="*/ 0 h 1529"/>
                <a:gd name="T4" fmla="*/ 0 w 456"/>
                <a:gd name="T5" fmla="*/ 529 h 1529"/>
                <a:gd name="T6" fmla="*/ 0 w 456"/>
                <a:gd name="T7" fmla="*/ 537 h 1529"/>
                <a:gd name="T8" fmla="*/ 7 w 456"/>
                <a:gd name="T9" fmla="*/ 787 h 1529"/>
                <a:gd name="T10" fmla="*/ 456 w 456"/>
                <a:gd name="T11" fmla="*/ 1529 h 1529"/>
                <a:gd name="T12" fmla="*/ 316 w 456"/>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456" h="1529">
                  <a:moveTo>
                    <a:pt x="316" y="0"/>
                  </a:moveTo>
                  <a:lnTo>
                    <a:pt x="316" y="0"/>
                  </a:lnTo>
                  <a:lnTo>
                    <a:pt x="0" y="529"/>
                  </a:lnTo>
                  <a:lnTo>
                    <a:pt x="0" y="537"/>
                  </a:lnTo>
                  <a:lnTo>
                    <a:pt x="7" y="787"/>
                  </a:lnTo>
                  <a:lnTo>
                    <a:pt x="456" y="1529"/>
                  </a:lnTo>
                  <a:lnTo>
                    <a:pt x="316" y="0"/>
                  </a:lnTo>
                  <a:close/>
                </a:path>
              </a:pathLst>
            </a:custGeom>
            <a:solidFill>
              <a:srgbClr val="005C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4" name="Freeform 174"/>
            <p:cNvSpPr>
              <a:spLocks/>
            </p:cNvSpPr>
            <p:nvPr/>
          </p:nvSpPr>
          <p:spPr bwMode="auto">
            <a:xfrm>
              <a:off x="8840424" y="5020507"/>
              <a:ext cx="434028" cy="1455327"/>
            </a:xfrm>
            <a:custGeom>
              <a:avLst/>
              <a:gdLst>
                <a:gd name="T0" fmla="*/ 316 w 456"/>
                <a:gd name="T1" fmla="*/ 0 h 1529"/>
                <a:gd name="T2" fmla="*/ 316 w 456"/>
                <a:gd name="T3" fmla="*/ 0 h 1529"/>
                <a:gd name="T4" fmla="*/ 0 w 456"/>
                <a:gd name="T5" fmla="*/ 529 h 1529"/>
                <a:gd name="T6" fmla="*/ 0 w 456"/>
                <a:gd name="T7" fmla="*/ 537 h 1529"/>
                <a:gd name="T8" fmla="*/ 7 w 456"/>
                <a:gd name="T9" fmla="*/ 787 h 1529"/>
                <a:gd name="T10" fmla="*/ 456 w 456"/>
                <a:gd name="T11" fmla="*/ 1529 h 1529"/>
                <a:gd name="T12" fmla="*/ 316 w 456"/>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456" h="1529">
                  <a:moveTo>
                    <a:pt x="316" y="0"/>
                  </a:moveTo>
                  <a:lnTo>
                    <a:pt x="316" y="0"/>
                  </a:lnTo>
                  <a:lnTo>
                    <a:pt x="0" y="529"/>
                  </a:lnTo>
                  <a:lnTo>
                    <a:pt x="0" y="537"/>
                  </a:lnTo>
                  <a:lnTo>
                    <a:pt x="7" y="787"/>
                  </a:lnTo>
                  <a:lnTo>
                    <a:pt x="456" y="1529"/>
                  </a:lnTo>
                  <a:lnTo>
                    <a:pt x="31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5" name="Freeform 175"/>
            <p:cNvSpPr>
              <a:spLocks/>
            </p:cNvSpPr>
            <p:nvPr/>
          </p:nvSpPr>
          <p:spPr bwMode="auto">
            <a:xfrm>
              <a:off x="9420080" y="5485945"/>
              <a:ext cx="598692" cy="714814"/>
            </a:xfrm>
            <a:custGeom>
              <a:avLst/>
              <a:gdLst>
                <a:gd name="T0" fmla="*/ 19 w 629"/>
                <a:gd name="T1" fmla="*/ 0 h 751"/>
                <a:gd name="T2" fmla="*/ 0 w 629"/>
                <a:gd name="T3" fmla="*/ 751 h 751"/>
                <a:gd name="T4" fmla="*/ 629 w 629"/>
                <a:gd name="T5" fmla="*/ 319 h 751"/>
                <a:gd name="T6" fmla="*/ 19 w 629"/>
                <a:gd name="T7" fmla="*/ 0 h 751"/>
              </a:gdLst>
              <a:ahLst/>
              <a:cxnLst>
                <a:cxn ang="0">
                  <a:pos x="T0" y="T1"/>
                </a:cxn>
                <a:cxn ang="0">
                  <a:pos x="T2" y="T3"/>
                </a:cxn>
                <a:cxn ang="0">
                  <a:pos x="T4" y="T5"/>
                </a:cxn>
                <a:cxn ang="0">
                  <a:pos x="T6" y="T7"/>
                </a:cxn>
              </a:cxnLst>
              <a:rect l="0" t="0" r="r" b="b"/>
              <a:pathLst>
                <a:path w="629" h="751">
                  <a:moveTo>
                    <a:pt x="19" y="0"/>
                  </a:moveTo>
                  <a:lnTo>
                    <a:pt x="0" y="751"/>
                  </a:lnTo>
                  <a:lnTo>
                    <a:pt x="629" y="319"/>
                  </a:lnTo>
                  <a:lnTo>
                    <a:pt x="19" y="0"/>
                  </a:lnTo>
                  <a:close/>
                </a:path>
              </a:pathLst>
            </a:custGeom>
            <a:solidFill>
              <a:srgbClr val="0077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6" name="Freeform 176"/>
            <p:cNvSpPr>
              <a:spLocks/>
            </p:cNvSpPr>
            <p:nvPr/>
          </p:nvSpPr>
          <p:spPr bwMode="auto">
            <a:xfrm>
              <a:off x="9420080" y="5485945"/>
              <a:ext cx="598692" cy="714814"/>
            </a:xfrm>
            <a:custGeom>
              <a:avLst/>
              <a:gdLst>
                <a:gd name="T0" fmla="*/ 19 w 629"/>
                <a:gd name="T1" fmla="*/ 0 h 751"/>
                <a:gd name="T2" fmla="*/ 0 w 629"/>
                <a:gd name="T3" fmla="*/ 751 h 751"/>
                <a:gd name="T4" fmla="*/ 629 w 629"/>
                <a:gd name="T5" fmla="*/ 319 h 751"/>
                <a:gd name="T6" fmla="*/ 19 w 629"/>
                <a:gd name="T7" fmla="*/ 0 h 751"/>
              </a:gdLst>
              <a:ahLst/>
              <a:cxnLst>
                <a:cxn ang="0">
                  <a:pos x="T0" y="T1"/>
                </a:cxn>
                <a:cxn ang="0">
                  <a:pos x="T2" y="T3"/>
                </a:cxn>
                <a:cxn ang="0">
                  <a:pos x="T4" y="T5"/>
                </a:cxn>
                <a:cxn ang="0">
                  <a:pos x="T6" y="T7"/>
                </a:cxn>
              </a:cxnLst>
              <a:rect l="0" t="0" r="r" b="b"/>
              <a:pathLst>
                <a:path w="629" h="751">
                  <a:moveTo>
                    <a:pt x="19" y="0"/>
                  </a:moveTo>
                  <a:lnTo>
                    <a:pt x="0" y="751"/>
                  </a:lnTo>
                  <a:lnTo>
                    <a:pt x="629" y="319"/>
                  </a:lnTo>
                  <a:lnTo>
                    <a:pt x="1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8" name="Freeform 25"/>
            <p:cNvSpPr>
              <a:spLocks/>
            </p:cNvSpPr>
            <p:nvPr/>
          </p:nvSpPr>
          <p:spPr bwMode="auto">
            <a:xfrm>
              <a:off x="8523240" y="2467646"/>
              <a:ext cx="472330" cy="314377"/>
            </a:xfrm>
            <a:custGeom>
              <a:avLst/>
              <a:gdLst>
                <a:gd name="T0" fmla="*/ 0 w 907"/>
                <a:gd name="T1" fmla="*/ 158 h 272"/>
                <a:gd name="T2" fmla="*/ 907 w 907"/>
                <a:gd name="T3" fmla="*/ 272 h 272"/>
                <a:gd name="T4" fmla="*/ 706 w 907"/>
                <a:gd name="T5" fmla="*/ 0 h 272"/>
                <a:gd name="T6" fmla="*/ 522 w 907"/>
                <a:gd name="T7" fmla="*/ 38 h 272"/>
                <a:gd name="T8" fmla="*/ 0 w 907"/>
                <a:gd name="T9" fmla="*/ 158 h 272"/>
                <a:gd name="connsiteX0" fmla="*/ 0 w 9716"/>
                <a:gd name="connsiteY0" fmla="*/ 6520 h 10000"/>
                <a:gd name="connsiteX1" fmla="*/ 9716 w 9716"/>
                <a:gd name="connsiteY1" fmla="*/ 10000 h 10000"/>
                <a:gd name="connsiteX2" fmla="*/ 7500 w 9716"/>
                <a:gd name="connsiteY2" fmla="*/ 0 h 10000"/>
                <a:gd name="connsiteX3" fmla="*/ 5471 w 9716"/>
                <a:gd name="connsiteY3" fmla="*/ 1397 h 10000"/>
                <a:gd name="connsiteX4" fmla="*/ 0 w 9716"/>
                <a:gd name="connsiteY4" fmla="*/ 6520 h 10000"/>
                <a:gd name="connsiteX0" fmla="*/ 0 w 10000"/>
                <a:gd name="connsiteY0" fmla="*/ 8916 h 12396"/>
                <a:gd name="connsiteX1" fmla="*/ 10000 w 10000"/>
                <a:gd name="connsiteY1" fmla="*/ 12396 h 12396"/>
                <a:gd name="connsiteX2" fmla="*/ 7719 w 10000"/>
                <a:gd name="connsiteY2" fmla="*/ 2396 h 12396"/>
                <a:gd name="connsiteX3" fmla="*/ 4497 w 10000"/>
                <a:gd name="connsiteY3" fmla="*/ 0 h 12396"/>
                <a:gd name="connsiteX4" fmla="*/ 0 w 10000"/>
                <a:gd name="connsiteY4" fmla="*/ 8916 h 12396"/>
                <a:gd name="connsiteX0" fmla="*/ 0 w 10000"/>
                <a:gd name="connsiteY0" fmla="*/ 11498 h 14978"/>
                <a:gd name="connsiteX1" fmla="*/ 10000 w 10000"/>
                <a:gd name="connsiteY1" fmla="*/ 14978 h 14978"/>
                <a:gd name="connsiteX2" fmla="*/ 5597 w 10000"/>
                <a:gd name="connsiteY2" fmla="*/ 0 h 14978"/>
                <a:gd name="connsiteX3" fmla="*/ 4497 w 10000"/>
                <a:gd name="connsiteY3" fmla="*/ 2582 h 14978"/>
                <a:gd name="connsiteX4" fmla="*/ 0 w 10000"/>
                <a:gd name="connsiteY4" fmla="*/ 11498 h 14978"/>
                <a:gd name="connsiteX0" fmla="*/ 0 w 10000"/>
                <a:gd name="connsiteY0" fmla="*/ 11498 h 14978"/>
                <a:gd name="connsiteX1" fmla="*/ 10000 w 10000"/>
                <a:gd name="connsiteY1" fmla="*/ 14978 h 14978"/>
                <a:gd name="connsiteX2" fmla="*/ 5597 w 10000"/>
                <a:gd name="connsiteY2" fmla="*/ 0 h 14978"/>
                <a:gd name="connsiteX3" fmla="*/ 3948 w 10000"/>
                <a:gd name="connsiteY3" fmla="*/ 2463 h 14978"/>
                <a:gd name="connsiteX4" fmla="*/ 0 w 10000"/>
                <a:gd name="connsiteY4" fmla="*/ 11498 h 14978"/>
                <a:gd name="connsiteX0" fmla="*/ 0 w 5597"/>
                <a:gd name="connsiteY0" fmla="*/ 11498 h 11498"/>
                <a:gd name="connsiteX1" fmla="*/ 5281 w 5597"/>
                <a:gd name="connsiteY1" fmla="*/ 8104 h 11498"/>
                <a:gd name="connsiteX2" fmla="*/ 5597 w 5597"/>
                <a:gd name="connsiteY2" fmla="*/ 0 h 11498"/>
                <a:gd name="connsiteX3" fmla="*/ 3948 w 5597"/>
                <a:gd name="connsiteY3" fmla="*/ 2463 h 11498"/>
                <a:gd name="connsiteX4" fmla="*/ 0 w 5597"/>
                <a:gd name="connsiteY4" fmla="*/ 11498 h 11498"/>
                <a:gd name="connsiteX0" fmla="*/ 0 w 10017"/>
                <a:gd name="connsiteY0" fmla="*/ 10000 h 10347"/>
                <a:gd name="connsiteX1" fmla="*/ 9958 w 10017"/>
                <a:gd name="connsiteY1" fmla="*/ 10347 h 10347"/>
                <a:gd name="connsiteX2" fmla="*/ 10000 w 10017"/>
                <a:gd name="connsiteY2" fmla="*/ 0 h 10347"/>
                <a:gd name="connsiteX3" fmla="*/ 7054 w 10017"/>
                <a:gd name="connsiteY3" fmla="*/ 2142 h 10347"/>
                <a:gd name="connsiteX4" fmla="*/ 0 w 10017"/>
                <a:gd name="connsiteY4" fmla="*/ 10000 h 10347"/>
                <a:gd name="connsiteX0" fmla="*/ 0 w 10000"/>
                <a:gd name="connsiteY0" fmla="*/ 10000 h 10347"/>
                <a:gd name="connsiteX1" fmla="*/ 9958 w 10000"/>
                <a:gd name="connsiteY1" fmla="*/ 10347 h 10347"/>
                <a:gd name="connsiteX2" fmla="*/ 10000 w 10000"/>
                <a:gd name="connsiteY2" fmla="*/ 0 h 10347"/>
                <a:gd name="connsiteX3" fmla="*/ 7054 w 10000"/>
                <a:gd name="connsiteY3" fmla="*/ 2142 h 10347"/>
                <a:gd name="connsiteX4" fmla="*/ 0 w 10000"/>
                <a:gd name="connsiteY4" fmla="*/ 10000 h 10347"/>
                <a:gd name="connsiteX0" fmla="*/ 0 w 10000"/>
                <a:gd name="connsiteY0" fmla="*/ 9611 h 9958"/>
                <a:gd name="connsiteX1" fmla="*/ 9958 w 10000"/>
                <a:gd name="connsiteY1" fmla="*/ 9958 h 9958"/>
                <a:gd name="connsiteX2" fmla="*/ 10000 w 10000"/>
                <a:gd name="connsiteY2" fmla="*/ 0 h 9958"/>
                <a:gd name="connsiteX3" fmla="*/ 7054 w 10000"/>
                <a:gd name="connsiteY3" fmla="*/ 1753 h 9958"/>
                <a:gd name="connsiteX4" fmla="*/ 0 w 10000"/>
                <a:gd name="connsiteY4" fmla="*/ 9611 h 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58">
                  <a:moveTo>
                    <a:pt x="0" y="9611"/>
                  </a:moveTo>
                  <a:lnTo>
                    <a:pt x="9958" y="9958"/>
                  </a:lnTo>
                  <a:cubicBezTo>
                    <a:pt x="10015" y="3898"/>
                    <a:pt x="9812" y="2349"/>
                    <a:pt x="10000" y="0"/>
                  </a:cubicBezTo>
                  <a:lnTo>
                    <a:pt x="7054" y="1753"/>
                  </a:lnTo>
                  <a:lnTo>
                    <a:pt x="0" y="9611"/>
                  </a:lnTo>
                  <a:close/>
                </a:path>
              </a:pathLst>
            </a:custGeom>
            <a:solidFill>
              <a:srgbClr val="C8E0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9" name="Freeform 30"/>
            <p:cNvSpPr>
              <a:spLocks/>
            </p:cNvSpPr>
            <p:nvPr/>
          </p:nvSpPr>
          <p:spPr bwMode="auto">
            <a:xfrm>
              <a:off x="8988908" y="2455364"/>
              <a:ext cx="690066" cy="330280"/>
            </a:xfrm>
            <a:custGeom>
              <a:avLst/>
              <a:gdLst>
                <a:gd name="T0" fmla="*/ 7 w 725"/>
                <a:gd name="T1" fmla="*/ 347 h 347"/>
                <a:gd name="T2" fmla="*/ 725 w 725"/>
                <a:gd name="T3" fmla="*/ 177 h 347"/>
                <a:gd name="T4" fmla="*/ 283 w 725"/>
                <a:gd name="T5" fmla="*/ 0 h 347"/>
                <a:gd name="T6" fmla="*/ 0 w 725"/>
                <a:gd name="T7" fmla="*/ 12 h 347"/>
                <a:gd name="T8" fmla="*/ 7 w 725"/>
                <a:gd name="T9" fmla="*/ 347 h 347"/>
              </a:gdLst>
              <a:ahLst/>
              <a:cxnLst>
                <a:cxn ang="0">
                  <a:pos x="T0" y="T1"/>
                </a:cxn>
                <a:cxn ang="0">
                  <a:pos x="T2" y="T3"/>
                </a:cxn>
                <a:cxn ang="0">
                  <a:pos x="T4" y="T5"/>
                </a:cxn>
                <a:cxn ang="0">
                  <a:pos x="T6" y="T7"/>
                </a:cxn>
                <a:cxn ang="0">
                  <a:pos x="T8" y="T9"/>
                </a:cxn>
              </a:cxnLst>
              <a:rect l="0" t="0" r="r" b="b"/>
              <a:pathLst>
                <a:path w="725" h="347">
                  <a:moveTo>
                    <a:pt x="7" y="347"/>
                  </a:moveTo>
                  <a:lnTo>
                    <a:pt x="725" y="177"/>
                  </a:lnTo>
                  <a:lnTo>
                    <a:pt x="283" y="0"/>
                  </a:lnTo>
                  <a:lnTo>
                    <a:pt x="0" y="12"/>
                  </a:lnTo>
                  <a:lnTo>
                    <a:pt x="7" y="347"/>
                  </a:lnTo>
                  <a:close/>
                </a:path>
              </a:pathLst>
            </a:custGeom>
            <a:solidFill>
              <a:srgbClr val="2589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120" name="Text Box 13" descr="PresentationLoad.com"/>
          <p:cNvSpPr txBox="1">
            <a:spLocks noChangeArrowheads="1"/>
          </p:cNvSpPr>
          <p:nvPr/>
        </p:nvSpPr>
        <p:spPr bwMode="gray">
          <a:xfrm>
            <a:off x="157644" y="1159766"/>
            <a:ext cx="6361769" cy="3785652"/>
          </a:xfrm>
          <a:prstGeom prst="rect">
            <a:avLst/>
          </a:prstGeom>
          <a:noFill/>
          <a:ln w="9525" algn="ctr">
            <a:noFill/>
            <a:miter lim="800000"/>
            <a:headEnd/>
            <a:tailEnd/>
          </a:ln>
        </p:spPr>
        <p:txBody>
          <a:bodyPr wrap="square" lIns="0" tIns="0" rIns="0" bIns="0">
            <a:spAutoFit/>
          </a:bodyPr>
          <a:lstStyle/>
          <a:p>
            <a:pPr marL="285750" indent="-285750">
              <a:buFont typeface="Arial" charset="0"/>
              <a:buChar char="•"/>
            </a:pPr>
            <a:r>
              <a:rPr lang="en-GB" sz="2000" b="1" dirty="0"/>
              <a:t>Too defensive (lack of confidence): </a:t>
            </a:r>
          </a:p>
          <a:p>
            <a:pPr marL="742950" lvl="1" indent="-285750">
              <a:buFont typeface="Arial" charset="0"/>
              <a:buChar char="•"/>
            </a:pPr>
            <a:r>
              <a:rPr lang="en-GB" b="1" dirty="0">
                <a:solidFill>
                  <a:srgbClr val="C00000"/>
                </a:solidFill>
              </a:rPr>
              <a:t>Solutions</a:t>
            </a:r>
            <a:r>
              <a:rPr lang="en-GB" dirty="0"/>
              <a:t>:  avoid extensive quotations,… the famous for fame</a:t>
            </a:r>
            <a:r>
              <a:rPr lang="ja-JP" altLang="en-GB" dirty="0"/>
              <a:t>’</a:t>
            </a:r>
            <a:r>
              <a:rPr lang="en-GB" altLang="ja-JP" dirty="0"/>
              <a:t>s sake,  excessive documenting, monotonous synopses of others</a:t>
            </a:r>
            <a:r>
              <a:rPr lang="ja-JP" altLang="en-GB" dirty="0"/>
              <a:t>’</a:t>
            </a:r>
            <a:r>
              <a:rPr lang="en-GB" altLang="ja-JP" dirty="0"/>
              <a:t> work, avoid jargon, dogmatism</a:t>
            </a:r>
            <a:endParaRPr lang="en-GB" sz="2000" b="1" dirty="0"/>
          </a:p>
          <a:p>
            <a:endParaRPr lang="en-GB" sz="2000" b="1" dirty="0"/>
          </a:p>
          <a:p>
            <a:pPr>
              <a:buFont typeface="Arial" charset="0"/>
              <a:buChar char="•"/>
            </a:pPr>
            <a:r>
              <a:rPr lang="en-GB" sz="2000" b="1" dirty="0"/>
              <a:t>Theoretically/methodologically flawed </a:t>
            </a:r>
          </a:p>
          <a:p>
            <a:pPr lvl="1">
              <a:buFont typeface="Arial" charset="0"/>
              <a:buChar char="•"/>
            </a:pPr>
            <a:r>
              <a:rPr lang="en-GB" sz="1800" b="1" dirty="0">
                <a:solidFill>
                  <a:srgbClr val="C00000"/>
                </a:solidFill>
              </a:rPr>
              <a:t>Solutions</a:t>
            </a:r>
            <a:r>
              <a:rPr lang="en-GB" sz="1800" dirty="0"/>
              <a:t>: peer review before submission, detail your methodology, avoid imbalance, cite opposing views, review your analysis </a:t>
            </a:r>
          </a:p>
          <a:p>
            <a:pPr>
              <a:buFont typeface="Arial" charset="0"/>
              <a:buChar char="•"/>
            </a:pPr>
            <a:endParaRPr lang="en-GB" sz="1800" dirty="0"/>
          </a:p>
          <a:p>
            <a:pPr>
              <a:buFont typeface="Arial" charset="0"/>
              <a:buChar char="•"/>
            </a:pPr>
            <a:r>
              <a:rPr lang="ja-JP" altLang="en-GB" sz="2000" b="1" dirty="0"/>
              <a:t>‘</a:t>
            </a:r>
            <a:r>
              <a:rPr lang="en-GB" altLang="ja-JP" sz="2000" b="1" dirty="0"/>
              <a:t>sloppy</a:t>
            </a:r>
            <a:r>
              <a:rPr lang="ja-JP" altLang="en-GB" sz="2000" b="1" dirty="0"/>
              <a:t>’</a:t>
            </a:r>
            <a:r>
              <a:rPr lang="en-GB" altLang="ja-JP" sz="2000" b="1" dirty="0"/>
              <a:t>, </a:t>
            </a:r>
            <a:r>
              <a:rPr lang="ja-JP" altLang="en-GB" sz="2000" b="1" dirty="0"/>
              <a:t>‘</a:t>
            </a:r>
            <a:r>
              <a:rPr lang="en-GB" altLang="ja-JP" sz="2000" b="1" dirty="0"/>
              <a:t>poorly presented</a:t>
            </a:r>
            <a:r>
              <a:rPr lang="ja-JP" altLang="en-GB" sz="2000" b="1" dirty="0"/>
              <a:t>’</a:t>
            </a:r>
            <a:endParaRPr lang="en-GB" altLang="ja-JP" sz="2000" b="1" dirty="0"/>
          </a:p>
          <a:p>
            <a:pPr lvl="1">
              <a:buFont typeface="Arial" charset="0"/>
              <a:buChar char="•"/>
            </a:pPr>
            <a:r>
              <a:rPr lang="en-GB" sz="1800" b="1" dirty="0">
                <a:solidFill>
                  <a:srgbClr val="C00000"/>
                </a:solidFill>
              </a:rPr>
              <a:t>Solutions</a:t>
            </a:r>
            <a:r>
              <a:rPr lang="en-GB" sz="1800" dirty="0"/>
              <a:t>: spell-check it, get somebody else to read it, check it yourself</a:t>
            </a:r>
          </a:p>
        </p:txBody>
      </p:sp>
      <p:sp>
        <p:nvSpPr>
          <p:cNvPr id="123" name="Title 1">
            <a:extLst/>
          </p:cNvPr>
          <p:cNvSpPr txBox="1">
            <a:spLocks/>
          </p:cNvSpPr>
          <p:nvPr/>
        </p:nvSpPr>
        <p:spPr>
          <a:xfrm>
            <a:off x="250826" y="286973"/>
            <a:ext cx="6323444" cy="615950"/>
          </a:xfrm>
          <a:prstGeom prst="rect">
            <a:avLst/>
          </a:prstGeom>
        </p:spPr>
        <p:txBody>
          <a:bodyPr vert="horz" lIns="0" tIns="0" rIns="0" bIns="0" rtlCol="0" anchor="t" anchorCtr="0">
            <a:normAutofit fontScale="90000"/>
          </a:bodyPr>
          <a:lstStyle>
            <a:lvl1pPr algn="l" defTabSz="914400" rtl="0" eaLnBrk="1" latinLnBrk="0" hangingPunct="1">
              <a:spcBef>
                <a:spcPct val="0"/>
              </a:spcBef>
              <a:buNone/>
              <a:defRPr sz="3600" b="0" kern="1200">
                <a:solidFill>
                  <a:schemeClr val="tx1"/>
                </a:solidFill>
                <a:latin typeface="+mj-lt"/>
                <a:ea typeface="+mj-ea"/>
                <a:cs typeface="+mj-cs"/>
              </a:defRPr>
            </a:lvl1pPr>
          </a:lstStyle>
          <a:p>
            <a:pPr>
              <a:defRPr/>
            </a:pPr>
            <a:r>
              <a:rPr lang="en-GB" dirty="0"/>
              <a:t>What makes an article unpublishable?</a:t>
            </a:r>
          </a:p>
        </p:txBody>
      </p:sp>
    </p:spTree>
    <p:extLst>
      <p:ext uri="{BB962C8B-B14F-4D97-AF65-F5344CB8AC3E}">
        <p14:creationId xmlns:p14="http://schemas.microsoft.com/office/powerpoint/2010/main" val="274884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1">
              <a:spcBef>
                <a:spcPts val="600"/>
              </a:spcBef>
            </a:pPr>
            <a:r>
              <a:rPr lang="ru-RU" sz="2800" dirty="0"/>
              <a:t>Структура статьи</a:t>
            </a:r>
            <a:endParaRPr lang="en-GB" sz="2800" dirty="0"/>
          </a:p>
        </p:txBody>
      </p:sp>
      <p:sp>
        <p:nvSpPr>
          <p:cNvPr id="5" name="TextBox 4"/>
          <p:cNvSpPr txBox="1"/>
          <p:nvPr/>
        </p:nvSpPr>
        <p:spPr>
          <a:xfrm>
            <a:off x="393117" y="1118748"/>
            <a:ext cx="8895710" cy="830997"/>
          </a:xfrm>
          <a:prstGeom prst="rect">
            <a:avLst/>
          </a:prstGeom>
          <a:noFill/>
        </p:spPr>
        <p:txBody>
          <a:bodyPr wrap="square" rtlCol="0">
            <a:spAutoFit/>
          </a:bodyPr>
          <a:lstStyle/>
          <a:p>
            <a:r>
              <a:rPr lang="ru-RU" sz="2400" dirty="0"/>
              <a:t>Риторические особенности журнальных статей сохраняются на протяжении </a:t>
            </a:r>
            <a:r>
              <a:rPr lang="ru-RU" sz="2400" dirty="0">
                <a:solidFill>
                  <a:schemeClr val="accent2"/>
                </a:solidFill>
              </a:rPr>
              <a:t>тысячелетий.</a:t>
            </a:r>
          </a:p>
        </p:txBody>
      </p:sp>
      <p:sp>
        <p:nvSpPr>
          <p:cNvPr id="6" name="TextBox 5"/>
          <p:cNvSpPr txBox="1"/>
          <p:nvPr/>
        </p:nvSpPr>
        <p:spPr>
          <a:xfrm>
            <a:off x="393117" y="2254093"/>
            <a:ext cx="9886133" cy="1569660"/>
          </a:xfrm>
          <a:prstGeom prst="rect">
            <a:avLst/>
          </a:prstGeom>
          <a:noFill/>
        </p:spPr>
        <p:txBody>
          <a:bodyPr wrap="square" rtlCol="0">
            <a:spAutoFit/>
          </a:bodyPr>
          <a:lstStyle/>
          <a:p>
            <a:r>
              <a:rPr lang="ru-RU" sz="2400" dirty="0">
                <a:solidFill>
                  <a:srgbClr val="1F74AD"/>
                </a:solidFill>
              </a:rPr>
              <a:t>Греки</a:t>
            </a:r>
            <a:r>
              <a:rPr lang="ru-RU" sz="2400" dirty="0"/>
              <a:t>: введение должно привлекать аудиторию (exordium); затем основная тема; затем главное утверждение или аргумент; </a:t>
            </a:r>
          </a:p>
          <a:p>
            <a:r>
              <a:rPr lang="ru-RU" sz="2400" dirty="0"/>
              <a:t>доказательная база; опровержение потенциальной критики; </a:t>
            </a:r>
          </a:p>
          <a:p>
            <a:r>
              <a:rPr lang="ru-RU" sz="2400" dirty="0"/>
              <a:t>и наконец: заключительная часть (</a:t>
            </a:r>
            <a:r>
              <a:rPr lang="en-GB" sz="2400" dirty="0"/>
              <a:t>peroration</a:t>
            </a:r>
            <a:r>
              <a:rPr lang="ru-RU" sz="2400" dirty="0"/>
              <a:t>)</a:t>
            </a:r>
          </a:p>
        </p:txBody>
      </p:sp>
      <p:sp>
        <p:nvSpPr>
          <p:cNvPr id="7" name="TextBox 6"/>
          <p:cNvSpPr txBox="1"/>
          <p:nvPr/>
        </p:nvSpPr>
        <p:spPr>
          <a:xfrm>
            <a:off x="393117" y="4345027"/>
            <a:ext cx="9683399" cy="830997"/>
          </a:xfrm>
          <a:prstGeom prst="rect">
            <a:avLst/>
          </a:prstGeom>
          <a:noFill/>
        </p:spPr>
        <p:txBody>
          <a:bodyPr wrap="square" rtlCol="0">
            <a:spAutoFit/>
          </a:bodyPr>
          <a:lstStyle/>
          <a:p>
            <a:r>
              <a:rPr lang="ru-RU" sz="2400" dirty="0"/>
              <a:t>В большинстве научных статей </a:t>
            </a:r>
            <a:r>
              <a:rPr lang="ru-RU" sz="2400" dirty="0">
                <a:solidFill>
                  <a:srgbClr val="1F74AD"/>
                </a:solidFill>
              </a:rPr>
              <a:t>«древняя» структура сохраняется </a:t>
            </a:r>
          </a:p>
          <a:p>
            <a:r>
              <a:rPr lang="ru-RU" sz="2400" dirty="0"/>
              <a:t>в теме, тезисах, доказательствах, выводах. </a:t>
            </a:r>
          </a:p>
        </p:txBody>
      </p:sp>
      <p:pic>
        <p:nvPicPr>
          <p:cNvPr id="28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5899" y="1226425"/>
            <a:ext cx="2184400" cy="575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0472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1">
              <a:spcBef>
                <a:spcPts val="600"/>
              </a:spcBef>
            </a:pPr>
            <a:r>
              <a:rPr lang="ru-RU" sz="2800" dirty="0"/>
              <a:t>Зависимость аргументации от научной дисциплины</a:t>
            </a:r>
            <a:endParaRPr lang="en-GB" sz="2800" dirty="0"/>
          </a:p>
        </p:txBody>
      </p:sp>
      <p:sp>
        <p:nvSpPr>
          <p:cNvPr id="5" name="TextBox 4"/>
          <p:cNvSpPr txBox="1"/>
          <p:nvPr/>
        </p:nvSpPr>
        <p:spPr>
          <a:xfrm>
            <a:off x="393117" y="1118748"/>
            <a:ext cx="11256484" cy="461665"/>
          </a:xfrm>
          <a:prstGeom prst="rect">
            <a:avLst/>
          </a:prstGeom>
          <a:noFill/>
        </p:spPr>
        <p:txBody>
          <a:bodyPr wrap="square" rtlCol="0">
            <a:spAutoFit/>
          </a:bodyPr>
          <a:lstStyle/>
          <a:p>
            <a:r>
              <a:rPr lang="ru-RU" sz="2400" dirty="0">
                <a:solidFill>
                  <a:schemeClr val="accent2">
                    <a:lumMod val="60000"/>
                    <a:lumOff val="40000"/>
                  </a:schemeClr>
                </a:solidFill>
              </a:rPr>
              <a:t>Гуманитарные науки        </a:t>
            </a:r>
            <a:r>
              <a:rPr lang="en-US" sz="2400" dirty="0">
                <a:solidFill>
                  <a:schemeClr val="accent2">
                    <a:lumMod val="60000"/>
                    <a:lumOff val="40000"/>
                  </a:schemeClr>
                </a:solidFill>
              </a:rPr>
              <a:t>          </a:t>
            </a:r>
            <a:r>
              <a:rPr lang="ru-RU" sz="2400" dirty="0">
                <a:solidFill>
                  <a:schemeClr val="accent2">
                    <a:lumMod val="75000"/>
                  </a:schemeClr>
                </a:solidFill>
              </a:rPr>
              <a:t>Социальные науки             </a:t>
            </a:r>
            <a:r>
              <a:rPr lang="en-US" sz="2400" dirty="0">
                <a:solidFill>
                  <a:schemeClr val="accent2">
                    <a:lumMod val="75000"/>
                  </a:schemeClr>
                </a:solidFill>
              </a:rPr>
              <a:t>              </a:t>
            </a:r>
            <a:r>
              <a:rPr lang="ru-RU" sz="2400" dirty="0">
                <a:solidFill>
                  <a:schemeClr val="accent2">
                    <a:lumMod val="50000"/>
                  </a:schemeClr>
                </a:solidFill>
              </a:rPr>
              <a:t>Естественные науки</a:t>
            </a:r>
          </a:p>
        </p:txBody>
      </p:sp>
      <p:sp>
        <p:nvSpPr>
          <p:cNvPr id="6" name="TextBox 5"/>
          <p:cNvSpPr txBox="1"/>
          <p:nvPr/>
        </p:nvSpPr>
        <p:spPr>
          <a:xfrm>
            <a:off x="393117" y="2387789"/>
            <a:ext cx="5071263" cy="1015663"/>
          </a:xfrm>
          <a:prstGeom prst="rect">
            <a:avLst/>
          </a:prstGeom>
          <a:noFill/>
        </p:spPr>
        <p:txBody>
          <a:bodyPr wrap="square" rtlCol="0">
            <a:spAutoFit/>
          </a:bodyPr>
          <a:lstStyle/>
          <a:p>
            <a:r>
              <a:rPr lang="ru-RU" sz="2000" dirty="0"/>
              <a:t>представление знания неразрывно связано с его формулировкой, способ выражения идей имеет решающее значение</a:t>
            </a:r>
          </a:p>
        </p:txBody>
      </p:sp>
      <p:cxnSp>
        <p:nvCxnSpPr>
          <p:cNvPr id="8" name="Gerade Verbindung 91" descr="PresentationLoad.com"/>
          <p:cNvCxnSpPr/>
          <p:nvPr/>
        </p:nvCxnSpPr>
        <p:spPr bwMode="gray">
          <a:xfrm>
            <a:off x="516252" y="1749546"/>
            <a:ext cx="10930537" cy="0"/>
          </a:xfrm>
          <a:prstGeom prst="line">
            <a:avLst/>
          </a:prstGeom>
          <a:noFill/>
          <a:ln w="19050">
            <a:solidFill>
              <a:srgbClr val="969696"/>
            </a:solidFill>
            <a:prstDash val="sysDot"/>
            <a:round/>
            <a:headEnd/>
            <a:tailEnd/>
          </a:ln>
        </p:spPr>
      </p:cxnSp>
      <p:sp>
        <p:nvSpPr>
          <p:cNvPr id="11" name="Стрелка влево 10"/>
          <p:cNvSpPr/>
          <p:nvPr/>
        </p:nvSpPr>
        <p:spPr>
          <a:xfrm>
            <a:off x="516252" y="1976378"/>
            <a:ext cx="4714179" cy="277715"/>
          </a:xfrm>
          <a:prstGeom prst="left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3" name="Стрелка влево 12"/>
          <p:cNvSpPr/>
          <p:nvPr/>
        </p:nvSpPr>
        <p:spPr>
          <a:xfrm rot="10800000">
            <a:off x="7269128" y="1978369"/>
            <a:ext cx="4363515" cy="275723"/>
          </a:xfrm>
          <a:prstGeom prst="left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2" name="TextBox 11"/>
          <p:cNvSpPr txBox="1"/>
          <p:nvPr/>
        </p:nvSpPr>
        <p:spPr>
          <a:xfrm>
            <a:off x="7068601" y="2387790"/>
            <a:ext cx="4829375" cy="1261884"/>
          </a:xfrm>
          <a:prstGeom prst="rect">
            <a:avLst/>
          </a:prstGeom>
          <a:noFill/>
        </p:spPr>
        <p:txBody>
          <a:bodyPr wrap="square" rtlCol="0">
            <a:spAutoFit/>
          </a:bodyPr>
          <a:lstStyle/>
          <a:p>
            <a:r>
              <a:rPr lang="ru-RU" dirty="0"/>
              <a:t>предполагается, что эпистемологическая основа более ориентирована на факты, меньше внимания уделяется способу передачи знаний</a:t>
            </a:r>
          </a:p>
        </p:txBody>
      </p:sp>
      <p:sp>
        <p:nvSpPr>
          <p:cNvPr id="14" name="TextBox 13"/>
          <p:cNvSpPr txBox="1"/>
          <p:nvPr/>
        </p:nvSpPr>
        <p:spPr>
          <a:xfrm>
            <a:off x="2272647" y="4328290"/>
            <a:ext cx="184666" cy="384721"/>
          </a:xfrm>
          <a:prstGeom prst="rect">
            <a:avLst/>
          </a:prstGeom>
          <a:noFill/>
        </p:spPr>
        <p:txBody>
          <a:bodyPr wrap="none" rtlCol="0">
            <a:spAutoFit/>
          </a:bodyPr>
          <a:lstStyle/>
          <a:p>
            <a:endParaRPr lang="ru-RU" dirty="0"/>
          </a:p>
        </p:txBody>
      </p:sp>
      <p:sp>
        <p:nvSpPr>
          <p:cNvPr id="16" name="TextBox 15"/>
          <p:cNvSpPr txBox="1">
            <a:spLocks noChangeArrowheads="1"/>
          </p:cNvSpPr>
          <p:nvPr/>
        </p:nvSpPr>
        <p:spPr bwMode="auto">
          <a:xfrm>
            <a:off x="1116013" y="4005263"/>
            <a:ext cx="4114418"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00050" indent="-4000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buFont typeface="Arial" charset="0"/>
              <a:buAutoNum type="romanLcPeriod"/>
            </a:pPr>
            <a:r>
              <a:rPr lang="en-US" sz="1800" dirty="0">
                <a:solidFill>
                  <a:schemeClr val="accent2"/>
                </a:solidFill>
              </a:rPr>
              <a:t>Interpretative</a:t>
            </a:r>
          </a:p>
          <a:p>
            <a:pPr eaLnBrk="1" hangingPunct="1">
              <a:buFont typeface="Arial" charset="0"/>
              <a:buAutoNum type="romanLcPeriod"/>
            </a:pPr>
            <a:r>
              <a:rPr lang="en-US" sz="1800" dirty="0">
                <a:solidFill>
                  <a:schemeClr val="accent2"/>
                </a:solidFill>
              </a:rPr>
              <a:t>Dispersed knowledge</a:t>
            </a:r>
          </a:p>
          <a:p>
            <a:pPr eaLnBrk="1" hangingPunct="1">
              <a:buFont typeface="Arial" charset="0"/>
              <a:buAutoNum type="romanLcPeriod"/>
            </a:pPr>
            <a:r>
              <a:rPr lang="en-US" sz="1800" dirty="0">
                <a:solidFill>
                  <a:schemeClr val="accent2"/>
                </a:solidFill>
              </a:rPr>
              <a:t>Discursive argument</a:t>
            </a:r>
          </a:p>
          <a:p>
            <a:pPr eaLnBrk="1" hangingPunct="1">
              <a:buFont typeface="Arial" charset="0"/>
              <a:buAutoNum type="romanLcPeriod"/>
            </a:pPr>
            <a:r>
              <a:rPr lang="en-US" sz="1800" dirty="0">
                <a:solidFill>
                  <a:schemeClr val="accent2"/>
                </a:solidFill>
              </a:rPr>
              <a:t>Qualitative</a:t>
            </a:r>
          </a:p>
          <a:p>
            <a:pPr eaLnBrk="1" hangingPunct="1">
              <a:buFont typeface="Arial" charset="0"/>
              <a:buAutoNum type="romanLcPeriod"/>
            </a:pPr>
            <a:r>
              <a:rPr lang="en-US" sz="1800" dirty="0">
                <a:solidFill>
                  <a:schemeClr val="accent2"/>
                </a:solidFill>
              </a:rPr>
              <a:t>Varied readership</a:t>
            </a:r>
          </a:p>
          <a:p>
            <a:pPr eaLnBrk="1" hangingPunct="1">
              <a:buFont typeface="Arial" charset="0"/>
              <a:buAutoNum type="romanLcPeriod"/>
            </a:pPr>
            <a:r>
              <a:rPr lang="en-US" sz="1800" dirty="0">
                <a:solidFill>
                  <a:schemeClr val="accent2"/>
                </a:solidFill>
              </a:rPr>
              <a:t>More fluid genres</a:t>
            </a:r>
          </a:p>
        </p:txBody>
      </p:sp>
      <p:sp>
        <p:nvSpPr>
          <p:cNvPr id="15" name="TextBox 14"/>
          <p:cNvSpPr txBox="1"/>
          <p:nvPr/>
        </p:nvSpPr>
        <p:spPr>
          <a:xfrm>
            <a:off x="7102022" y="4161175"/>
            <a:ext cx="184666" cy="384721"/>
          </a:xfrm>
          <a:prstGeom prst="rect">
            <a:avLst/>
          </a:prstGeom>
          <a:noFill/>
        </p:spPr>
        <p:txBody>
          <a:bodyPr wrap="none" rtlCol="0">
            <a:spAutoFit/>
          </a:bodyPr>
          <a:lstStyle/>
          <a:p>
            <a:endParaRPr lang="ru-RU" dirty="0"/>
          </a:p>
        </p:txBody>
      </p:sp>
      <p:sp>
        <p:nvSpPr>
          <p:cNvPr id="18" name="TextBox 17"/>
          <p:cNvSpPr txBox="1">
            <a:spLocks noChangeArrowheads="1"/>
          </p:cNvSpPr>
          <p:nvPr/>
        </p:nvSpPr>
        <p:spPr bwMode="auto">
          <a:xfrm>
            <a:off x="7354115" y="4005263"/>
            <a:ext cx="3513137"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00050" indent="-4000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cs typeface="ＭＳ Ｐゴシック" charset="0"/>
              </a:defRPr>
            </a:lvl2pPr>
            <a:lvl3pPr marL="1143000" indent="-228600">
              <a:defRPr sz="2400">
                <a:solidFill>
                  <a:schemeClr val="tx1"/>
                </a:solidFill>
                <a:latin typeface="Arial" charset="0"/>
                <a:ea typeface="ＭＳ Ｐゴシック" charset="0"/>
                <a:cs typeface="ＭＳ Ｐゴシック" charset="0"/>
              </a:defRPr>
            </a:lvl3pPr>
            <a:lvl4pPr marL="1600200" indent="-228600">
              <a:defRPr sz="2400">
                <a:solidFill>
                  <a:schemeClr val="tx1"/>
                </a:solidFill>
                <a:latin typeface="Arial" charset="0"/>
                <a:ea typeface="ＭＳ Ｐゴシック" charset="0"/>
                <a:cs typeface="ＭＳ Ｐゴシック" charset="0"/>
              </a:defRPr>
            </a:lvl4pPr>
            <a:lvl5pPr marL="2057400" indent="-22860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buFont typeface="Arial" charset="0"/>
              <a:buAutoNum type="romanLcPeriod"/>
            </a:pPr>
            <a:r>
              <a:rPr lang="en-US" sz="1800" dirty="0">
                <a:solidFill>
                  <a:schemeClr val="accent2"/>
                </a:solidFill>
              </a:rPr>
              <a:t>Analytical</a:t>
            </a:r>
          </a:p>
          <a:p>
            <a:pPr eaLnBrk="1" hangingPunct="1">
              <a:buFont typeface="Arial" charset="0"/>
              <a:buAutoNum type="romanLcPeriod"/>
            </a:pPr>
            <a:r>
              <a:rPr lang="en-US" sz="1800" dirty="0">
                <a:solidFill>
                  <a:schemeClr val="accent2"/>
                </a:solidFill>
              </a:rPr>
              <a:t>Cumulative growth</a:t>
            </a:r>
          </a:p>
          <a:p>
            <a:pPr eaLnBrk="1" hangingPunct="1">
              <a:buFont typeface="Arial" charset="0"/>
              <a:buAutoNum type="romanLcPeriod"/>
            </a:pPr>
            <a:r>
              <a:rPr lang="en-US" sz="1800" dirty="0">
                <a:solidFill>
                  <a:schemeClr val="accent2"/>
                </a:solidFill>
              </a:rPr>
              <a:t>Experimental</a:t>
            </a:r>
          </a:p>
          <a:p>
            <a:pPr eaLnBrk="1" hangingPunct="1">
              <a:buFont typeface="Arial" charset="0"/>
              <a:buAutoNum type="romanLcPeriod"/>
            </a:pPr>
            <a:r>
              <a:rPr lang="en-US" sz="1800" dirty="0">
                <a:solidFill>
                  <a:schemeClr val="accent2"/>
                </a:solidFill>
              </a:rPr>
              <a:t>Quantitative</a:t>
            </a:r>
          </a:p>
          <a:p>
            <a:pPr eaLnBrk="1" hangingPunct="1">
              <a:buFont typeface="Arial" charset="0"/>
              <a:buAutoNum type="romanLcPeriod"/>
            </a:pPr>
            <a:r>
              <a:rPr lang="en-US" sz="1800" dirty="0">
                <a:solidFill>
                  <a:schemeClr val="accent2"/>
                </a:solidFill>
              </a:rPr>
              <a:t>Concentrated readership</a:t>
            </a:r>
          </a:p>
          <a:p>
            <a:pPr eaLnBrk="1" hangingPunct="1">
              <a:buFont typeface="Arial" charset="0"/>
              <a:buAutoNum type="romanLcPeriod"/>
            </a:pPr>
            <a:r>
              <a:rPr lang="en-US" sz="1800" dirty="0">
                <a:solidFill>
                  <a:schemeClr val="accent2"/>
                </a:solidFill>
              </a:rPr>
              <a:t>Highly structured genres</a:t>
            </a:r>
          </a:p>
        </p:txBody>
      </p:sp>
    </p:spTree>
    <p:extLst>
      <p:ext uri="{BB962C8B-B14F-4D97-AF65-F5344CB8AC3E}">
        <p14:creationId xmlns:p14="http://schemas.microsoft.com/office/powerpoint/2010/main" val="28713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hteck 101"/>
          <p:cNvSpPr/>
          <p:nvPr/>
        </p:nvSpPr>
        <p:spPr>
          <a:xfrm>
            <a:off x="6699202" y="0"/>
            <a:ext cx="5491211" cy="6850224"/>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4"/>
          <p:cNvSpPr>
            <a:spLocks noGrp="1"/>
          </p:cNvSpPr>
          <p:nvPr>
            <p:ph type="title"/>
          </p:nvPr>
        </p:nvSpPr>
        <p:spPr/>
        <p:txBody>
          <a:bodyPr>
            <a:normAutofit fontScale="90000"/>
          </a:bodyPr>
          <a:lstStyle/>
          <a:p>
            <a:r>
              <a:rPr lang="ru-RU" dirty="0">
                <a:latin typeface="Arial" charset="0"/>
              </a:rPr>
              <a:t>Научная публикация: </a:t>
            </a:r>
            <a:br>
              <a:rPr lang="ru-RU" dirty="0">
                <a:latin typeface="Arial" charset="0"/>
              </a:rPr>
            </a:br>
            <a:r>
              <a:rPr lang="en-GB" dirty="0">
                <a:latin typeface="Arial" charset="0"/>
              </a:rPr>
              <a:t>Quantitative</a:t>
            </a:r>
            <a:r>
              <a:rPr lang="ru-RU" dirty="0">
                <a:latin typeface="Arial" charset="0"/>
              </a:rPr>
              <a:t> </a:t>
            </a:r>
            <a:r>
              <a:rPr lang="en-US" dirty="0">
                <a:latin typeface="Arial" charset="0"/>
              </a:rPr>
              <a:t>Example</a:t>
            </a:r>
            <a:endParaRPr lang="de-DE" dirty="0"/>
          </a:p>
        </p:txBody>
      </p:sp>
      <p:grpSp>
        <p:nvGrpSpPr>
          <p:cNvPr id="3" name="Gruppieren 2"/>
          <p:cNvGrpSpPr/>
          <p:nvPr/>
        </p:nvGrpSpPr>
        <p:grpSpPr>
          <a:xfrm>
            <a:off x="7221943" y="1010876"/>
            <a:ext cx="4483815" cy="4430895"/>
            <a:chOff x="7015955" y="988903"/>
            <a:chExt cx="4789553" cy="4733025"/>
          </a:xfrm>
          <a:effectLst>
            <a:outerShdw blurRad="76200" dist="12700" dir="8100000" sy="-23000" kx="800400" algn="br" rotWithShape="0">
              <a:prstClr val="black">
                <a:alpha val="8000"/>
              </a:prstClr>
            </a:outerShdw>
          </a:effectLst>
        </p:grpSpPr>
        <p:grpSp>
          <p:nvGrpSpPr>
            <p:cNvPr id="11" name="Gruppieren 10"/>
            <p:cNvGrpSpPr/>
            <p:nvPr/>
          </p:nvGrpSpPr>
          <p:grpSpPr>
            <a:xfrm>
              <a:off x="7723675" y="3897998"/>
              <a:ext cx="2644531" cy="1823930"/>
              <a:chOff x="7280507" y="3897997"/>
              <a:chExt cx="2644532" cy="1823929"/>
            </a:xfrm>
          </p:grpSpPr>
          <p:sp>
            <p:nvSpPr>
              <p:cNvPr id="19" name="Freeform 14"/>
              <p:cNvSpPr>
                <a:spLocks/>
              </p:cNvSpPr>
              <p:nvPr/>
            </p:nvSpPr>
            <p:spPr bwMode="auto">
              <a:xfrm>
                <a:off x="8365125" y="4534858"/>
                <a:ext cx="524814" cy="1186209"/>
              </a:xfrm>
              <a:custGeom>
                <a:avLst/>
                <a:gdLst>
                  <a:gd name="T0" fmla="*/ 926 w 1116"/>
                  <a:gd name="T1" fmla="*/ 29 h 3318"/>
                  <a:gd name="T2" fmla="*/ 917 w 1116"/>
                  <a:gd name="T3" fmla="*/ 0 h 3318"/>
                  <a:gd name="T4" fmla="*/ 0 w 1116"/>
                  <a:gd name="T5" fmla="*/ 3318 h 3318"/>
                  <a:gd name="T6" fmla="*/ 2 w 1116"/>
                  <a:gd name="T7" fmla="*/ 3318 h 3318"/>
                  <a:gd name="T8" fmla="*/ 1116 w 1116"/>
                  <a:gd name="T9" fmla="*/ 321 h 3318"/>
                  <a:gd name="T10" fmla="*/ 926 w 1116"/>
                  <a:gd name="T11" fmla="*/ 29 h 3318"/>
                  <a:gd name="connsiteX0" fmla="*/ 8297 w 10293"/>
                  <a:gd name="connsiteY0" fmla="*/ 87 h 10000"/>
                  <a:gd name="connsiteX1" fmla="*/ 8217 w 10293"/>
                  <a:gd name="connsiteY1" fmla="*/ 0 h 10000"/>
                  <a:gd name="connsiteX2" fmla="*/ 0 w 10293"/>
                  <a:gd name="connsiteY2" fmla="*/ 10000 h 10000"/>
                  <a:gd name="connsiteX3" fmla="*/ 18 w 10293"/>
                  <a:gd name="connsiteY3" fmla="*/ 10000 h 10000"/>
                  <a:gd name="connsiteX4" fmla="*/ 10293 w 10293"/>
                  <a:gd name="connsiteY4" fmla="*/ 1086 h 10000"/>
                  <a:gd name="connsiteX5" fmla="*/ 8297 w 10293"/>
                  <a:gd name="connsiteY5" fmla="*/ 87 h 10000"/>
                  <a:gd name="connsiteX0" fmla="*/ 8063 w 10293"/>
                  <a:gd name="connsiteY0" fmla="*/ 87 h 10000"/>
                  <a:gd name="connsiteX1" fmla="*/ 8217 w 10293"/>
                  <a:gd name="connsiteY1" fmla="*/ 0 h 10000"/>
                  <a:gd name="connsiteX2" fmla="*/ 0 w 10293"/>
                  <a:gd name="connsiteY2" fmla="*/ 10000 h 10000"/>
                  <a:gd name="connsiteX3" fmla="*/ 18 w 10293"/>
                  <a:gd name="connsiteY3" fmla="*/ 10000 h 10000"/>
                  <a:gd name="connsiteX4" fmla="*/ 10293 w 10293"/>
                  <a:gd name="connsiteY4" fmla="*/ 1086 h 10000"/>
                  <a:gd name="connsiteX5" fmla="*/ 8063 w 10293"/>
                  <a:gd name="connsiteY5" fmla="*/ 87 h 10000"/>
                  <a:gd name="connsiteX0" fmla="*/ 8628 w 10858"/>
                  <a:gd name="connsiteY0" fmla="*/ 87 h 10740"/>
                  <a:gd name="connsiteX1" fmla="*/ 8255 w 10858"/>
                  <a:gd name="connsiteY1" fmla="*/ 0 h 10740"/>
                  <a:gd name="connsiteX2" fmla="*/ 565 w 10858"/>
                  <a:gd name="connsiteY2" fmla="*/ 10000 h 10740"/>
                  <a:gd name="connsiteX3" fmla="*/ 583 w 10858"/>
                  <a:gd name="connsiteY3" fmla="*/ 10000 h 10740"/>
                  <a:gd name="connsiteX4" fmla="*/ 10858 w 10858"/>
                  <a:gd name="connsiteY4" fmla="*/ 1086 h 10740"/>
                  <a:gd name="connsiteX5" fmla="*/ 8628 w 10858"/>
                  <a:gd name="connsiteY5" fmla="*/ 87 h 10740"/>
                  <a:gd name="connsiteX0" fmla="*/ 8117 w 12527"/>
                  <a:gd name="connsiteY0" fmla="*/ 87 h 10702"/>
                  <a:gd name="connsiteX1" fmla="*/ 7744 w 12527"/>
                  <a:gd name="connsiteY1" fmla="*/ 0 h 10702"/>
                  <a:gd name="connsiteX2" fmla="*/ 54 w 12527"/>
                  <a:gd name="connsiteY2" fmla="*/ 10000 h 10702"/>
                  <a:gd name="connsiteX3" fmla="*/ 11773 w 12527"/>
                  <a:gd name="connsiteY3" fmla="*/ 9881 h 10702"/>
                  <a:gd name="connsiteX4" fmla="*/ 10347 w 12527"/>
                  <a:gd name="connsiteY4" fmla="*/ 1086 h 10702"/>
                  <a:gd name="connsiteX5" fmla="*/ 8117 w 12527"/>
                  <a:gd name="connsiteY5" fmla="*/ 87 h 10702"/>
                  <a:gd name="connsiteX0" fmla="*/ 8484 w 12894"/>
                  <a:gd name="connsiteY0" fmla="*/ 87 h 10000"/>
                  <a:gd name="connsiteX1" fmla="*/ 8111 w 12894"/>
                  <a:gd name="connsiteY1" fmla="*/ 0 h 10000"/>
                  <a:gd name="connsiteX2" fmla="*/ 421 w 12894"/>
                  <a:gd name="connsiteY2" fmla="*/ 10000 h 10000"/>
                  <a:gd name="connsiteX3" fmla="*/ 12140 w 12894"/>
                  <a:gd name="connsiteY3" fmla="*/ 9881 h 10000"/>
                  <a:gd name="connsiteX4" fmla="*/ 10714 w 12894"/>
                  <a:gd name="connsiteY4" fmla="*/ 1086 h 10000"/>
                  <a:gd name="connsiteX5" fmla="*/ 8484 w 12894"/>
                  <a:gd name="connsiteY5" fmla="*/ 8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4" h="10000">
                    <a:moveTo>
                      <a:pt x="8484" y="87"/>
                    </a:moveTo>
                    <a:cubicBezTo>
                      <a:pt x="8458" y="90"/>
                      <a:pt x="8138" y="57"/>
                      <a:pt x="8111" y="0"/>
                    </a:cubicBezTo>
                    <a:cubicBezTo>
                      <a:pt x="5548" y="3333"/>
                      <a:pt x="-1831" y="9982"/>
                      <a:pt x="421" y="10000"/>
                    </a:cubicBezTo>
                    <a:lnTo>
                      <a:pt x="12140" y="9881"/>
                    </a:lnTo>
                    <a:cubicBezTo>
                      <a:pt x="14452" y="7732"/>
                      <a:pt x="10714" y="1086"/>
                      <a:pt x="10714" y="1086"/>
                    </a:cubicBezTo>
                    <a:cubicBezTo>
                      <a:pt x="10146" y="793"/>
                      <a:pt x="9052" y="380"/>
                      <a:pt x="8484" y="87"/>
                    </a:cubicBezTo>
                    <a:close/>
                  </a:path>
                </a:pathLst>
              </a:custGeom>
              <a:solidFill>
                <a:srgbClr val="503828"/>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6" name="Freeform 7"/>
              <p:cNvSpPr>
                <a:spLocks/>
              </p:cNvSpPr>
              <p:nvPr/>
            </p:nvSpPr>
            <p:spPr bwMode="auto">
              <a:xfrm>
                <a:off x="8781301" y="3928728"/>
                <a:ext cx="901285" cy="753010"/>
              </a:xfrm>
              <a:custGeom>
                <a:avLst/>
                <a:gdLst>
                  <a:gd name="T0" fmla="*/ 1037 w 5837"/>
                  <a:gd name="T1" fmla="*/ 4925 h 4925"/>
                  <a:gd name="T2" fmla="*/ 5837 w 5837"/>
                  <a:gd name="T3" fmla="*/ 66 h 4925"/>
                  <a:gd name="T4" fmla="*/ 5554 w 5837"/>
                  <a:gd name="T5" fmla="*/ 0 h 4925"/>
                  <a:gd name="T6" fmla="*/ 0 w 5837"/>
                  <a:gd name="T7" fmla="*/ 4807 h 4925"/>
                  <a:gd name="T8" fmla="*/ 1037 w 5837"/>
                  <a:gd name="T9" fmla="*/ 4925 h 4925"/>
                </a:gdLst>
                <a:ahLst/>
                <a:cxnLst>
                  <a:cxn ang="0">
                    <a:pos x="T0" y="T1"/>
                  </a:cxn>
                  <a:cxn ang="0">
                    <a:pos x="T2" y="T3"/>
                  </a:cxn>
                  <a:cxn ang="0">
                    <a:pos x="T4" y="T5"/>
                  </a:cxn>
                  <a:cxn ang="0">
                    <a:pos x="T6" y="T7"/>
                  </a:cxn>
                  <a:cxn ang="0">
                    <a:pos x="T8" y="T9"/>
                  </a:cxn>
                </a:cxnLst>
                <a:rect l="0" t="0" r="r" b="b"/>
                <a:pathLst>
                  <a:path w="5837" h="4925">
                    <a:moveTo>
                      <a:pt x="1037" y="4925"/>
                    </a:moveTo>
                    <a:lnTo>
                      <a:pt x="5837" y="66"/>
                    </a:lnTo>
                    <a:lnTo>
                      <a:pt x="5554" y="0"/>
                    </a:lnTo>
                    <a:lnTo>
                      <a:pt x="0" y="4807"/>
                    </a:lnTo>
                    <a:lnTo>
                      <a:pt x="1037" y="4925"/>
                    </a:lnTo>
                    <a:close/>
                  </a:path>
                </a:pathLst>
              </a:custGeom>
              <a:solidFill>
                <a:srgbClr val="514038"/>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7" name="Freeform 8"/>
              <p:cNvSpPr>
                <a:spLocks/>
              </p:cNvSpPr>
              <p:nvPr/>
            </p:nvSpPr>
            <p:spPr bwMode="auto">
              <a:xfrm>
                <a:off x="9150368" y="5667343"/>
                <a:ext cx="774671" cy="54583"/>
              </a:xfrm>
              <a:custGeom>
                <a:avLst/>
                <a:gdLst>
                  <a:gd name="T0" fmla="*/ 5017 w 5017"/>
                  <a:gd name="T1" fmla="*/ 357 h 357"/>
                  <a:gd name="T2" fmla="*/ 0 w 5017"/>
                  <a:gd name="T3" fmla="*/ 0 h 357"/>
                  <a:gd name="T4" fmla="*/ 130 w 5017"/>
                  <a:gd name="T5" fmla="*/ 357 h 357"/>
                  <a:gd name="T6" fmla="*/ 5017 w 5017"/>
                  <a:gd name="T7" fmla="*/ 357 h 357"/>
                </a:gdLst>
                <a:ahLst/>
                <a:cxnLst>
                  <a:cxn ang="0">
                    <a:pos x="T0" y="T1"/>
                  </a:cxn>
                  <a:cxn ang="0">
                    <a:pos x="T2" y="T3"/>
                  </a:cxn>
                  <a:cxn ang="0">
                    <a:pos x="T4" y="T5"/>
                  </a:cxn>
                  <a:cxn ang="0">
                    <a:pos x="T6" y="T7"/>
                  </a:cxn>
                </a:cxnLst>
                <a:rect l="0" t="0" r="r" b="b"/>
                <a:pathLst>
                  <a:path w="5017" h="357">
                    <a:moveTo>
                      <a:pt x="5017" y="357"/>
                    </a:moveTo>
                    <a:lnTo>
                      <a:pt x="0" y="0"/>
                    </a:lnTo>
                    <a:lnTo>
                      <a:pt x="130" y="357"/>
                    </a:lnTo>
                    <a:lnTo>
                      <a:pt x="5017" y="357"/>
                    </a:lnTo>
                    <a:close/>
                  </a:path>
                </a:pathLst>
              </a:custGeom>
              <a:solidFill>
                <a:srgbClr val="705848"/>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4" name="Freeform 9"/>
              <p:cNvSpPr>
                <a:spLocks/>
              </p:cNvSpPr>
              <p:nvPr/>
            </p:nvSpPr>
            <p:spPr bwMode="auto">
              <a:xfrm>
                <a:off x="7280507" y="5241583"/>
                <a:ext cx="1132590" cy="478545"/>
              </a:xfrm>
              <a:custGeom>
                <a:avLst/>
                <a:gdLst>
                  <a:gd name="T0" fmla="*/ 2286 w 3105"/>
                  <a:gd name="T1" fmla="*/ 1129 h 1281"/>
                  <a:gd name="T2" fmla="*/ 0 w 3105"/>
                  <a:gd name="T3" fmla="*/ 1281 h 1281"/>
                  <a:gd name="T4" fmla="*/ 3072 w 3105"/>
                  <a:gd name="T5" fmla="*/ 1281 h 1281"/>
                  <a:gd name="T6" fmla="*/ 3105 w 3105"/>
                  <a:gd name="T7" fmla="*/ 0 h 1281"/>
                  <a:gd name="T8" fmla="*/ 2286 w 3105"/>
                  <a:gd name="T9" fmla="*/ 1129 h 1281"/>
                </a:gdLst>
                <a:ahLst/>
                <a:cxnLst>
                  <a:cxn ang="0">
                    <a:pos x="T0" y="T1"/>
                  </a:cxn>
                  <a:cxn ang="0">
                    <a:pos x="T2" y="T3"/>
                  </a:cxn>
                  <a:cxn ang="0">
                    <a:pos x="T4" y="T5"/>
                  </a:cxn>
                  <a:cxn ang="0">
                    <a:pos x="T6" y="T7"/>
                  </a:cxn>
                  <a:cxn ang="0">
                    <a:pos x="T8" y="T9"/>
                  </a:cxn>
                </a:cxnLst>
                <a:rect l="0" t="0" r="r" b="b"/>
                <a:pathLst>
                  <a:path w="3105" h="1281">
                    <a:moveTo>
                      <a:pt x="2286" y="1129"/>
                    </a:moveTo>
                    <a:cubicBezTo>
                      <a:pt x="0" y="1281"/>
                      <a:pt x="0" y="1281"/>
                      <a:pt x="0" y="1281"/>
                    </a:cubicBezTo>
                    <a:cubicBezTo>
                      <a:pt x="3072" y="1281"/>
                      <a:pt x="3072" y="1281"/>
                      <a:pt x="3072" y="1281"/>
                    </a:cubicBezTo>
                    <a:cubicBezTo>
                      <a:pt x="3083" y="887"/>
                      <a:pt x="3097" y="320"/>
                      <a:pt x="3105" y="0"/>
                    </a:cubicBezTo>
                    <a:cubicBezTo>
                      <a:pt x="2883" y="322"/>
                      <a:pt x="2286" y="1129"/>
                      <a:pt x="2286" y="1129"/>
                    </a:cubicBezTo>
                    <a:close/>
                  </a:path>
                </a:pathLst>
              </a:custGeom>
              <a:solidFill>
                <a:srgbClr val="383020"/>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5" name="Freeform 10"/>
              <p:cNvSpPr>
                <a:spLocks/>
              </p:cNvSpPr>
              <p:nvPr/>
            </p:nvSpPr>
            <p:spPr bwMode="auto">
              <a:xfrm>
                <a:off x="8070717" y="3897997"/>
                <a:ext cx="501212" cy="1218117"/>
              </a:xfrm>
              <a:custGeom>
                <a:avLst/>
                <a:gdLst>
                  <a:gd name="T0" fmla="*/ 1092 w 1374"/>
                  <a:gd name="T1" fmla="*/ 0 h 3373"/>
                  <a:gd name="T2" fmla="*/ 1054 w 1374"/>
                  <a:gd name="T3" fmla="*/ 533 h 3373"/>
                  <a:gd name="T4" fmla="*/ 1037 w 1374"/>
                  <a:gd name="T5" fmla="*/ 521 h 3373"/>
                  <a:gd name="T6" fmla="*/ 1041 w 1374"/>
                  <a:gd name="T7" fmla="*/ 794 h 3373"/>
                  <a:gd name="T8" fmla="*/ 283 w 1374"/>
                  <a:gd name="T9" fmla="*/ 80 h 3373"/>
                  <a:gd name="T10" fmla="*/ 0 w 1374"/>
                  <a:gd name="T11" fmla="*/ 89 h 3373"/>
                  <a:gd name="T12" fmla="*/ 1028 w 1374"/>
                  <a:gd name="T13" fmla="*/ 1219 h 3373"/>
                  <a:gd name="T14" fmla="*/ 984 w 1374"/>
                  <a:gd name="T15" fmla="*/ 3373 h 3373"/>
                  <a:gd name="T16" fmla="*/ 1374 w 1374"/>
                  <a:gd name="T17" fmla="*/ 42 h 3373"/>
                  <a:gd name="T18" fmla="*/ 1092 w 1374"/>
                  <a:gd name="T19" fmla="*/ 0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4" h="3373">
                    <a:moveTo>
                      <a:pt x="1092" y="0"/>
                    </a:moveTo>
                    <a:cubicBezTo>
                      <a:pt x="1054" y="533"/>
                      <a:pt x="1054" y="533"/>
                      <a:pt x="1054" y="533"/>
                    </a:cubicBezTo>
                    <a:cubicBezTo>
                      <a:pt x="1037" y="521"/>
                      <a:pt x="1037" y="521"/>
                      <a:pt x="1037" y="521"/>
                    </a:cubicBezTo>
                    <a:cubicBezTo>
                      <a:pt x="1041" y="794"/>
                      <a:pt x="1041" y="794"/>
                      <a:pt x="1041" y="794"/>
                    </a:cubicBezTo>
                    <a:cubicBezTo>
                      <a:pt x="1041" y="794"/>
                      <a:pt x="547" y="337"/>
                      <a:pt x="283" y="80"/>
                    </a:cubicBezTo>
                    <a:cubicBezTo>
                      <a:pt x="0" y="89"/>
                      <a:pt x="0" y="89"/>
                      <a:pt x="0" y="89"/>
                    </a:cubicBezTo>
                    <a:cubicBezTo>
                      <a:pt x="1028" y="1219"/>
                      <a:pt x="1028" y="1219"/>
                      <a:pt x="1028" y="1219"/>
                    </a:cubicBezTo>
                    <a:cubicBezTo>
                      <a:pt x="1028" y="1219"/>
                      <a:pt x="998" y="2693"/>
                      <a:pt x="984" y="3373"/>
                    </a:cubicBezTo>
                    <a:cubicBezTo>
                      <a:pt x="1374" y="42"/>
                      <a:pt x="1374" y="42"/>
                      <a:pt x="1374" y="42"/>
                    </a:cubicBezTo>
                    <a:lnTo>
                      <a:pt x="1092" y="0"/>
                    </a:lnTo>
                    <a:close/>
                  </a:path>
                </a:pathLst>
              </a:custGeom>
              <a:solidFill>
                <a:srgbClr val="403028"/>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6" name="Freeform 11"/>
              <p:cNvSpPr>
                <a:spLocks/>
              </p:cNvSpPr>
              <p:nvPr/>
            </p:nvSpPr>
            <p:spPr bwMode="auto">
              <a:xfrm>
                <a:off x="8176752" y="3932238"/>
                <a:ext cx="327430" cy="320351"/>
              </a:xfrm>
              <a:custGeom>
                <a:avLst/>
                <a:gdLst>
                  <a:gd name="T0" fmla="*/ 754 w 758"/>
                  <a:gd name="T1" fmla="*/ 445 h 718"/>
                  <a:gd name="T2" fmla="*/ 148 w 758"/>
                  <a:gd name="T3" fmla="*/ 0 h 718"/>
                  <a:gd name="T4" fmla="*/ 0 w 758"/>
                  <a:gd name="T5" fmla="*/ 4 h 718"/>
                  <a:gd name="T6" fmla="*/ 758 w 758"/>
                  <a:gd name="T7" fmla="*/ 718 h 718"/>
                  <a:gd name="T8" fmla="*/ 754 w 758"/>
                  <a:gd name="T9" fmla="*/ 445 h 718"/>
                  <a:gd name="connsiteX0" fmla="*/ 9947 w 11840"/>
                  <a:gd name="connsiteY0" fmla="*/ 6198 h 12354"/>
                  <a:gd name="connsiteX1" fmla="*/ 1953 w 11840"/>
                  <a:gd name="connsiteY1" fmla="*/ 0 h 12354"/>
                  <a:gd name="connsiteX2" fmla="*/ 0 w 11840"/>
                  <a:gd name="connsiteY2" fmla="*/ 56 h 12354"/>
                  <a:gd name="connsiteX3" fmla="*/ 11840 w 11840"/>
                  <a:gd name="connsiteY3" fmla="*/ 12354 h 12354"/>
                  <a:gd name="connsiteX4" fmla="*/ 9947 w 11840"/>
                  <a:gd name="connsiteY4" fmla="*/ 6198 h 1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40" h="12354">
                    <a:moveTo>
                      <a:pt x="9947" y="6198"/>
                    </a:moveTo>
                    <a:lnTo>
                      <a:pt x="1953" y="0"/>
                    </a:lnTo>
                    <a:lnTo>
                      <a:pt x="0" y="56"/>
                    </a:lnTo>
                    <a:cubicBezTo>
                      <a:pt x="3483" y="3635"/>
                      <a:pt x="11840" y="12354"/>
                      <a:pt x="11840" y="12354"/>
                    </a:cubicBezTo>
                    <a:lnTo>
                      <a:pt x="9947" y="6198"/>
                    </a:lnTo>
                    <a:close/>
                  </a:path>
                </a:pathLst>
              </a:custGeom>
              <a:solidFill>
                <a:srgbClr val="504031"/>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7" name="Freeform 12"/>
              <p:cNvSpPr>
                <a:spLocks/>
              </p:cNvSpPr>
              <p:nvPr/>
            </p:nvSpPr>
            <p:spPr bwMode="auto">
              <a:xfrm>
                <a:off x="8781301" y="4656418"/>
                <a:ext cx="368420" cy="1005897"/>
              </a:xfrm>
              <a:custGeom>
                <a:avLst/>
                <a:gdLst>
                  <a:gd name="T0" fmla="*/ 2386 w 2386"/>
                  <a:gd name="T1" fmla="*/ 6579 h 6579"/>
                  <a:gd name="T2" fmla="*/ 1006 w 2386"/>
                  <a:gd name="T3" fmla="*/ 149 h 6579"/>
                  <a:gd name="T4" fmla="*/ 1037 w 2386"/>
                  <a:gd name="T5" fmla="*/ 118 h 6579"/>
                  <a:gd name="T6" fmla="*/ 0 w 2386"/>
                  <a:gd name="T7" fmla="*/ 0 h 6579"/>
                  <a:gd name="T8" fmla="*/ 2386 w 2386"/>
                  <a:gd name="T9" fmla="*/ 6579 h 6579"/>
                </a:gdLst>
                <a:ahLst/>
                <a:cxnLst>
                  <a:cxn ang="0">
                    <a:pos x="T0" y="T1"/>
                  </a:cxn>
                  <a:cxn ang="0">
                    <a:pos x="T2" y="T3"/>
                  </a:cxn>
                  <a:cxn ang="0">
                    <a:pos x="T4" y="T5"/>
                  </a:cxn>
                  <a:cxn ang="0">
                    <a:pos x="T6" y="T7"/>
                  </a:cxn>
                  <a:cxn ang="0">
                    <a:pos x="T8" y="T9"/>
                  </a:cxn>
                </a:cxnLst>
                <a:rect l="0" t="0" r="r" b="b"/>
                <a:pathLst>
                  <a:path w="2386" h="6579">
                    <a:moveTo>
                      <a:pt x="2386" y="6579"/>
                    </a:moveTo>
                    <a:lnTo>
                      <a:pt x="1006" y="149"/>
                    </a:lnTo>
                    <a:lnTo>
                      <a:pt x="1037" y="118"/>
                    </a:lnTo>
                    <a:lnTo>
                      <a:pt x="0" y="0"/>
                    </a:lnTo>
                    <a:lnTo>
                      <a:pt x="2386" y="6579"/>
                    </a:lnTo>
                    <a:close/>
                  </a:path>
                </a:pathLst>
              </a:custGeom>
              <a:solidFill>
                <a:srgbClr val="785840"/>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8" name="Freeform 13"/>
              <p:cNvSpPr>
                <a:spLocks/>
              </p:cNvSpPr>
              <p:nvPr/>
            </p:nvSpPr>
            <p:spPr bwMode="auto">
              <a:xfrm>
                <a:off x="8383016" y="4649606"/>
                <a:ext cx="479286" cy="1071461"/>
              </a:xfrm>
              <a:custGeom>
                <a:avLst/>
                <a:gdLst>
                  <a:gd name="T0" fmla="*/ 0 w 1314"/>
                  <a:gd name="T1" fmla="*/ 2997 h 2997"/>
                  <a:gd name="T2" fmla="*/ 1314 w 1314"/>
                  <a:gd name="T3" fmla="*/ 2997 h 2997"/>
                  <a:gd name="T4" fmla="*/ 1114 w 1314"/>
                  <a:gd name="T5" fmla="*/ 0 h 2997"/>
                  <a:gd name="T6" fmla="*/ 0 w 1314"/>
                  <a:gd name="T7" fmla="*/ 2997 h 2997"/>
                </a:gdLst>
                <a:ahLst/>
                <a:cxnLst>
                  <a:cxn ang="0">
                    <a:pos x="T0" y="T1"/>
                  </a:cxn>
                  <a:cxn ang="0">
                    <a:pos x="T2" y="T3"/>
                  </a:cxn>
                  <a:cxn ang="0">
                    <a:pos x="T4" y="T5"/>
                  </a:cxn>
                  <a:cxn ang="0">
                    <a:pos x="T6" y="T7"/>
                  </a:cxn>
                </a:cxnLst>
                <a:rect l="0" t="0" r="r" b="b"/>
                <a:pathLst>
                  <a:path w="1314" h="2997">
                    <a:moveTo>
                      <a:pt x="0" y="2997"/>
                    </a:moveTo>
                    <a:cubicBezTo>
                      <a:pt x="1314" y="2997"/>
                      <a:pt x="1314" y="2997"/>
                      <a:pt x="1314" y="2997"/>
                    </a:cubicBezTo>
                    <a:cubicBezTo>
                      <a:pt x="1257" y="2074"/>
                      <a:pt x="1114" y="0"/>
                      <a:pt x="1114" y="0"/>
                    </a:cubicBezTo>
                    <a:cubicBezTo>
                      <a:pt x="1114" y="0"/>
                      <a:pt x="258" y="2284"/>
                      <a:pt x="0" y="2997"/>
                    </a:cubicBezTo>
                    <a:close/>
                  </a:path>
                </a:pathLst>
              </a:custGeom>
              <a:solidFill>
                <a:srgbClr val="674838"/>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20" name="Freeform 15"/>
              <p:cNvSpPr>
                <a:spLocks/>
              </p:cNvSpPr>
              <p:nvPr/>
            </p:nvSpPr>
            <p:spPr bwMode="auto">
              <a:xfrm>
                <a:off x="8781300" y="4649606"/>
                <a:ext cx="396521" cy="1071461"/>
              </a:xfrm>
              <a:custGeom>
                <a:avLst/>
                <a:gdLst>
                  <a:gd name="T0" fmla="*/ 1032 w 1087"/>
                  <a:gd name="T1" fmla="*/ 2846 h 2997"/>
                  <a:gd name="T2" fmla="*/ 1023 w 1087"/>
                  <a:gd name="T3" fmla="*/ 2845 h 2997"/>
                  <a:gd name="T4" fmla="*/ 1010 w 1087"/>
                  <a:gd name="T5" fmla="*/ 2785 h 2997"/>
                  <a:gd name="T6" fmla="*/ 0 w 1087"/>
                  <a:gd name="T7" fmla="*/ 0 h 2997"/>
                  <a:gd name="T8" fmla="*/ 200 w 1087"/>
                  <a:gd name="T9" fmla="*/ 2997 h 2997"/>
                  <a:gd name="T10" fmla="*/ 1087 w 1087"/>
                  <a:gd name="T11" fmla="*/ 2997 h 2997"/>
                  <a:gd name="T12" fmla="*/ 1032 w 1087"/>
                  <a:gd name="T13" fmla="*/ 2846 h 2997"/>
                </a:gdLst>
                <a:ahLst/>
                <a:cxnLst>
                  <a:cxn ang="0">
                    <a:pos x="T0" y="T1"/>
                  </a:cxn>
                  <a:cxn ang="0">
                    <a:pos x="T2" y="T3"/>
                  </a:cxn>
                  <a:cxn ang="0">
                    <a:pos x="T4" y="T5"/>
                  </a:cxn>
                  <a:cxn ang="0">
                    <a:pos x="T6" y="T7"/>
                  </a:cxn>
                  <a:cxn ang="0">
                    <a:pos x="T8" y="T9"/>
                  </a:cxn>
                  <a:cxn ang="0">
                    <a:pos x="T10" y="T11"/>
                  </a:cxn>
                  <a:cxn ang="0">
                    <a:pos x="T12" y="T13"/>
                  </a:cxn>
                </a:cxnLst>
                <a:rect l="0" t="0" r="r" b="b"/>
                <a:pathLst>
                  <a:path w="1087" h="2997">
                    <a:moveTo>
                      <a:pt x="1032" y="2846"/>
                    </a:moveTo>
                    <a:cubicBezTo>
                      <a:pt x="1023" y="2845"/>
                      <a:pt x="1023" y="2845"/>
                      <a:pt x="1023" y="2845"/>
                    </a:cubicBezTo>
                    <a:cubicBezTo>
                      <a:pt x="1010" y="2785"/>
                      <a:pt x="1010" y="2785"/>
                      <a:pt x="1010" y="2785"/>
                    </a:cubicBezTo>
                    <a:cubicBezTo>
                      <a:pt x="0" y="0"/>
                      <a:pt x="0" y="0"/>
                      <a:pt x="0" y="0"/>
                    </a:cubicBezTo>
                    <a:cubicBezTo>
                      <a:pt x="0" y="0"/>
                      <a:pt x="143" y="2074"/>
                      <a:pt x="200" y="2997"/>
                    </a:cubicBezTo>
                    <a:cubicBezTo>
                      <a:pt x="1087" y="2997"/>
                      <a:pt x="1087" y="2997"/>
                      <a:pt x="1087" y="2997"/>
                    </a:cubicBezTo>
                    <a:lnTo>
                      <a:pt x="1032" y="2846"/>
                    </a:lnTo>
                    <a:close/>
                  </a:path>
                </a:pathLst>
              </a:custGeom>
              <a:solidFill>
                <a:srgbClr val="806850"/>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23" name="Freeform 17"/>
              <p:cNvSpPr>
                <a:spLocks/>
              </p:cNvSpPr>
              <p:nvPr/>
            </p:nvSpPr>
            <p:spPr bwMode="auto">
              <a:xfrm>
                <a:off x="8657622" y="3927213"/>
                <a:ext cx="241996" cy="630927"/>
              </a:xfrm>
              <a:custGeom>
                <a:avLst/>
                <a:gdLst>
                  <a:gd name="T0" fmla="*/ 147 w 644"/>
                  <a:gd name="T1" fmla="*/ 1718 h 1748"/>
                  <a:gd name="T2" fmla="*/ 156 w 644"/>
                  <a:gd name="T3" fmla="*/ 1747 h 1748"/>
                  <a:gd name="T4" fmla="*/ 644 w 644"/>
                  <a:gd name="T5" fmla="*/ 1354 h 1748"/>
                  <a:gd name="T6" fmla="*/ 391 w 644"/>
                  <a:gd name="T7" fmla="*/ 58 h 1748"/>
                  <a:gd name="T8" fmla="*/ 0 w 644"/>
                  <a:gd name="T9" fmla="*/ 0 h 1748"/>
                  <a:gd name="T10" fmla="*/ 147 w 644"/>
                  <a:gd name="T11" fmla="*/ 1718 h 1748"/>
                  <a:gd name="connsiteX0" fmla="*/ 2283 w 10304"/>
                  <a:gd name="connsiteY0" fmla="*/ 9828 h 9994"/>
                  <a:gd name="connsiteX1" fmla="*/ 2422 w 10304"/>
                  <a:gd name="connsiteY1" fmla="*/ 9994 h 9994"/>
                  <a:gd name="connsiteX2" fmla="*/ 10304 w 10304"/>
                  <a:gd name="connsiteY2" fmla="*/ 8312 h 9994"/>
                  <a:gd name="connsiteX3" fmla="*/ 6071 w 10304"/>
                  <a:gd name="connsiteY3" fmla="*/ 332 h 9994"/>
                  <a:gd name="connsiteX4" fmla="*/ 0 w 10304"/>
                  <a:gd name="connsiteY4" fmla="*/ 0 h 9994"/>
                  <a:gd name="connsiteX5" fmla="*/ 2283 w 10304"/>
                  <a:gd name="connsiteY5" fmla="*/ 9828 h 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4" h="9994">
                    <a:moveTo>
                      <a:pt x="2283" y="9828"/>
                    </a:moveTo>
                    <a:cubicBezTo>
                      <a:pt x="2329" y="9943"/>
                      <a:pt x="2376" y="10000"/>
                      <a:pt x="2422" y="9994"/>
                    </a:cubicBezTo>
                    <a:cubicBezTo>
                      <a:pt x="2717" y="9949"/>
                      <a:pt x="7167" y="9262"/>
                      <a:pt x="10304" y="8312"/>
                    </a:cubicBezTo>
                    <a:lnTo>
                      <a:pt x="6071" y="332"/>
                    </a:lnTo>
                    <a:lnTo>
                      <a:pt x="0" y="0"/>
                    </a:lnTo>
                    <a:cubicBezTo>
                      <a:pt x="435" y="2231"/>
                      <a:pt x="1739" y="8713"/>
                      <a:pt x="2283" y="9828"/>
                    </a:cubicBezTo>
                    <a:close/>
                  </a:path>
                </a:pathLst>
              </a:custGeom>
              <a:solidFill>
                <a:srgbClr val="685040"/>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24" name="Freeform 18"/>
              <p:cNvSpPr>
                <a:spLocks/>
              </p:cNvSpPr>
              <p:nvPr/>
            </p:nvSpPr>
            <p:spPr bwMode="auto">
              <a:xfrm>
                <a:off x="8379080" y="3906173"/>
                <a:ext cx="337693" cy="1815753"/>
              </a:xfrm>
              <a:custGeom>
                <a:avLst/>
                <a:gdLst>
                  <a:gd name="T0" fmla="*/ 926 w 926"/>
                  <a:gd name="T1" fmla="*/ 1758 h 5076"/>
                  <a:gd name="T2" fmla="*/ 779 w 926"/>
                  <a:gd name="T3" fmla="*/ 39 h 5076"/>
                  <a:gd name="T4" fmla="*/ 512 w 926"/>
                  <a:gd name="T5" fmla="*/ 0 h 5076"/>
                  <a:gd name="T6" fmla="*/ 122 w 926"/>
                  <a:gd name="T7" fmla="*/ 3331 h 5076"/>
                  <a:gd name="T8" fmla="*/ 116 w 926"/>
                  <a:gd name="T9" fmla="*/ 3666 h 5076"/>
                  <a:gd name="T10" fmla="*/ 33 w 926"/>
                  <a:gd name="T11" fmla="*/ 3795 h 5076"/>
                  <a:gd name="T12" fmla="*/ 0 w 926"/>
                  <a:gd name="T13" fmla="*/ 5076 h 5076"/>
                  <a:gd name="T14" fmla="*/ 9 w 926"/>
                  <a:gd name="T15" fmla="*/ 5076 h 5076"/>
                  <a:gd name="T16" fmla="*/ 926 w 926"/>
                  <a:gd name="T17" fmla="*/ 1758 h 5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6" h="5076">
                    <a:moveTo>
                      <a:pt x="926" y="1758"/>
                    </a:moveTo>
                    <a:cubicBezTo>
                      <a:pt x="891" y="1563"/>
                      <a:pt x="807" y="430"/>
                      <a:pt x="779" y="39"/>
                    </a:cubicBezTo>
                    <a:cubicBezTo>
                      <a:pt x="512" y="0"/>
                      <a:pt x="512" y="0"/>
                      <a:pt x="512" y="0"/>
                    </a:cubicBezTo>
                    <a:cubicBezTo>
                      <a:pt x="122" y="3331"/>
                      <a:pt x="122" y="3331"/>
                      <a:pt x="122" y="3331"/>
                    </a:cubicBezTo>
                    <a:cubicBezTo>
                      <a:pt x="118" y="3527"/>
                      <a:pt x="116" y="3658"/>
                      <a:pt x="116" y="3666"/>
                    </a:cubicBezTo>
                    <a:cubicBezTo>
                      <a:pt x="116" y="3674"/>
                      <a:pt x="84" y="3722"/>
                      <a:pt x="33" y="3795"/>
                    </a:cubicBezTo>
                    <a:cubicBezTo>
                      <a:pt x="25" y="4115"/>
                      <a:pt x="11" y="4682"/>
                      <a:pt x="0" y="5076"/>
                    </a:cubicBezTo>
                    <a:cubicBezTo>
                      <a:pt x="9" y="5076"/>
                      <a:pt x="9" y="5076"/>
                      <a:pt x="9" y="5076"/>
                    </a:cubicBezTo>
                    <a:lnTo>
                      <a:pt x="926" y="1758"/>
                    </a:lnTo>
                    <a:close/>
                  </a:path>
                </a:pathLst>
              </a:custGeom>
              <a:solidFill>
                <a:srgbClr val="584030"/>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21" name="Freeform 16"/>
              <p:cNvSpPr>
                <a:spLocks/>
              </p:cNvSpPr>
              <p:nvPr/>
            </p:nvSpPr>
            <p:spPr bwMode="auto">
              <a:xfrm>
                <a:off x="8706192" y="3920663"/>
                <a:ext cx="934053" cy="745516"/>
              </a:xfrm>
              <a:custGeom>
                <a:avLst/>
                <a:gdLst>
                  <a:gd name="T0" fmla="*/ 190 w 2541"/>
                  <a:gd name="T1" fmla="*/ 2064 h 2064"/>
                  <a:gd name="T2" fmla="*/ 2541 w 2541"/>
                  <a:gd name="T3" fmla="*/ 29 h 2064"/>
                  <a:gd name="T4" fmla="*/ 2419 w 2541"/>
                  <a:gd name="T5" fmla="*/ 0 h 2064"/>
                  <a:gd name="T6" fmla="*/ 489 w 2541"/>
                  <a:gd name="T7" fmla="*/ 1384 h 2064"/>
                  <a:gd name="T8" fmla="*/ 488 w 2541"/>
                  <a:gd name="T9" fmla="*/ 1379 h 2064"/>
                  <a:gd name="T10" fmla="*/ 0 w 2541"/>
                  <a:gd name="T11" fmla="*/ 1772 h 2064"/>
                  <a:gd name="T12" fmla="*/ 190 w 2541"/>
                  <a:gd name="T13" fmla="*/ 2064 h 2064"/>
                  <a:gd name="connsiteX0" fmla="*/ 825 w 10077"/>
                  <a:gd name="connsiteY0" fmla="*/ 10000 h 10000"/>
                  <a:gd name="connsiteX1" fmla="*/ 10077 w 10077"/>
                  <a:gd name="connsiteY1" fmla="*/ 141 h 10000"/>
                  <a:gd name="connsiteX2" fmla="*/ 9597 w 10077"/>
                  <a:gd name="connsiteY2" fmla="*/ 0 h 10000"/>
                  <a:gd name="connsiteX3" fmla="*/ 2001 w 10077"/>
                  <a:gd name="connsiteY3" fmla="*/ 6705 h 10000"/>
                  <a:gd name="connsiteX4" fmla="*/ 1998 w 10077"/>
                  <a:gd name="connsiteY4" fmla="*/ 6681 h 10000"/>
                  <a:gd name="connsiteX5" fmla="*/ 0 w 10077"/>
                  <a:gd name="connsiteY5" fmla="*/ 8393 h 10000"/>
                  <a:gd name="connsiteX6" fmla="*/ 825 w 10077"/>
                  <a:gd name="connsiteY6" fmla="*/ 10000 h 10000"/>
                  <a:gd name="connsiteX0" fmla="*/ 825 w 10077"/>
                  <a:gd name="connsiteY0" fmla="*/ 10000 h 10000"/>
                  <a:gd name="connsiteX1" fmla="*/ 10077 w 10077"/>
                  <a:gd name="connsiteY1" fmla="*/ 141 h 10000"/>
                  <a:gd name="connsiteX2" fmla="*/ 9597 w 10077"/>
                  <a:gd name="connsiteY2" fmla="*/ 0 h 10000"/>
                  <a:gd name="connsiteX3" fmla="*/ 2001 w 10077"/>
                  <a:gd name="connsiteY3" fmla="*/ 6705 h 10000"/>
                  <a:gd name="connsiteX4" fmla="*/ 1921 w 10077"/>
                  <a:gd name="connsiteY4" fmla="*/ 6617 h 10000"/>
                  <a:gd name="connsiteX5" fmla="*/ 0 w 10077"/>
                  <a:gd name="connsiteY5" fmla="*/ 8393 h 10000"/>
                  <a:gd name="connsiteX6" fmla="*/ 825 w 10077"/>
                  <a:gd name="connsiteY6"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77" h="10000">
                    <a:moveTo>
                      <a:pt x="825" y="10000"/>
                    </a:moveTo>
                    <a:lnTo>
                      <a:pt x="10077" y="141"/>
                    </a:lnTo>
                    <a:lnTo>
                      <a:pt x="9597" y="0"/>
                    </a:lnTo>
                    <a:lnTo>
                      <a:pt x="2001" y="6705"/>
                    </a:lnTo>
                    <a:cubicBezTo>
                      <a:pt x="722" y="7808"/>
                      <a:pt x="1948" y="6646"/>
                      <a:pt x="1921" y="6617"/>
                    </a:cubicBezTo>
                    <a:cubicBezTo>
                      <a:pt x="1126" y="7421"/>
                      <a:pt x="75" y="8355"/>
                      <a:pt x="0" y="8393"/>
                    </a:cubicBezTo>
                    <a:lnTo>
                      <a:pt x="825" y="10000"/>
                    </a:lnTo>
                    <a:close/>
                  </a:path>
                </a:pathLst>
              </a:custGeom>
              <a:solidFill>
                <a:srgbClr val="876048"/>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grpSp>
        <p:grpSp>
          <p:nvGrpSpPr>
            <p:cNvPr id="10" name="Gruppieren 9"/>
            <p:cNvGrpSpPr/>
            <p:nvPr/>
          </p:nvGrpSpPr>
          <p:grpSpPr>
            <a:xfrm>
              <a:off x="7015955" y="988903"/>
              <a:ext cx="4789553" cy="3151358"/>
              <a:chOff x="6572788" y="988903"/>
              <a:chExt cx="4789553" cy="3151357"/>
            </a:xfrm>
          </p:grpSpPr>
          <p:sp>
            <p:nvSpPr>
              <p:cNvPr id="1033" name="Freeform 34"/>
              <p:cNvSpPr>
                <a:spLocks/>
              </p:cNvSpPr>
              <p:nvPr/>
            </p:nvSpPr>
            <p:spPr bwMode="auto">
              <a:xfrm>
                <a:off x="6572788" y="3232373"/>
                <a:ext cx="726721" cy="685888"/>
              </a:xfrm>
              <a:custGeom>
                <a:avLst/>
                <a:gdLst>
                  <a:gd name="T0" fmla="*/ 53 w 1969"/>
                  <a:gd name="T1" fmla="*/ 999 h 1899"/>
                  <a:gd name="T2" fmla="*/ 0 w 1969"/>
                  <a:gd name="T3" fmla="*/ 1118 h 1899"/>
                  <a:gd name="T4" fmla="*/ 486 w 1969"/>
                  <a:gd name="T5" fmla="*/ 1899 h 1899"/>
                  <a:gd name="T6" fmla="*/ 1969 w 1969"/>
                  <a:gd name="T7" fmla="*/ 0 h 1899"/>
                  <a:gd name="T8" fmla="*/ 53 w 1969"/>
                  <a:gd name="T9" fmla="*/ 999 h 1899"/>
                  <a:gd name="connsiteX0" fmla="*/ 1272 w 10021"/>
                  <a:gd name="connsiteY0" fmla="*/ 3481 h 10000"/>
                  <a:gd name="connsiteX1" fmla="*/ 21 w 10021"/>
                  <a:gd name="connsiteY1" fmla="*/ 5887 h 10000"/>
                  <a:gd name="connsiteX2" fmla="*/ 2489 w 10021"/>
                  <a:gd name="connsiteY2" fmla="*/ 10000 h 10000"/>
                  <a:gd name="connsiteX3" fmla="*/ 10021 w 10021"/>
                  <a:gd name="connsiteY3" fmla="*/ 0 h 10000"/>
                  <a:gd name="connsiteX4" fmla="*/ 1272 w 10021"/>
                  <a:gd name="connsiteY4" fmla="*/ 348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1" h="10000">
                    <a:moveTo>
                      <a:pt x="1272" y="3481"/>
                    </a:moveTo>
                    <a:cubicBezTo>
                      <a:pt x="1115" y="3865"/>
                      <a:pt x="-182" y="4801"/>
                      <a:pt x="21" y="5887"/>
                    </a:cubicBezTo>
                    <a:cubicBezTo>
                      <a:pt x="224" y="6973"/>
                      <a:pt x="2489" y="10000"/>
                      <a:pt x="2489" y="10000"/>
                    </a:cubicBezTo>
                    <a:cubicBezTo>
                      <a:pt x="4638" y="7114"/>
                      <a:pt x="10021" y="0"/>
                      <a:pt x="10021" y="0"/>
                    </a:cubicBezTo>
                    <a:cubicBezTo>
                      <a:pt x="6777" y="1754"/>
                      <a:pt x="4516" y="1727"/>
                      <a:pt x="1272" y="3481"/>
                    </a:cubicBezTo>
                    <a:close/>
                  </a:path>
                </a:pathLst>
              </a:custGeom>
              <a:solidFill>
                <a:srgbClr val="487026"/>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35" name="Freeform 36"/>
              <p:cNvSpPr>
                <a:spLocks/>
              </p:cNvSpPr>
              <p:nvPr/>
            </p:nvSpPr>
            <p:spPr bwMode="auto">
              <a:xfrm>
                <a:off x="6751580" y="2940837"/>
                <a:ext cx="576401" cy="1032378"/>
              </a:xfrm>
              <a:custGeom>
                <a:avLst/>
                <a:gdLst>
                  <a:gd name="T0" fmla="*/ 0 w 1482"/>
                  <a:gd name="T1" fmla="*/ 1899 h 2070"/>
                  <a:gd name="T2" fmla="*/ 47 w 1482"/>
                  <a:gd name="T3" fmla="*/ 1975 h 2070"/>
                  <a:gd name="T4" fmla="*/ 1381 w 1482"/>
                  <a:gd name="T5" fmla="*/ 2070 h 2070"/>
                  <a:gd name="T6" fmla="*/ 1482 w 1482"/>
                  <a:gd name="T7" fmla="*/ 0 h 2070"/>
                  <a:gd name="T8" fmla="*/ 0 w 1482"/>
                  <a:gd name="T9" fmla="*/ 1899 h 2070"/>
                  <a:gd name="connsiteX0" fmla="*/ 0 w 10559"/>
                  <a:gd name="connsiteY0" fmla="*/ 12985 h 13811"/>
                  <a:gd name="connsiteX1" fmla="*/ 317 w 10559"/>
                  <a:gd name="connsiteY1" fmla="*/ 13352 h 13811"/>
                  <a:gd name="connsiteX2" fmla="*/ 9318 w 10559"/>
                  <a:gd name="connsiteY2" fmla="*/ 13811 h 13811"/>
                  <a:gd name="connsiteX3" fmla="*/ 10559 w 10559"/>
                  <a:gd name="connsiteY3" fmla="*/ 0 h 13811"/>
                  <a:gd name="connsiteX4" fmla="*/ 0 w 10559"/>
                  <a:gd name="connsiteY4" fmla="*/ 12985 h 13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9" h="13811">
                    <a:moveTo>
                      <a:pt x="0" y="12985"/>
                    </a:moveTo>
                    <a:lnTo>
                      <a:pt x="317" y="13352"/>
                    </a:lnTo>
                    <a:lnTo>
                      <a:pt x="9318" y="13811"/>
                    </a:lnTo>
                    <a:cubicBezTo>
                      <a:pt x="10000" y="3811"/>
                      <a:pt x="10559" y="0"/>
                      <a:pt x="10559" y="0"/>
                    </a:cubicBezTo>
                    <a:cubicBezTo>
                      <a:pt x="10559" y="0"/>
                      <a:pt x="2848" y="10338"/>
                      <a:pt x="0" y="12985"/>
                    </a:cubicBezTo>
                    <a:close/>
                  </a:path>
                </a:pathLst>
              </a:custGeom>
              <a:solidFill>
                <a:srgbClr val="487026"/>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4" name="Freeform 6"/>
              <p:cNvSpPr>
                <a:spLocks/>
              </p:cNvSpPr>
              <p:nvPr/>
            </p:nvSpPr>
            <p:spPr bwMode="auto">
              <a:xfrm>
                <a:off x="8203174" y="3175606"/>
                <a:ext cx="458880" cy="814014"/>
              </a:xfrm>
              <a:custGeom>
                <a:avLst/>
                <a:gdLst>
                  <a:gd name="T0" fmla="*/ 0 w 1246"/>
                  <a:gd name="T1" fmla="*/ 797 h 2254"/>
                  <a:gd name="T2" fmla="*/ 639 w 1246"/>
                  <a:gd name="T3" fmla="*/ 2254 h 2254"/>
                  <a:gd name="T4" fmla="*/ 1246 w 1246"/>
                  <a:gd name="T5" fmla="*/ 2034 h 2254"/>
                  <a:gd name="T6" fmla="*/ 724 w 1246"/>
                  <a:gd name="T7" fmla="*/ 0 h 2254"/>
                  <a:gd name="T8" fmla="*/ 0 w 1246"/>
                  <a:gd name="T9" fmla="*/ 797 h 2254"/>
                </a:gdLst>
                <a:ahLst/>
                <a:cxnLst>
                  <a:cxn ang="0">
                    <a:pos x="T0" y="T1"/>
                  </a:cxn>
                  <a:cxn ang="0">
                    <a:pos x="T2" y="T3"/>
                  </a:cxn>
                  <a:cxn ang="0">
                    <a:pos x="T4" y="T5"/>
                  </a:cxn>
                  <a:cxn ang="0">
                    <a:pos x="T6" y="T7"/>
                  </a:cxn>
                  <a:cxn ang="0">
                    <a:pos x="T8" y="T9"/>
                  </a:cxn>
                </a:cxnLst>
                <a:rect l="0" t="0" r="r" b="b"/>
                <a:pathLst>
                  <a:path w="1246" h="2254">
                    <a:moveTo>
                      <a:pt x="0" y="797"/>
                    </a:moveTo>
                    <a:cubicBezTo>
                      <a:pt x="639" y="2254"/>
                      <a:pt x="639" y="2254"/>
                      <a:pt x="639" y="2254"/>
                    </a:cubicBezTo>
                    <a:cubicBezTo>
                      <a:pt x="995" y="2180"/>
                      <a:pt x="1246" y="2034"/>
                      <a:pt x="1246" y="2034"/>
                    </a:cubicBezTo>
                    <a:cubicBezTo>
                      <a:pt x="724" y="0"/>
                      <a:pt x="724" y="0"/>
                      <a:pt x="724" y="0"/>
                    </a:cubicBezTo>
                    <a:lnTo>
                      <a:pt x="0" y="797"/>
                    </a:lnTo>
                    <a:close/>
                  </a:path>
                </a:pathLst>
              </a:custGeom>
              <a:solidFill>
                <a:srgbClr val="4F8028"/>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25" name="Freeform 19"/>
              <p:cNvSpPr>
                <a:spLocks/>
              </p:cNvSpPr>
              <p:nvPr/>
            </p:nvSpPr>
            <p:spPr bwMode="auto">
              <a:xfrm>
                <a:off x="7288379" y="2722218"/>
                <a:ext cx="960954" cy="1094576"/>
              </a:xfrm>
              <a:custGeom>
                <a:avLst/>
                <a:gdLst>
                  <a:gd name="T0" fmla="*/ 1623 w 2609"/>
                  <a:gd name="T1" fmla="*/ 5 h 3031"/>
                  <a:gd name="T2" fmla="*/ 0 w 2609"/>
                  <a:gd name="T3" fmla="*/ 1402 h 3031"/>
                  <a:gd name="T4" fmla="*/ 73 w 2609"/>
                  <a:gd name="T5" fmla="*/ 1440 h 3031"/>
                  <a:gd name="T6" fmla="*/ 1271 w 2609"/>
                  <a:gd name="T7" fmla="*/ 3008 h 3031"/>
                  <a:gd name="T8" fmla="*/ 1642 w 2609"/>
                  <a:gd name="T9" fmla="*/ 2869 h 3031"/>
                  <a:gd name="T10" fmla="*/ 1771 w 2609"/>
                  <a:gd name="T11" fmla="*/ 3031 h 3031"/>
                  <a:gd name="T12" fmla="*/ 2609 w 2609"/>
                  <a:gd name="T13" fmla="*/ 2109 h 3031"/>
                  <a:gd name="T14" fmla="*/ 1710 w 2609"/>
                  <a:gd name="T15" fmla="*/ 58 h 3031"/>
                  <a:gd name="T16" fmla="*/ 1623 w 2609"/>
                  <a:gd name="T17" fmla="*/ 5 h 3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9" h="3031">
                    <a:moveTo>
                      <a:pt x="1623" y="5"/>
                    </a:moveTo>
                    <a:cubicBezTo>
                      <a:pt x="0" y="1402"/>
                      <a:pt x="0" y="1402"/>
                      <a:pt x="0" y="1402"/>
                    </a:cubicBezTo>
                    <a:cubicBezTo>
                      <a:pt x="73" y="1440"/>
                      <a:pt x="73" y="1440"/>
                      <a:pt x="73" y="1440"/>
                    </a:cubicBezTo>
                    <a:cubicBezTo>
                      <a:pt x="1271" y="3008"/>
                      <a:pt x="1271" y="3008"/>
                      <a:pt x="1271" y="3008"/>
                    </a:cubicBezTo>
                    <a:cubicBezTo>
                      <a:pt x="1488" y="2927"/>
                      <a:pt x="1642" y="2869"/>
                      <a:pt x="1642" y="2869"/>
                    </a:cubicBezTo>
                    <a:cubicBezTo>
                      <a:pt x="1684" y="2928"/>
                      <a:pt x="1727" y="2982"/>
                      <a:pt x="1771" y="3031"/>
                    </a:cubicBezTo>
                    <a:cubicBezTo>
                      <a:pt x="2609" y="2109"/>
                      <a:pt x="2609" y="2109"/>
                      <a:pt x="2609" y="2109"/>
                    </a:cubicBezTo>
                    <a:cubicBezTo>
                      <a:pt x="1710" y="58"/>
                      <a:pt x="1710" y="58"/>
                      <a:pt x="1710" y="58"/>
                    </a:cubicBezTo>
                    <a:cubicBezTo>
                      <a:pt x="1658" y="20"/>
                      <a:pt x="1626" y="0"/>
                      <a:pt x="1623" y="5"/>
                    </a:cubicBezTo>
                    <a:close/>
                  </a:path>
                </a:pathLst>
              </a:custGeom>
              <a:solidFill>
                <a:srgbClr val="589129"/>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27" name="Freeform 21"/>
              <p:cNvSpPr>
                <a:spLocks/>
              </p:cNvSpPr>
              <p:nvPr/>
            </p:nvSpPr>
            <p:spPr bwMode="auto">
              <a:xfrm>
                <a:off x="6871777" y="2723884"/>
                <a:ext cx="1026907" cy="504554"/>
              </a:xfrm>
              <a:custGeom>
                <a:avLst/>
                <a:gdLst>
                  <a:gd name="T0" fmla="*/ 23 w 2788"/>
                  <a:gd name="T1" fmla="*/ 710 h 1397"/>
                  <a:gd name="T2" fmla="*/ 0 w 2788"/>
                  <a:gd name="T3" fmla="*/ 798 h 1397"/>
                  <a:gd name="T4" fmla="*/ 1165 w 2788"/>
                  <a:gd name="T5" fmla="*/ 1397 h 1397"/>
                  <a:gd name="T6" fmla="*/ 2788 w 2788"/>
                  <a:gd name="T7" fmla="*/ 0 h 1397"/>
                  <a:gd name="T8" fmla="*/ 23 w 2788"/>
                  <a:gd name="T9" fmla="*/ 710 h 1397"/>
                </a:gdLst>
                <a:ahLst/>
                <a:cxnLst>
                  <a:cxn ang="0">
                    <a:pos x="T0" y="T1"/>
                  </a:cxn>
                  <a:cxn ang="0">
                    <a:pos x="T2" y="T3"/>
                  </a:cxn>
                  <a:cxn ang="0">
                    <a:pos x="T4" y="T5"/>
                  </a:cxn>
                  <a:cxn ang="0">
                    <a:pos x="T6" y="T7"/>
                  </a:cxn>
                  <a:cxn ang="0">
                    <a:pos x="T8" y="T9"/>
                  </a:cxn>
                </a:cxnLst>
                <a:rect l="0" t="0" r="r" b="b"/>
                <a:pathLst>
                  <a:path w="2788" h="1397">
                    <a:moveTo>
                      <a:pt x="23" y="710"/>
                    </a:moveTo>
                    <a:cubicBezTo>
                      <a:pt x="15" y="743"/>
                      <a:pt x="7" y="772"/>
                      <a:pt x="0" y="798"/>
                    </a:cubicBezTo>
                    <a:cubicBezTo>
                      <a:pt x="1165" y="1397"/>
                      <a:pt x="1165" y="1397"/>
                      <a:pt x="1165" y="1397"/>
                    </a:cubicBezTo>
                    <a:cubicBezTo>
                      <a:pt x="2788" y="0"/>
                      <a:pt x="2788" y="0"/>
                      <a:pt x="2788" y="0"/>
                    </a:cubicBezTo>
                    <a:lnTo>
                      <a:pt x="23" y="710"/>
                    </a:lnTo>
                    <a:close/>
                  </a:path>
                </a:pathLst>
              </a:custGeom>
              <a:solidFill>
                <a:srgbClr val="77B038"/>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28" name="Freeform 22"/>
              <p:cNvSpPr>
                <a:spLocks/>
              </p:cNvSpPr>
              <p:nvPr/>
            </p:nvSpPr>
            <p:spPr bwMode="auto">
              <a:xfrm>
                <a:off x="7899806" y="2742957"/>
                <a:ext cx="580970" cy="740624"/>
              </a:xfrm>
              <a:custGeom>
                <a:avLst/>
                <a:gdLst>
                  <a:gd name="T0" fmla="*/ 899 w 1577"/>
                  <a:gd name="T1" fmla="*/ 2051 h 2051"/>
                  <a:gd name="T2" fmla="*/ 1577 w 1577"/>
                  <a:gd name="T3" fmla="*/ 1306 h 2051"/>
                  <a:gd name="T4" fmla="*/ 0 w 1577"/>
                  <a:gd name="T5" fmla="*/ 0 h 2051"/>
                  <a:gd name="T6" fmla="*/ 899 w 1577"/>
                  <a:gd name="T7" fmla="*/ 2051 h 2051"/>
                </a:gdLst>
                <a:ahLst/>
                <a:cxnLst>
                  <a:cxn ang="0">
                    <a:pos x="T0" y="T1"/>
                  </a:cxn>
                  <a:cxn ang="0">
                    <a:pos x="T2" y="T3"/>
                  </a:cxn>
                  <a:cxn ang="0">
                    <a:pos x="T4" y="T5"/>
                  </a:cxn>
                  <a:cxn ang="0">
                    <a:pos x="T6" y="T7"/>
                  </a:cxn>
                </a:cxnLst>
                <a:rect l="0" t="0" r="r" b="b"/>
                <a:pathLst>
                  <a:path w="1577" h="2051">
                    <a:moveTo>
                      <a:pt x="899" y="2051"/>
                    </a:moveTo>
                    <a:cubicBezTo>
                      <a:pt x="1577" y="1306"/>
                      <a:pt x="1577" y="1306"/>
                      <a:pt x="1577" y="1306"/>
                    </a:cubicBezTo>
                    <a:cubicBezTo>
                      <a:pt x="1577" y="1306"/>
                      <a:pt x="342" y="253"/>
                      <a:pt x="0" y="0"/>
                    </a:cubicBezTo>
                    <a:lnTo>
                      <a:pt x="899" y="2051"/>
                    </a:lnTo>
                    <a:close/>
                  </a:path>
                </a:pathLst>
              </a:custGeom>
              <a:solidFill>
                <a:srgbClr val="487026"/>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29" name="Freeform 23"/>
              <p:cNvSpPr>
                <a:spLocks/>
              </p:cNvSpPr>
              <p:nvPr/>
            </p:nvSpPr>
            <p:spPr bwMode="auto">
              <a:xfrm>
                <a:off x="8460011" y="3177069"/>
                <a:ext cx="1408740" cy="673733"/>
              </a:xfrm>
              <a:custGeom>
                <a:avLst/>
                <a:gdLst>
                  <a:gd name="T0" fmla="*/ 4086 w 4086"/>
                  <a:gd name="T1" fmla="*/ 308 h 1837"/>
                  <a:gd name="T2" fmla="*/ 0 w 4086"/>
                  <a:gd name="T3" fmla="*/ 0 h 1837"/>
                  <a:gd name="T4" fmla="*/ 1441 w 4086"/>
                  <a:gd name="T5" fmla="*/ 1778 h 1837"/>
                  <a:gd name="T6" fmla="*/ 1526 w 4086"/>
                  <a:gd name="T7" fmla="*/ 1837 h 1837"/>
                  <a:gd name="T8" fmla="*/ 4084 w 4086"/>
                  <a:gd name="T9" fmla="*/ 356 h 1837"/>
                  <a:gd name="T10" fmla="*/ 4083 w 4086"/>
                  <a:gd name="T11" fmla="*/ 342 h 1837"/>
                  <a:gd name="T12" fmla="*/ 4086 w 4086"/>
                  <a:gd name="T13" fmla="*/ 308 h 1837"/>
                  <a:gd name="connsiteX0" fmla="*/ 10094 w 10094"/>
                  <a:gd name="connsiteY0" fmla="*/ 2165 h 10488"/>
                  <a:gd name="connsiteX1" fmla="*/ 955 w 10094"/>
                  <a:gd name="connsiteY1" fmla="*/ 1335 h 10488"/>
                  <a:gd name="connsiteX2" fmla="*/ 94 w 10094"/>
                  <a:gd name="connsiteY2" fmla="*/ 488 h 10488"/>
                  <a:gd name="connsiteX3" fmla="*/ 3621 w 10094"/>
                  <a:gd name="connsiteY3" fmla="*/ 10167 h 10488"/>
                  <a:gd name="connsiteX4" fmla="*/ 3829 w 10094"/>
                  <a:gd name="connsiteY4" fmla="*/ 10488 h 10488"/>
                  <a:gd name="connsiteX5" fmla="*/ 10089 w 10094"/>
                  <a:gd name="connsiteY5" fmla="*/ 2426 h 10488"/>
                  <a:gd name="connsiteX6" fmla="*/ 10087 w 10094"/>
                  <a:gd name="connsiteY6" fmla="*/ 2350 h 10488"/>
                  <a:gd name="connsiteX7" fmla="*/ 10094 w 10094"/>
                  <a:gd name="connsiteY7" fmla="*/ 2165 h 10488"/>
                  <a:gd name="connsiteX0" fmla="*/ 9341 w 9341"/>
                  <a:gd name="connsiteY0" fmla="*/ 1328 h 10057"/>
                  <a:gd name="connsiteX1" fmla="*/ 202 w 9341"/>
                  <a:gd name="connsiteY1" fmla="*/ 498 h 10057"/>
                  <a:gd name="connsiteX2" fmla="*/ 210 w 9341"/>
                  <a:gd name="connsiteY2" fmla="*/ 714 h 10057"/>
                  <a:gd name="connsiteX3" fmla="*/ 2868 w 9341"/>
                  <a:gd name="connsiteY3" fmla="*/ 9330 h 10057"/>
                  <a:gd name="connsiteX4" fmla="*/ 3076 w 9341"/>
                  <a:gd name="connsiteY4" fmla="*/ 9651 h 10057"/>
                  <a:gd name="connsiteX5" fmla="*/ 9336 w 9341"/>
                  <a:gd name="connsiteY5" fmla="*/ 1589 h 10057"/>
                  <a:gd name="connsiteX6" fmla="*/ 9334 w 9341"/>
                  <a:gd name="connsiteY6" fmla="*/ 1513 h 10057"/>
                  <a:gd name="connsiteX7" fmla="*/ 9341 w 9341"/>
                  <a:gd name="connsiteY7" fmla="*/ 1328 h 10057"/>
                  <a:gd name="connsiteX0" fmla="*/ 9279 w 9995"/>
                  <a:gd name="connsiteY0" fmla="*/ 1897 h 10000"/>
                  <a:gd name="connsiteX1" fmla="*/ 216 w 9995"/>
                  <a:gd name="connsiteY1" fmla="*/ 495 h 10000"/>
                  <a:gd name="connsiteX2" fmla="*/ 225 w 9995"/>
                  <a:gd name="connsiteY2" fmla="*/ 710 h 10000"/>
                  <a:gd name="connsiteX3" fmla="*/ 3070 w 9995"/>
                  <a:gd name="connsiteY3" fmla="*/ 9277 h 10000"/>
                  <a:gd name="connsiteX4" fmla="*/ 3293 w 9995"/>
                  <a:gd name="connsiteY4" fmla="*/ 9596 h 10000"/>
                  <a:gd name="connsiteX5" fmla="*/ 9995 w 9995"/>
                  <a:gd name="connsiteY5" fmla="*/ 1580 h 10000"/>
                  <a:gd name="connsiteX6" fmla="*/ 9993 w 9995"/>
                  <a:gd name="connsiteY6" fmla="*/ 1504 h 10000"/>
                  <a:gd name="connsiteX7" fmla="*/ 9279 w 9995"/>
                  <a:gd name="connsiteY7" fmla="*/ 1897 h 10000"/>
                  <a:gd name="connsiteX0" fmla="*/ 9284 w 10000"/>
                  <a:gd name="connsiteY0" fmla="*/ 1897 h 10000"/>
                  <a:gd name="connsiteX1" fmla="*/ 216 w 10000"/>
                  <a:gd name="connsiteY1" fmla="*/ 495 h 10000"/>
                  <a:gd name="connsiteX2" fmla="*/ 225 w 10000"/>
                  <a:gd name="connsiteY2" fmla="*/ 710 h 10000"/>
                  <a:gd name="connsiteX3" fmla="*/ 3072 w 10000"/>
                  <a:gd name="connsiteY3" fmla="*/ 9277 h 10000"/>
                  <a:gd name="connsiteX4" fmla="*/ 3295 w 10000"/>
                  <a:gd name="connsiteY4" fmla="*/ 9596 h 10000"/>
                  <a:gd name="connsiteX5" fmla="*/ 10000 w 10000"/>
                  <a:gd name="connsiteY5" fmla="*/ 1580 h 10000"/>
                  <a:gd name="connsiteX6" fmla="*/ 9323 w 10000"/>
                  <a:gd name="connsiteY6" fmla="*/ 1937 h 10000"/>
                  <a:gd name="connsiteX7" fmla="*/ 9284 w 10000"/>
                  <a:gd name="connsiteY7" fmla="*/ 1897 h 10000"/>
                  <a:gd name="connsiteX0" fmla="*/ 9310 w 10026"/>
                  <a:gd name="connsiteY0" fmla="*/ 1995 h 10098"/>
                  <a:gd name="connsiteX1" fmla="*/ 172 w 10026"/>
                  <a:gd name="connsiteY1" fmla="*/ 353 h 10098"/>
                  <a:gd name="connsiteX2" fmla="*/ 251 w 10026"/>
                  <a:gd name="connsiteY2" fmla="*/ 808 h 10098"/>
                  <a:gd name="connsiteX3" fmla="*/ 3098 w 10026"/>
                  <a:gd name="connsiteY3" fmla="*/ 9375 h 10098"/>
                  <a:gd name="connsiteX4" fmla="*/ 3321 w 10026"/>
                  <a:gd name="connsiteY4" fmla="*/ 9694 h 10098"/>
                  <a:gd name="connsiteX5" fmla="*/ 10026 w 10026"/>
                  <a:gd name="connsiteY5" fmla="*/ 1678 h 10098"/>
                  <a:gd name="connsiteX6" fmla="*/ 9349 w 10026"/>
                  <a:gd name="connsiteY6" fmla="*/ 2035 h 10098"/>
                  <a:gd name="connsiteX7" fmla="*/ 9310 w 10026"/>
                  <a:gd name="connsiteY7" fmla="*/ 1995 h 1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6" h="10098">
                    <a:moveTo>
                      <a:pt x="9310" y="1995"/>
                    </a:moveTo>
                    <a:lnTo>
                      <a:pt x="172" y="353"/>
                    </a:lnTo>
                    <a:cubicBezTo>
                      <a:pt x="128" y="361"/>
                      <a:pt x="-237" y="-696"/>
                      <a:pt x="251" y="808"/>
                    </a:cubicBezTo>
                    <a:cubicBezTo>
                      <a:pt x="739" y="2312"/>
                      <a:pt x="2586" y="7895"/>
                      <a:pt x="3098" y="9375"/>
                    </a:cubicBezTo>
                    <a:cubicBezTo>
                      <a:pt x="3610" y="10856"/>
                      <a:pt x="3247" y="9588"/>
                      <a:pt x="3321" y="9694"/>
                    </a:cubicBezTo>
                    <a:lnTo>
                      <a:pt x="10026" y="1678"/>
                    </a:lnTo>
                    <a:cubicBezTo>
                      <a:pt x="10024" y="1629"/>
                      <a:pt x="9349" y="2035"/>
                      <a:pt x="9349" y="2035"/>
                    </a:cubicBezTo>
                    <a:cubicBezTo>
                      <a:pt x="9351" y="1974"/>
                      <a:pt x="9308" y="2057"/>
                      <a:pt x="9310" y="1995"/>
                    </a:cubicBezTo>
                    <a:close/>
                  </a:path>
                </a:pathLst>
              </a:custGeom>
              <a:solidFill>
                <a:srgbClr val="578828"/>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30" name="Freeform 24"/>
              <p:cNvSpPr>
                <a:spLocks/>
              </p:cNvSpPr>
              <p:nvPr/>
            </p:nvSpPr>
            <p:spPr bwMode="auto">
              <a:xfrm>
                <a:off x="7883004" y="2283365"/>
                <a:ext cx="860069" cy="937553"/>
              </a:xfrm>
              <a:custGeom>
                <a:avLst/>
                <a:gdLst>
                  <a:gd name="T0" fmla="*/ 2335 w 2335"/>
                  <a:gd name="T1" fmla="*/ 0 h 2596"/>
                  <a:gd name="T2" fmla="*/ 0 w 2335"/>
                  <a:gd name="T3" fmla="*/ 1211 h 2596"/>
                  <a:gd name="T4" fmla="*/ 23 w 2335"/>
                  <a:gd name="T5" fmla="*/ 1232 h 2596"/>
                  <a:gd name="T6" fmla="*/ 47 w 2335"/>
                  <a:gd name="T7" fmla="*/ 1285 h 2596"/>
                  <a:gd name="T8" fmla="*/ 1624 w 2335"/>
                  <a:gd name="T9" fmla="*/ 2591 h 2596"/>
                  <a:gd name="T10" fmla="*/ 1687 w 2335"/>
                  <a:gd name="T11" fmla="*/ 2596 h 2596"/>
                  <a:gd name="T12" fmla="*/ 1624 w 2335"/>
                  <a:gd name="T13" fmla="*/ 2514 h 2596"/>
                  <a:gd name="T14" fmla="*/ 2335 w 2335"/>
                  <a:gd name="T15" fmla="*/ 0 h 25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5" h="2596">
                    <a:moveTo>
                      <a:pt x="2335" y="0"/>
                    </a:moveTo>
                    <a:cubicBezTo>
                      <a:pt x="0" y="1211"/>
                      <a:pt x="0" y="1211"/>
                      <a:pt x="0" y="1211"/>
                    </a:cubicBezTo>
                    <a:cubicBezTo>
                      <a:pt x="23" y="1232"/>
                      <a:pt x="23" y="1232"/>
                      <a:pt x="23" y="1232"/>
                    </a:cubicBezTo>
                    <a:cubicBezTo>
                      <a:pt x="47" y="1285"/>
                      <a:pt x="47" y="1285"/>
                      <a:pt x="47" y="1285"/>
                    </a:cubicBezTo>
                    <a:cubicBezTo>
                      <a:pt x="389" y="1538"/>
                      <a:pt x="1624" y="2591"/>
                      <a:pt x="1624" y="2591"/>
                    </a:cubicBezTo>
                    <a:cubicBezTo>
                      <a:pt x="1687" y="2596"/>
                      <a:pt x="1687" y="2596"/>
                      <a:pt x="1687" y="2596"/>
                    </a:cubicBezTo>
                    <a:cubicBezTo>
                      <a:pt x="1624" y="2514"/>
                      <a:pt x="1624" y="2514"/>
                      <a:pt x="1624" y="2514"/>
                    </a:cubicBezTo>
                    <a:lnTo>
                      <a:pt x="2335" y="0"/>
                    </a:lnTo>
                    <a:close/>
                  </a:path>
                </a:pathLst>
              </a:custGeom>
              <a:solidFill>
                <a:srgbClr val="60A027"/>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31" name="Freeform 25"/>
              <p:cNvSpPr>
                <a:spLocks/>
              </p:cNvSpPr>
              <p:nvPr/>
            </p:nvSpPr>
            <p:spPr bwMode="auto">
              <a:xfrm>
                <a:off x="8463854" y="2283364"/>
                <a:ext cx="1296810" cy="1034794"/>
              </a:xfrm>
              <a:custGeom>
                <a:avLst/>
                <a:gdLst>
                  <a:gd name="T0" fmla="*/ 8317 w 8317"/>
                  <a:gd name="T1" fmla="*/ 6756 h 6768"/>
                  <a:gd name="T2" fmla="*/ 1679 w 8317"/>
                  <a:gd name="T3" fmla="*/ 0 h 6768"/>
                  <a:gd name="T4" fmla="*/ 0 w 8317"/>
                  <a:gd name="T5" fmla="*/ 5939 h 6768"/>
                  <a:gd name="T6" fmla="*/ 148 w 8317"/>
                  <a:gd name="T7" fmla="*/ 6132 h 6768"/>
                  <a:gd name="T8" fmla="*/ 8317 w 8317"/>
                  <a:gd name="T9" fmla="*/ 6768 h 6768"/>
                  <a:gd name="T10" fmla="*/ 8317 w 8317"/>
                  <a:gd name="T11" fmla="*/ 6756 h 6768"/>
                </a:gdLst>
                <a:ahLst/>
                <a:cxnLst>
                  <a:cxn ang="0">
                    <a:pos x="T0" y="T1"/>
                  </a:cxn>
                  <a:cxn ang="0">
                    <a:pos x="T2" y="T3"/>
                  </a:cxn>
                  <a:cxn ang="0">
                    <a:pos x="T4" y="T5"/>
                  </a:cxn>
                  <a:cxn ang="0">
                    <a:pos x="T6" y="T7"/>
                  </a:cxn>
                  <a:cxn ang="0">
                    <a:pos x="T8" y="T9"/>
                  </a:cxn>
                  <a:cxn ang="0">
                    <a:pos x="T10" y="T11"/>
                  </a:cxn>
                </a:cxnLst>
                <a:rect l="0" t="0" r="r" b="b"/>
                <a:pathLst>
                  <a:path w="8317" h="6768">
                    <a:moveTo>
                      <a:pt x="8317" y="6756"/>
                    </a:moveTo>
                    <a:lnTo>
                      <a:pt x="1679" y="0"/>
                    </a:lnTo>
                    <a:lnTo>
                      <a:pt x="0" y="5939"/>
                    </a:lnTo>
                    <a:lnTo>
                      <a:pt x="148" y="6132"/>
                    </a:lnTo>
                    <a:lnTo>
                      <a:pt x="8317" y="6768"/>
                    </a:lnTo>
                    <a:lnTo>
                      <a:pt x="8317" y="6756"/>
                    </a:lnTo>
                    <a:close/>
                  </a:path>
                </a:pathLst>
              </a:custGeom>
              <a:solidFill>
                <a:srgbClr val="8ABD4A"/>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25" name="Freeform 27"/>
              <p:cNvSpPr>
                <a:spLocks/>
              </p:cNvSpPr>
              <p:nvPr/>
            </p:nvSpPr>
            <p:spPr bwMode="auto">
              <a:xfrm>
                <a:off x="7921607" y="3476250"/>
                <a:ext cx="529045" cy="524430"/>
              </a:xfrm>
              <a:custGeom>
                <a:avLst/>
                <a:gdLst>
                  <a:gd name="T0" fmla="*/ 1436 w 1436"/>
                  <a:gd name="T1" fmla="*/ 1366 h 1452"/>
                  <a:gd name="T2" fmla="*/ 838 w 1436"/>
                  <a:gd name="T3" fmla="*/ 0 h 1452"/>
                  <a:gd name="T4" fmla="*/ 0 w 1436"/>
                  <a:gd name="T5" fmla="*/ 922 h 1452"/>
                  <a:gd name="T6" fmla="*/ 1436 w 1436"/>
                  <a:gd name="T7" fmla="*/ 1366 h 1452"/>
                </a:gdLst>
                <a:ahLst/>
                <a:cxnLst>
                  <a:cxn ang="0">
                    <a:pos x="T0" y="T1"/>
                  </a:cxn>
                  <a:cxn ang="0">
                    <a:pos x="T2" y="T3"/>
                  </a:cxn>
                  <a:cxn ang="0">
                    <a:pos x="T4" y="T5"/>
                  </a:cxn>
                  <a:cxn ang="0">
                    <a:pos x="T6" y="T7"/>
                  </a:cxn>
                </a:cxnLst>
                <a:rect l="0" t="0" r="r" b="b"/>
                <a:pathLst>
                  <a:path w="1436" h="1452">
                    <a:moveTo>
                      <a:pt x="1436" y="1366"/>
                    </a:moveTo>
                    <a:cubicBezTo>
                      <a:pt x="838" y="0"/>
                      <a:pt x="838" y="0"/>
                      <a:pt x="838" y="0"/>
                    </a:cubicBezTo>
                    <a:cubicBezTo>
                      <a:pt x="0" y="922"/>
                      <a:pt x="0" y="922"/>
                      <a:pt x="0" y="922"/>
                    </a:cubicBezTo>
                    <a:cubicBezTo>
                      <a:pt x="455" y="1434"/>
                      <a:pt x="1021" y="1452"/>
                      <a:pt x="1436" y="1366"/>
                    </a:cubicBezTo>
                    <a:close/>
                  </a:path>
                </a:pathLst>
              </a:custGeom>
              <a:solidFill>
                <a:srgbClr val="406825"/>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28" name="Freeform 29"/>
              <p:cNvSpPr>
                <a:spLocks/>
              </p:cNvSpPr>
              <p:nvPr/>
            </p:nvSpPr>
            <p:spPr bwMode="auto">
              <a:xfrm>
                <a:off x="10702632" y="1901883"/>
                <a:ext cx="659709" cy="696590"/>
              </a:xfrm>
              <a:custGeom>
                <a:avLst/>
                <a:gdLst>
                  <a:gd name="T0" fmla="*/ 0 w 1791"/>
                  <a:gd name="T1" fmla="*/ 1918 h 1929"/>
                  <a:gd name="T2" fmla="*/ 1782 w 1791"/>
                  <a:gd name="T3" fmla="*/ 1929 h 1929"/>
                  <a:gd name="T4" fmla="*/ 1791 w 1791"/>
                  <a:gd name="T5" fmla="*/ 1619 h 1929"/>
                  <a:gd name="T6" fmla="*/ 267 w 1791"/>
                  <a:gd name="T7" fmla="*/ 152 h 1929"/>
                  <a:gd name="T8" fmla="*/ 143 w 1791"/>
                  <a:gd name="T9" fmla="*/ 0 h 1929"/>
                  <a:gd name="T10" fmla="*/ 126 w 1791"/>
                  <a:gd name="T11" fmla="*/ 0 h 1929"/>
                  <a:gd name="T12" fmla="*/ 0 w 1791"/>
                  <a:gd name="T13" fmla="*/ 1918 h 1929"/>
                </a:gdLst>
                <a:ahLst/>
                <a:cxnLst>
                  <a:cxn ang="0">
                    <a:pos x="T0" y="T1"/>
                  </a:cxn>
                  <a:cxn ang="0">
                    <a:pos x="T2" y="T3"/>
                  </a:cxn>
                  <a:cxn ang="0">
                    <a:pos x="T4" y="T5"/>
                  </a:cxn>
                  <a:cxn ang="0">
                    <a:pos x="T6" y="T7"/>
                  </a:cxn>
                  <a:cxn ang="0">
                    <a:pos x="T8" y="T9"/>
                  </a:cxn>
                  <a:cxn ang="0">
                    <a:pos x="T10" y="T11"/>
                  </a:cxn>
                  <a:cxn ang="0">
                    <a:pos x="T12" y="T13"/>
                  </a:cxn>
                </a:cxnLst>
                <a:rect l="0" t="0" r="r" b="b"/>
                <a:pathLst>
                  <a:path w="1791" h="1929">
                    <a:moveTo>
                      <a:pt x="0" y="1918"/>
                    </a:moveTo>
                    <a:cubicBezTo>
                      <a:pt x="1782" y="1929"/>
                      <a:pt x="1782" y="1929"/>
                      <a:pt x="1782" y="1929"/>
                    </a:cubicBezTo>
                    <a:cubicBezTo>
                      <a:pt x="1791" y="1619"/>
                      <a:pt x="1791" y="1619"/>
                      <a:pt x="1791" y="1619"/>
                    </a:cubicBezTo>
                    <a:cubicBezTo>
                      <a:pt x="1639" y="1619"/>
                      <a:pt x="267" y="152"/>
                      <a:pt x="267" y="152"/>
                    </a:cubicBezTo>
                    <a:cubicBezTo>
                      <a:pt x="231" y="116"/>
                      <a:pt x="188" y="64"/>
                      <a:pt x="143" y="0"/>
                    </a:cubicBezTo>
                    <a:cubicBezTo>
                      <a:pt x="126" y="0"/>
                      <a:pt x="126" y="0"/>
                      <a:pt x="126" y="0"/>
                    </a:cubicBezTo>
                    <a:lnTo>
                      <a:pt x="0" y="1918"/>
                    </a:lnTo>
                    <a:close/>
                  </a:path>
                </a:pathLst>
              </a:custGeom>
              <a:solidFill>
                <a:srgbClr val="82B93C"/>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29" name="Freeform 30"/>
              <p:cNvSpPr>
                <a:spLocks/>
              </p:cNvSpPr>
              <p:nvPr/>
            </p:nvSpPr>
            <p:spPr bwMode="auto">
              <a:xfrm>
                <a:off x="6879952" y="2620188"/>
                <a:ext cx="1018487" cy="361291"/>
              </a:xfrm>
              <a:custGeom>
                <a:avLst/>
                <a:gdLst>
                  <a:gd name="T0" fmla="*/ 2763 w 2765"/>
                  <a:gd name="T1" fmla="*/ 289 h 1000"/>
                  <a:gd name="T2" fmla="*/ 297 w 2765"/>
                  <a:gd name="T3" fmla="*/ 0 h 1000"/>
                  <a:gd name="T4" fmla="*/ 0 w 2765"/>
                  <a:gd name="T5" fmla="*/ 1000 h 1000"/>
                  <a:gd name="T6" fmla="*/ 2765 w 2765"/>
                  <a:gd name="T7" fmla="*/ 290 h 1000"/>
                  <a:gd name="T8" fmla="*/ 2763 w 2765"/>
                  <a:gd name="T9" fmla="*/ 289 h 1000"/>
                </a:gdLst>
                <a:ahLst/>
                <a:cxnLst>
                  <a:cxn ang="0">
                    <a:pos x="T0" y="T1"/>
                  </a:cxn>
                  <a:cxn ang="0">
                    <a:pos x="T2" y="T3"/>
                  </a:cxn>
                  <a:cxn ang="0">
                    <a:pos x="T4" y="T5"/>
                  </a:cxn>
                  <a:cxn ang="0">
                    <a:pos x="T6" y="T7"/>
                  </a:cxn>
                  <a:cxn ang="0">
                    <a:pos x="T8" y="T9"/>
                  </a:cxn>
                </a:cxnLst>
                <a:rect l="0" t="0" r="r" b="b"/>
                <a:pathLst>
                  <a:path w="2765" h="1000">
                    <a:moveTo>
                      <a:pt x="2763" y="289"/>
                    </a:moveTo>
                    <a:cubicBezTo>
                      <a:pt x="297" y="0"/>
                      <a:pt x="297" y="0"/>
                      <a:pt x="297" y="0"/>
                    </a:cubicBezTo>
                    <a:cubicBezTo>
                      <a:pt x="172" y="378"/>
                      <a:pt x="63" y="768"/>
                      <a:pt x="0" y="1000"/>
                    </a:cubicBezTo>
                    <a:cubicBezTo>
                      <a:pt x="2765" y="290"/>
                      <a:pt x="2765" y="290"/>
                      <a:pt x="2765" y="290"/>
                    </a:cubicBezTo>
                    <a:cubicBezTo>
                      <a:pt x="2764" y="290"/>
                      <a:pt x="2764" y="290"/>
                      <a:pt x="2763" y="289"/>
                    </a:cubicBezTo>
                    <a:close/>
                  </a:path>
                </a:pathLst>
              </a:custGeom>
              <a:solidFill>
                <a:srgbClr val="68A026"/>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30" name="Freeform 31"/>
              <p:cNvSpPr>
                <a:spLocks/>
              </p:cNvSpPr>
              <p:nvPr/>
            </p:nvSpPr>
            <p:spPr bwMode="auto">
              <a:xfrm>
                <a:off x="7630398" y="1968561"/>
                <a:ext cx="1120254" cy="786128"/>
              </a:xfrm>
              <a:custGeom>
                <a:avLst/>
                <a:gdLst>
                  <a:gd name="T0" fmla="*/ 2934 w 2934"/>
                  <a:gd name="T1" fmla="*/ 845 h 2056"/>
                  <a:gd name="T2" fmla="*/ 2933 w 2934"/>
                  <a:gd name="T3" fmla="*/ 843 h 2056"/>
                  <a:gd name="T4" fmla="*/ 0 w 2934"/>
                  <a:gd name="T5" fmla="*/ 0 h 2056"/>
                  <a:gd name="T6" fmla="*/ 525 w 2934"/>
                  <a:gd name="T7" fmla="*/ 1989 h 2056"/>
                  <a:gd name="T8" fmla="*/ 599 w 2934"/>
                  <a:gd name="T9" fmla="*/ 2056 h 2056"/>
                  <a:gd name="T10" fmla="*/ 2934 w 2934"/>
                  <a:gd name="T11" fmla="*/ 845 h 2056"/>
                  <a:gd name="connsiteX0" fmla="*/ 10000 w 10000"/>
                  <a:gd name="connsiteY0" fmla="*/ 4110 h 10389"/>
                  <a:gd name="connsiteX1" fmla="*/ 9997 w 10000"/>
                  <a:gd name="connsiteY1" fmla="*/ 4100 h 10389"/>
                  <a:gd name="connsiteX2" fmla="*/ 0 w 10000"/>
                  <a:gd name="connsiteY2" fmla="*/ 0 h 10389"/>
                  <a:gd name="connsiteX3" fmla="*/ 1789 w 10000"/>
                  <a:gd name="connsiteY3" fmla="*/ 9674 h 10389"/>
                  <a:gd name="connsiteX4" fmla="*/ 1891 w 10000"/>
                  <a:gd name="connsiteY4" fmla="*/ 10389 h 10389"/>
                  <a:gd name="connsiteX5" fmla="*/ 10000 w 10000"/>
                  <a:gd name="connsiteY5" fmla="*/ 4110 h 10389"/>
                  <a:gd name="connsiteX0" fmla="*/ 10366 w 10366"/>
                  <a:gd name="connsiteY0" fmla="*/ 4282 h 10586"/>
                  <a:gd name="connsiteX1" fmla="*/ 10363 w 10366"/>
                  <a:gd name="connsiteY1" fmla="*/ 4272 h 10586"/>
                  <a:gd name="connsiteX2" fmla="*/ 366 w 10366"/>
                  <a:gd name="connsiteY2" fmla="*/ 172 h 10586"/>
                  <a:gd name="connsiteX3" fmla="*/ 2216 w 10366"/>
                  <a:gd name="connsiteY3" fmla="*/ 10364 h 10586"/>
                  <a:gd name="connsiteX4" fmla="*/ 2257 w 10366"/>
                  <a:gd name="connsiteY4" fmla="*/ 10561 h 10586"/>
                  <a:gd name="connsiteX5" fmla="*/ 10366 w 10366"/>
                  <a:gd name="connsiteY5" fmla="*/ 4282 h 1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66" h="10586">
                    <a:moveTo>
                      <a:pt x="10366" y="4282"/>
                    </a:moveTo>
                    <a:cubicBezTo>
                      <a:pt x="10365" y="4279"/>
                      <a:pt x="10364" y="4275"/>
                      <a:pt x="10363" y="4272"/>
                    </a:cubicBezTo>
                    <a:cubicBezTo>
                      <a:pt x="7031" y="2905"/>
                      <a:pt x="1724" y="-843"/>
                      <a:pt x="366" y="172"/>
                    </a:cubicBezTo>
                    <a:cubicBezTo>
                      <a:pt x="-992" y="1187"/>
                      <a:pt x="1838" y="8618"/>
                      <a:pt x="2216" y="10364"/>
                    </a:cubicBezTo>
                    <a:cubicBezTo>
                      <a:pt x="2469" y="10690"/>
                      <a:pt x="2257" y="10561"/>
                      <a:pt x="2257" y="10561"/>
                    </a:cubicBezTo>
                    <a:lnTo>
                      <a:pt x="10366" y="4282"/>
                    </a:lnTo>
                    <a:close/>
                  </a:path>
                </a:pathLst>
              </a:custGeom>
              <a:solidFill>
                <a:srgbClr val="589029"/>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31" name="Freeform 32"/>
              <p:cNvSpPr>
                <a:spLocks/>
              </p:cNvSpPr>
              <p:nvPr/>
            </p:nvSpPr>
            <p:spPr bwMode="auto">
              <a:xfrm>
                <a:off x="8677300" y="3786733"/>
                <a:ext cx="701964" cy="332242"/>
              </a:xfrm>
              <a:custGeom>
                <a:avLst/>
                <a:gdLst>
                  <a:gd name="T0" fmla="*/ 0 w 1906"/>
                  <a:gd name="T1" fmla="*/ 454 h 920"/>
                  <a:gd name="T2" fmla="*/ 311 w 1906"/>
                  <a:gd name="T3" fmla="*/ 920 h 920"/>
                  <a:gd name="T4" fmla="*/ 1906 w 1906"/>
                  <a:gd name="T5" fmla="*/ 815 h 920"/>
                  <a:gd name="T6" fmla="*/ 758 w 1906"/>
                  <a:gd name="T7" fmla="*/ 0 h 920"/>
                  <a:gd name="T8" fmla="*/ 0 w 1906"/>
                  <a:gd name="T9" fmla="*/ 454 h 920"/>
                </a:gdLst>
                <a:ahLst/>
                <a:cxnLst>
                  <a:cxn ang="0">
                    <a:pos x="T0" y="T1"/>
                  </a:cxn>
                  <a:cxn ang="0">
                    <a:pos x="T2" y="T3"/>
                  </a:cxn>
                  <a:cxn ang="0">
                    <a:pos x="T4" y="T5"/>
                  </a:cxn>
                  <a:cxn ang="0">
                    <a:pos x="T6" y="T7"/>
                  </a:cxn>
                  <a:cxn ang="0">
                    <a:pos x="T8" y="T9"/>
                  </a:cxn>
                </a:cxnLst>
                <a:rect l="0" t="0" r="r" b="b"/>
                <a:pathLst>
                  <a:path w="1906" h="920">
                    <a:moveTo>
                      <a:pt x="0" y="454"/>
                    </a:moveTo>
                    <a:cubicBezTo>
                      <a:pt x="311" y="920"/>
                      <a:pt x="311" y="920"/>
                      <a:pt x="311" y="920"/>
                    </a:cubicBezTo>
                    <a:cubicBezTo>
                      <a:pt x="518" y="734"/>
                      <a:pt x="1267" y="756"/>
                      <a:pt x="1906" y="815"/>
                    </a:cubicBezTo>
                    <a:cubicBezTo>
                      <a:pt x="758" y="0"/>
                      <a:pt x="758" y="0"/>
                      <a:pt x="758" y="0"/>
                    </a:cubicBezTo>
                    <a:lnTo>
                      <a:pt x="0" y="454"/>
                    </a:lnTo>
                    <a:close/>
                  </a:path>
                </a:pathLst>
              </a:custGeom>
              <a:solidFill>
                <a:srgbClr val="486824"/>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32" name="Freeform 33"/>
              <p:cNvSpPr>
                <a:spLocks/>
              </p:cNvSpPr>
              <p:nvPr/>
            </p:nvSpPr>
            <p:spPr bwMode="auto">
              <a:xfrm>
                <a:off x="8948275" y="3324717"/>
                <a:ext cx="890319" cy="815543"/>
              </a:xfrm>
              <a:custGeom>
                <a:avLst/>
                <a:gdLst>
                  <a:gd name="T0" fmla="*/ 0 w 2417"/>
                  <a:gd name="T1" fmla="*/ 1297 h 2258"/>
                  <a:gd name="T2" fmla="*/ 1148 w 2417"/>
                  <a:gd name="T3" fmla="*/ 2112 h 2258"/>
                  <a:gd name="T4" fmla="*/ 2144 w 2417"/>
                  <a:gd name="T5" fmla="*/ 2236 h 2258"/>
                  <a:gd name="T6" fmla="*/ 2417 w 2417"/>
                  <a:gd name="T7" fmla="*/ 2258 h 2258"/>
                  <a:gd name="T8" fmla="*/ 2164 w 2417"/>
                  <a:gd name="T9" fmla="*/ 0 h 2258"/>
                  <a:gd name="T10" fmla="*/ 0 w 2417"/>
                  <a:gd name="T11" fmla="*/ 1297 h 2258"/>
                </a:gdLst>
                <a:ahLst/>
                <a:cxnLst>
                  <a:cxn ang="0">
                    <a:pos x="T0" y="T1"/>
                  </a:cxn>
                  <a:cxn ang="0">
                    <a:pos x="T2" y="T3"/>
                  </a:cxn>
                  <a:cxn ang="0">
                    <a:pos x="T4" y="T5"/>
                  </a:cxn>
                  <a:cxn ang="0">
                    <a:pos x="T6" y="T7"/>
                  </a:cxn>
                  <a:cxn ang="0">
                    <a:pos x="T8" y="T9"/>
                  </a:cxn>
                  <a:cxn ang="0">
                    <a:pos x="T10" y="T11"/>
                  </a:cxn>
                </a:cxnLst>
                <a:rect l="0" t="0" r="r" b="b"/>
                <a:pathLst>
                  <a:path w="2417" h="2258">
                    <a:moveTo>
                      <a:pt x="0" y="1297"/>
                    </a:moveTo>
                    <a:cubicBezTo>
                      <a:pt x="1148" y="2112"/>
                      <a:pt x="1148" y="2112"/>
                      <a:pt x="1148" y="2112"/>
                    </a:cubicBezTo>
                    <a:cubicBezTo>
                      <a:pt x="1684" y="2161"/>
                      <a:pt x="2144" y="2236"/>
                      <a:pt x="2144" y="2236"/>
                    </a:cubicBezTo>
                    <a:cubicBezTo>
                      <a:pt x="2241" y="2251"/>
                      <a:pt x="2331" y="2258"/>
                      <a:pt x="2417" y="2258"/>
                    </a:cubicBezTo>
                    <a:cubicBezTo>
                      <a:pt x="2342" y="1550"/>
                      <a:pt x="2180" y="141"/>
                      <a:pt x="2164" y="0"/>
                    </a:cubicBezTo>
                    <a:lnTo>
                      <a:pt x="0" y="1297"/>
                    </a:lnTo>
                    <a:close/>
                  </a:path>
                </a:pathLst>
              </a:custGeom>
              <a:solidFill>
                <a:srgbClr val="4F8028"/>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34" name="Freeform 35"/>
              <p:cNvSpPr>
                <a:spLocks/>
              </p:cNvSpPr>
              <p:nvPr/>
            </p:nvSpPr>
            <p:spPr bwMode="auto">
              <a:xfrm>
                <a:off x="7241903" y="3223443"/>
                <a:ext cx="515948" cy="761724"/>
              </a:xfrm>
              <a:custGeom>
                <a:avLst/>
                <a:gdLst>
                  <a:gd name="T0" fmla="*/ 1401 w 1401"/>
                  <a:gd name="T1" fmla="*/ 1606 h 2109"/>
                  <a:gd name="T2" fmla="*/ 203 w 1401"/>
                  <a:gd name="T3" fmla="*/ 38 h 2109"/>
                  <a:gd name="T4" fmla="*/ 130 w 1401"/>
                  <a:gd name="T5" fmla="*/ 0 h 2109"/>
                  <a:gd name="T6" fmla="*/ 102 w 1401"/>
                  <a:gd name="T7" fmla="*/ 25 h 2109"/>
                  <a:gd name="T8" fmla="*/ 0 w 1401"/>
                  <a:gd name="T9" fmla="*/ 2095 h 2109"/>
                  <a:gd name="T10" fmla="*/ 1401 w 1401"/>
                  <a:gd name="T11" fmla="*/ 1606 h 2109"/>
                </a:gdLst>
                <a:ahLst/>
                <a:cxnLst>
                  <a:cxn ang="0">
                    <a:pos x="T0" y="T1"/>
                  </a:cxn>
                  <a:cxn ang="0">
                    <a:pos x="T2" y="T3"/>
                  </a:cxn>
                  <a:cxn ang="0">
                    <a:pos x="T4" y="T5"/>
                  </a:cxn>
                  <a:cxn ang="0">
                    <a:pos x="T6" y="T7"/>
                  </a:cxn>
                  <a:cxn ang="0">
                    <a:pos x="T8" y="T9"/>
                  </a:cxn>
                  <a:cxn ang="0">
                    <a:pos x="T10" y="T11"/>
                  </a:cxn>
                </a:cxnLst>
                <a:rect l="0" t="0" r="r" b="b"/>
                <a:pathLst>
                  <a:path w="1401" h="2109">
                    <a:moveTo>
                      <a:pt x="1401" y="1606"/>
                    </a:moveTo>
                    <a:cubicBezTo>
                      <a:pt x="203" y="38"/>
                      <a:pt x="203" y="38"/>
                      <a:pt x="203" y="38"/>
                    </a:cubicBezTo>
                    <a:cubicBezTo>
                      <a:pt x="130" y="0"/>
                      <a:pt x="130" y="0"/>
                      <a:pt x="130" y="0"/>
                    </a:cubicBezTo>
                    <a:cubicBezTo>
                      <a:pt x="102" y="25"/>
                      <a:pt x="102" y="25"/>
                      <a:pt x="102" y="25"/>
                    </a:cubicBezTo>
                    <a:cubicBezTo>
                      <a:pt x="0" y="2095"/>
                      <a:pt x="0" y="2095"/>
                      <a:pt x="0" y="2095"/>
                    </a:cubicBezTo>
                    <a:cubicBezTo>
                      <a:pt x="40" y="2109"/>
                      <a:pt x="893" y="1795"/>
                      <a:pt x="1401" y="1606"/>
                    </a:cubicBezTo>
                    <a:close/>
                  </a:path>
                </a:pathLst>
              </a:custGeom>
              <a:solidFill>
                <a:srgbClr val="588027"/>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36" name="Freeform 37"/>
              <p:cNvSpPr>
                <a:spLocks/>
              </p:cNvSpPr>
              <p:nvPr/>
            </p:nvSpPr>
            <p:spPr bwMode="auto">
              <a:xfrm>
                <a:off x="8463855" y="3209970"/>
                <a:ext cx="498952" cy="746434"/>
              </a:xfrm>
              <a:custGeom>
                <a:avLst/>
                <a:gdLst>
                  <a:gd name="T0" fmla="*/ 3028 w 3200"/>
                  <a:gd name="T1" fmla="*/ 3689 h 4882"/>
                  <a:gd name="T2" fmla="*/ 148 w 3200"/>
                  <a:gd name="T3" fmla="*/ 11 h 4882"/>
                  <a:gd name="T4" fmla="*/ 0 w 3200"/>
                  <a:gd name="T5" fmla="*/ 0 h 4882"/>
                  <a:gd name="T6" fmla="*/ 1155 w 3200"/>
                  <a:gd name="T7" fmla="*/ 4500 h 4882"/>
                  <a:gd name="T8" fmla="*/ 1410 w 3200"/>
                  <a:gd name="T9" fmla="*/ 4882 h 4882"/>
                  <a:gd name="T10" fmla="*/ 3200 w 3200"/>
                  <a:gd name="T11" fmla="*/ 3810 h 4882"/>
                  <a:gd name="T12" fmla="*/ 3028 w 3200"/>
                  <a:gd name="T13" fmla="*/ 3689 h 4882"/>
                </a:gdLst>
                <a:ahLst/>
                <a:cxnLst>
                  <a:cxn ang="0">
                    <a:pos x="T0" y="T1"/>
                  </a:cxn>
                  <a:cxn ang="0">
                    <a:pos x="T2" y="T3"/>
                  </a:cxn>
                  <a:cxn ang="0">
                    <a:pos x="T4" y="T5"/>
                  </a:cxn>
                  <a:cxn ang="0">
                    <a:pos x="T6" y="T7"/>
                  </a:cxn>
                  <a:cxn ang="0">
                    <a:pos x="T8" y="T9"/>
                  </a:cxn>
                  <a:cxn ang="0">
                    <a:pos x="T10" y="T11"/>
                  </a:cxn>
                  <a:cxn ang="0">
                    <a:pos x="T12" y="T13"/>
                  </a:cxn>
                </a:cxnLst>
                <a:rect l="0" t="0" r="r" b="b"/>
                <a:pathLst>
                  <a:path w="3200" h="4882">
                    <a:moveTo>
                      <a:pt x="3028" y="3689"/>
                    </a:moveTo>
                    <a:lnTo>
                      <a:pt x="148" y="11"/>
                    </a:lnTo>
                    <a:lnTo>
                      <a:pt x="0" y="0"/>
                    </a:lnTo>
                    <a:lnTo>
                      <a:pt x="1155" y="4500"/>
                    </a:lnTo>
                    <a:lnTo>
                      <a:pt x="1410" y="4882"/>
                    </a:lnTo>
                    <a:lnTo>
                      <a:pt x="3200" y="3810"/>
                    </a:lnTo>
                    <a:lnTo>
                      <a:pt x="3028" y="3689"/>
                    </a:lnTo>
                    <a:close/>
                  </a:path>
                </a:pathLst>
              </a:custGeom>
              <a:solidFill>
                <a:srgbClr val="60A027"/>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37" name="Freeform 38"/>
              <p:cNvSpPr>
                <a:spLocks/>
              </p:cNvSpPr>
              <p:nvPr/>
            </p:nvSpPr>
            <p:spPr bwMode="auto">
              <a:xfrm>
                <a:off x="10326145" y="2587640"/>
                <a:ext cx="387780" cy="833584"/>
              </a:xfrm>
              <a:custGeom>
                <a:avLst/>
                <a:gdLst>
                  <a:gd name="T0" fmla="*/ 0 w 1053"/>
                  <a:gd name="T1" fmla="*/ 2308 h 2308"/>
                  <a:gd name="T2" fmla="*/ 825 w 1053"/>
                  <a:gd name="T3" fmla="*/ 1854 h 2308"/>
                  <a:gd name="T4" fmla="*/ 861 w 1053"/>
                  <a:gd name="T5" fmla="*/ 1879 h 2308"/>
                  <a:gd name="T6" fmla="*/ 1053 w 1053"/>
                  <a:gd name="T7" fmla="*/ 0 h 2308"/>
                  <a:gd name="T8" fmla="*/ 0 w 1053"/>
                  <a:gd name="T9" fmla="*/ 2308 h 2308"/>
                </a:gdLst>
                <a:ahLst/>
                <a:cxnLst>
                  <a:cxn ang="0">
                    <a:pos x="T0" y="T1"/>
                  </a:cxn>
                  <a:cxn ang="0">
                    <a:pos x="T2" y="T3"/>
                  </a:cxn>
                  <a:cxn ang="0">
                    <a:pos x="T4" y="T5"/>
                  </a:cxn>
                  <a:cxn ang="0">
                    <a:pos x="T6" y="T7"/>
                  </a:cxn>
                  <a:cxn ang="0">
                    <a:pos x="T8" y="T9"/>
                  </a:cxn>
                </a:cxnLst>
                <a:rect l="0" t="0" r="r" b="b"/>
                <a:pathLst>
                  <a:path w="1053" h="2308">
                    <a:moveTo>
                      <a:pt x="0" y="2308"/>
                    </a:moveTo>
                    <a:cubicBezTo>
                      <a:pt x="825" y="1854"/>
                      <a:pt x="825" y="1854"/>
                      <a:pt x="825" y="1854"/>
                    </a:cubicBezTo>
                    <a:cubicBezTo>
                      <a:pt x="861" y="1879"/>
                      <a:pt x="861" y="1879"/>
                      <a:pt x="861" y="1879"/>
                    </a:cubicBezTo>
                    <a:cubicBezTo>
                      <a:pt x="925" y="1270"/>
                      <a:pt x="1053" y="0"/>
                      <a:pt x="1053" y="0"/>
                    </a:cubicBezTo>
                    <a:lnTo>
                      <a:pt x="0" y="2308"/>
                    </a:lnTo>
                    <a:close/>
                  </a:path>
                </a:pathLst>
              </a:custGeom>
              <a:solidFill>
                <a:srgbClr val="619929"/>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38" name="Freeform 39"/>
              <p:cNvSpPr>
                <a:spLocks/>
              </p:cNvSpPr>
              <p:nvPr/>
            </p:nvSpPr>
            <p:spPr bwMode="auto">
              <a:xfrm>
                <a:off x="9722136" y="3316542"/>
                <a:ext cx="432841" cy="823340"/>
              </a:xfrm>
              <a:custGeom>
                <a:avLst/>
                <a:gdLst>
                  <a:gd name="T0" fmla="*/ 62 w 1175"/>
                  <a:gd name="T1" fmla="*/ 32 h 2280"/>
                  <a:gd name="T2" fmla="*/ 31 w 1175"/>
                  <a:gd name="T3" fmla="*/ 0 h 2280"/>
                  <a:gd name="T4" fmla="*/ 0 w 1175"/>
                  <a:gd name="T5" fmla="*/ 18 h 2280"/>
                  <a:gd name="T6" fmla="*/ 253 w 1175"/>
                  <a:gd name="T7" fmla="*/ 2277 h 2280"/>
                  <a:gd name="T8" fmla="*/ 1175 w 1175"/>
                  <a:gd name="T9" fmla="*/ 1882 h 2280"/>
                  <a:gd name="T10" fmla="*/ 1155 w 1175"/>
                  <a:gd name="T11" fmla="*/ 1874 h 2280"/>
                  <a:gd name="T12" fmla="*/ 62 w 1175"/>
                  <a:gd name="T13" fmla="*/ 32 h 2280"/>
                </a:gdLst>
                <a:ahLst/>
                <a:cxnLst>
                  <a:cxn ang="0">
                    <a:pos x="T0" y="T1"/>
                  </a:cxn>
                  <a:cxn ang="0">
                    <a:pos x="T2" y="T3"/>
                  </a:cxn>
                  <a:cxn ang="0">
                    <a:pos x="T4" y="T5"/>
                  </a:cxn>
                  <a:cxn ang="0">
                    <a:pos x="T6" y="T7"/>
                  </a:cxn>
                  <a:cxn ang="0">
                    <a:pos x="T8" y="T9"/>
                  </a:cxn>
                  <a:cxn ang="0">
                    <a:pos x="T10" y="T11"/>
                  </a:cxn>
                  <a:cxn ang="0">
                    <a:pos x="T12" y="T13"/>
                  </a:cxn>
                </a:cxnLst>
                <a:rect l="0" t="0" r="r" b="b"/>
                <a:pathLst>
                  <a:path w="1175" h="2280">
                    <a:moveTo>
                      <a:pt x="62" y="32"/>
                    </a:moveTo>
                    <a:cubicBezTo>
                      <a:pt x="31" y="0"/>
                      <a:pt x="31" y="0"/>
                      <a:pt x="31" y="0"/>
                    </a:cubicBezTo>
                    <a:cubicBezTo>
                      <a:pt x="0" y="18"/>
                      <a:pt x="0" y="18"/>
                      <a:pt x="0" y="18"/>
                    </a:cubicBezTo>
                    <a:cubicBezTo>
                      <a:pt x="16" y="159"/>
                      <a:pt x="178" y="1568"/>
                      <a:pt x="253" y="2277"/>
                    </a:cubicBezTo>
                    <a:cubicBezTo>
                      <a:pt x="684" y="2280"/>
                      <a:pt x="977" y="2116"/>
                      <a:pt x="1175" y="1882"/>
                    </a:cubicBezTo>
                    <a:cubicBezTo>
                      <a:pt x="1155" y="1874"/>
                      <a:pt x="1155" y="1874"/>
                      <a:pt x="1155" y="1874"/>
                    </a:cubicBezTo>
                    <a:lnTo>
                      <a:pt x="62" y="32"/>
                    </a:lnTo>
                    <a:close/>
                  </a:path>
                </a:pathLst>
              </a:custGeom>
              <a:solidFill>
                <a:srgbClr val="4F8829"/>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39" name="Freeform 40"/>
              <p:cNvSpPr>
                <a:spLocks/>
              </p:cNvSpPr>
              <p:nvPr/>
            </p:nvSpPr>
            <p:spPr bwMode="auto">
              <a:xfrm>
                <a:off x="9781910" y="1785011"/>
                <a:ext cx="952089" cy="1672831"/>
              </a:xfrm>
              <a:custGeom>
                <a:avLst/>
                <a:gdLst>
                  <a:gd name="T0" fmla="*/ 144 w 5582"/>
                  <a:gd name="T1" fmla="*/ 8 h 10425"/>
                  <a:gd name="T2" fmla="*/ 0 w 5582"/>
                  <a:gd name="T3" fmla="*/ 0 h 10425"/>
                  <a:gd name="T4" fmla="*/ 2837 w 5582"/>
                  <a:gd name="T5" fmla="*/ 10425 h 10425"/>
                  <a:gd name="T6" fmla="*/ 3094 w 5582"/>
                  <a:gd name="T7" fmla="*/ 10283 h 10425"/>
                  <a:gd name="T8" fmla="*/ 5582 w 5582"/>
                  <a:gd name="T9" fmla="*/ 4831 h 10425"/>
                  <a:gd name="T10" fmla="*/ 144 w 5582"/>
                  <a:gd name="T11" fmla="*/ 8 h 10425"/>
                  <a:gd name="connsiteX0" fmla="*/ 1197 w 10939"/>
                  <a:gd name="connsiteY0" fmla="*/ 88 h 10080"/>
                  <a:gd name="connsiteX1" fmla="*/ 0 w 10939"/>
                  <a:gd name="connsiteY1" fmla="*/ 0 h 10080"/>
                  <a:gd name="connsiteX2" fmla="*/ 6021 w 10939"/>
                  <a:gd name="connsiteY2" fmla="*/ 10080 h 10080"/>
                  <a:gd name="connsiteX3" fmla="*/ 6482 w 10939"/>
                  <a:gd name="connsiteY3" fmla="*/ 9944 h 10080"/>
                  <a:gd name="connsiteX4" fmla="*/ 10939 w 10939"/>
                  <a:gd name="connsiteY4" fmla="*/ 4714 h 10080"/>
                  <a:gd name="connsiteX5" fmla="*/ 1197 w 10939"/>
                  <a:gd name="connsiteY5" fmla="*/ 88 h 10080"/>
                  <a:gd name="connsiteX0" fmla="*/ 1047 w 10939"/>
                  <a:gd name="connsiteY0" fmla="*/ 0 h 10495"/>
                  <a:gd name="connsiteX1" fmla="*/ 0 w 10939"/>
                  <a:gd name="connsiteY1" fmla="*/ 415 h 10495"/>
                  <a:gd name="connsiteX2" fmla="*/ 6021 w 10939"/>
                  <a:gd name="connsiteY2" fmla="*/ 10495 h 10495"/>
                  <a:gd name="connsiteX3" fmla="*/ 6482 w 10939"/>
                  <a:gd name="connsiteY3" fmla="*/ 10359 h 10495"/>
                  <a:gd name="connsiteX4" fmla="*/ 10939 w 10939"/>
                  <a:gd name="connsiteY4" fmla="*/ 5129 h 10495"/>
                  <a:gd name="connsiteX5" fmla="*/ 1047 w 10939"/>
                  <a:gd name="connsiteY5" fmla="*/ 0 h 1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9" h="10495">
                    <a:moveTo>
                      <a:pt x="1047" y="0"/>
                    </a:moveTo>
                    <a:lnTo>
                      <a:pt x="0" y="415"/>
                    </a:lnTo>
                    <a:lnTo>
                      <a:pt x="6021" y="10495"/>
                    </a:lnTo>
                    <a:lnTo>
                      <a:pt x="6482" y="10359"/>
                    </a:lnTo>
                    <a:lnTo>
                      <a:pt x="10939" y="5129"/>
                    </a:lnTo>
                    <a:lnTo>
                      <a:pt x="1047" y="0"/>
                    </a:lnTo>
                    <a:close/>
                  </a:path>
                </a:pathLst>
              </a:custGeom>
              <a:solidFill>
                <a:srgbClr val="80B83A"/>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040" name="Freeform 41"/>
              <p:cNvSpPr>
                <a:spLocks/>
              </p:cNvSpPr>
              <p:nvPr/>
            </p:nvSpPr>
            <p:spPr bwMode="auto">
              <a:xfrm>
                <a:off x="9733185" y="3309730"/>
                <a:ext cx="574262" cy="686499"/>
              </a:xfrm>
              <a:custGeom>
                <a:avLst/>
                <a:gdLst>
                  <a:gd name="T0" fmla="*/ 1553 w 1559"/>
                  <a:gd name="T1" fmla="*/ 433 h 1901"/>
                  <a:gd name="T2" fmla="*/ 31 w 1559"/>
                  <a:gd name="T3" fmla="*/ 0 h 1901"/>
                  <a:gd name="T4" fmla="*/ 0 w 1559"/>
                  <a:gd name="T5" fmla="*/ 19 h 1901"/>
                  <a:gd name="T6" fmla="*/ 31 w 1559"/>
                  <a:gd name="T7" fmla="*/ 51 h 1901"/>
                  <a:gd name="T8" fmla="*/ 1124 w 1559"/>
                  <a:gd name="T9" fmla="*/ 1893 h 1901"/>
                  <a:gd name="T10" fmla="*/ 1144 w 1559"/>
                  <a:gd name="T11" fmla="*/ 1901 h 1901"/>
                  <a:gd name="T12" fmla="*/ 1553 w 1559"/>
                  <a:gd name="T13" fmla="*/ 433 h 1901"/>
                </a:gdLst>
                <a:ahLst/>
                <a:cxnLst>
                  <a:cxn ang="0">
                    <a:pos x="T0" y="T1"/>
                  </a:cxn>
                  <a:cxn ang="0">
                    <a:pos x="T2" y="T3"/>
                  </a:cxn>
                  <a:cxn ang="0">
                    <a:pos x="T4" y="T5"/>
                  </a:cxn>
                  <a:cxn ang="0">
                    <a:pos x="T6" y="T7"/>
                  </a:cxn>
                  <a:cxn ang="0">
                    <a:pos x="T8" y="T9"/>
                  </a:cxn>
                  <a:cxn ang="0">
                    <a:pos x="T10" y="T11"/>
                  </a:cxn>
                  <a:cxn ang="0">
                    <a:pos x="T12" y="T13"/>
                  </a:cxn>
                </a:cxnLst>
                <a:rect l="0" t="0" r="r" b="b"/>
                <a:pathLst>
                  <a:path w="1559" h="1901">
                    <a:moveTo>
                      <a:pt x="1553" y="433"/>
                    </a:moveTo>
                    <a:cubicBezTo>
                      <a:pt x="31" y="0"/>
                      <a:pt x="31" y="0"/>
                      <a:pt x="31" y="0"/>
                    </a:cubicBezTo>
                    <a:cubicBezTo>
                      <a:pt x="0" y="19"/>
                      <a:pt x="0" y="19"/>
                      <a:pt x="0" y="19"/>
                    </a:cubicBezTo>
                    <a:cubicBezTo>
                      <a:pt x="31" y="51"/>
                      <a:pt x="31" y="51"/>
                      <a:pt x="31" y="51"/>
                    </a:cubicBezTo>
                    <a:cubicBezTo>
                      <a:pt x="1124" y="1893"/>
                      <a:pt x="1124" y="1893"/>
                      <a:pt x="1124" y="1893"/>
                    </a:cubicBezTo>
                    <a:cubicBezTo>
                      <a:pt x="1144" y="1901"/>
                      <a:pt x="1144" y="1901"/>
                      <a:pt x="1144" y="1901"/>
                    </a:cubicBezTo>
                    <a:cubicBezTo>
                      <a:pt x="1541" y="1433"/>
                      <a:pt x="1559" y="683"/>
                      <a:pt x="1553" y="433"/>
                    </a:cubicBezTo>
                    <a:close/>
                  </a:path>
                </a:pathLst>
              </a:custGeom>
              <a:solidFill>
                <a:srgbClr val="82B943"/>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41" name="Freeform 42"/>
              <p:cNvSpPr>
                <a:spLocks/>
              </p:cNvSpPr>
              <p:nvPr/>
            </p:nvSpPr>
            <p:spPr bwMode="auto">
              <a:xfrm>
                <a:off x="8718022" y="1856469"/>
                <a:ext cx="1174257" cy="1464124"/>
              </a:xfrm>
              <a:custGeom>
                <a:avLst/>
                <a:gdLst>
                  <a:gd name="T0" fmla="*/ 121 w 7531"/>
                  <a:gd name="T1" fmla="*/ 2848 h 9576"/>
                  <a:gd name="T2" fmla="*/ 7 w 7531"/>
                  <a:gd name="T3" fmla="*/ 2818 h 9576"/>
                  <a:gd name="T4" fmla="*/ 0 w 7531"/>
                  <a:gd name="T5" fmla="*/ 2820 h 9576"/>
                  <a:gd name="T6" fmla="*/ 6638 w 7531"/>
                  <a:gd name="T7" fmla="*/ 9576 h 9576"/>
                  <a:gd name="T8" fmla="*/ 7531 w 7531"/>
                  <a:gd name="T9" fmla="*/ 0 h 9576"/>
                  <a:gd name="T10" fmla="*/ 7 w 7531"/>
                  <a:gd name="T11" fmla="*/ 2818 h 9576"/>
                  <a:gd name="T12" fmla="*/ 121 w 7531"/>
                  <a:gd name="T13" fmla="*/ 2848 h 9576"/>
                </a:gdLst>
                <a:ahLst/>
                <a:cxnLst>
                  <a:cxn ang="0">
                    <a:pos x="T0" y="T1"/>
                  </a:cxn>
                  <a:cxn ang="0">
                    <a:pos x="T2" y="T3"/>
                  </a:cxn>
                  <a:cxn ang="0">
                    <a:pos x="T4" y="T5"/>
                  </a:cxn>
                  <a:cxn ang="0">
                    <a:pos x="T6" y="T7"/>
                  </a:cxn>
                  <a:cxn ang="0">
                    <a:pos x="T8" y="T9"/>
                  </a:cxn>
                  <a:cxn ang="0">
                    <a:pos x="T10" y="T11"/>
                  </a:cxn>
                  <a:cxn ang="0">
                    <a:pos x="T12" y="T13"/>
                  </a:cxn>
                </a:cxnLst>
                <a:rect l="0" t="0" r="r" b="b"/>
                <a:pathLst>
                  <a:path w="7531" h="9576">
                    <a:moveTo>
                      <a:pt x="121" y="2848"/>
                    </a:moveTo>
                    <a:lnTo>
                      <a:pt x="7" y="2818"/>
                    </a:lnTo>
                    <a:lnTo>
                      <a:pt x="0" y="2820"/>
                    </a:lnTo>
                    <a:lnTo>
                      <a:pt x="6638" y="9576"/>
                    </a:lnTo>
                    <a:lnTo>
                      <a:pt x="7531" y="0"/>
                    </a:lnTo>
                    <a:lnTo>
                      <a:pt x="7" y="2818"/>
                    </a:lnTo>
                    <a:lnTo>
                      <a:pt x="121" y="2848"/>
                    </a:lnTo>
                    <a:close/>
                  </a:path>
                </a:pathLst>
              </a:custGeom>
              <a:solidFill>
                <a:srgbClr val="B1CF79"/>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42" name="Freeform 43"/>
              <p:cNvSpPr>
                <a:spLocks/>
              </p:cNvSpPr>
              <p:nvPr/>
            </p:nvSpPr>
            <p:spPr bwMode="auto">
              <a:xfrm>
                <a:off x="6593235" y="3009238"/>
                <a:ext cx="715998" cy="586200"/>
              </a:xfrm>
              <a:custGeom>
                <a:avLst/>
                <a:gdLst>
                  <a:gd name="T0" fmla="*/ 1944 w 1944"/>
                  <a:gd name="T1" fmla="*/ 599 h 1623"/>
                  <a:gd name="T2" fmla="*/ 779 w 1944"/>
                  <a:gd name="T3" fmla="*/ 0 h 1623"/>
                  <a:gd name="T4" fmla="*/ 762 w 1944"/>
                  <a:gd name="T5" fmla="*/ 65 h 1623"/>
                  <a:gd name="T6" fmla="*/ 823 w 1944"/>
                  <a:gd name="T7" fmla="*/ 84 h 1623"/>
                  <a:gd name="T8" fmla="*/ 747 w 1944"/>
                  <a:gd name="T9" fmla="*/ 122 h 1623"/>
                  <a:gd name="T10" fmla="*/ 762 w 1944"/>
                  <a:gd name="T11" fmla="*/ 65 h 1623"/>
                  <a:gd name="T12" fmla="*/ 119 w 1944"/>
                  <a:gd name="T13" fmla="*/ 523 h 1623"/>
                  <a:gd name="T14" fmla="*/ 0 w 1944"/>
                  <a:gd name="T15" fmla="*/ 1623 h 1623"/>
                  <a:gd name="T16" fmla="*/ 1916 w 1944"/>
                  <a:gd name="T17" fmla="*/ 624 h 1623"/>
                  <a:gd name="T18" fmla="*/ 1944 w 1944"/>
                  <a:gd name="T19" fmla="*/ 599 h 1623"/>
                  <a:gd name="connsiteX0" fmla="*/ 10000 w 10000"/>
                  <a:gd name="connsiteY0" fmla="*/ 3691 h 10000"/>
                  <a:gd name="connsiteX1" fmla="*/ 4007 w 10000"/>
                  <a:gd name="connsiteY1" fmla="*/ 0 h 10000"/>
                  <a:gd name="connsiteX2" fmla="*/ 3920 w 10000"/>
                  <a:gd name="connsiteY2" fmla="*/ 400 h 10000"/>
                  <a:gd name="connsiteX3" fmla="*/ 4234 w 10000"/>
                  <a:gd name="connsiteY3" fmla="*/ 518 h 10000"/>
                  <a:gd name="connsiteX4" fmla="*/ 3920 w 10000"/>
                  <a:gd name="connsiteY4" fmla="*/ 400 h 10000"/>
                  <a:gd name="connsiteX5" fmla="*/ 612 w 10000"/>
                  <a:gd name="connsiteY5" fmla="*/ 3222 h 10000"/>
                  <a:gd name="connsiteX6" fmla="*/ 0 w 10000"/>
                  <a:gd name="connsiteY6" fmla="*/ 10000 h 10000"/>
                  <a:gd name="connsiteX7" fmla="*/ 9856 w 10000"/>
                  <a:gd name="connsiteY7" fmla="*/ 3845 h 10000"/>
                  <a:gd name="connsiteX8" fmla="*/ 10000 w 10000"/>
                  <a:gd name="connsiteY8" fmla="*/ 3691 h 10000"/>
                  <a:gd name="connsiteX0" fmla="*/ 10000 w 10000"/>
                  <a:gd name="connsiteY0" fmla="*/ 3691 h 10000"/>
                  <a:gd name="connsiteX1" fmla="*/ 4007 w 10000"/>
                  <a:gd name="connsiteY1" fmla="*/ 0 h 10000"/>
                  <a:gd name="connsiteX2" fmla="*/ 3920 w 10000"/>
                  <a:gd name="connsiteY2" fmla="*/ 400 h 10000"/>
                  <a:gd name="connsiteX3" fmla="*/ 3920 w 10000"/>
                  <a:gd name="connsiteY3" fmla="*/ 400 h 10000"/>
                  <a:gd name="connsiteX4" fmla="*/ 612 w 10000"/>
                  <a:gd name="connsiteY4" fmla="*/ 3222 h 10000"/>
                  <a:gd name="connsiteX5" fmla="*/ 0 w 10000"/>
                  <a:gd name="connsiteY5" fmla="*/ 10000 h 10000"/>
                  <a:gd name="connsiteX6" fmla="*/ 9856 w 10000"/>
                  <a:gd name="connsiteY6" fmla="*/ 3845 h 10000"/>
                  <a:gd name="connsiteX7" fmla="*/ 10000 w 10000"/>
                  <a:gd name="connsiteY7" fmla="*/ 3691 h 10000"/>
                  <a:gd name="connsiteX0" fmla="*/ 10000 w 10000"/>
                  <a:gd name="connsiteY0" fmla="*/ 3691 h 10000"/>
                  <a:gd name="connsiteX1" fmla="*/ 4007 w 10000"/>
                  <a:gd name="connsiteY1" fmla="*/ 0 h 10000"/>
                  <a:gd name="connsiteX2" fmla="*/ 3920 w 10000"/>
                  <a:gd name="connsiteY2" fmla="*/ 400 h 10000"/>
                  <a:gd name="connsiteX3" fmla="*/ 612 w 10000"/>
                  <a:gd name="connsiteY3" fmla="*/ 3222 h 10000"/>
                  <a:gd name="connsiteX4" fmla="*/ 0 w 10000"/>
                  <a:gd name="connsiteY4" fmla="*/ 10000 h 10000"/>
                  <a:gd name="connsiteX5" fmla="*/ 9856 w 10000"/>
                  <a:gd name="connsiteY5" fmla="*/ 3845 h 10000"/>
                  <a:gd name="connsiteX6" fmla="*/ 10000 w 10000"/>
                  <a:gd name="connsiteY6" fmla="*/ 369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10000" y="3691"/>
                    </a:moveTo>
                    <a:lnTo>
                      <a:pt x="4007" y="0"/>
                    </a:lnTo>
                    <a:cubicBezTo>
                      <a:pt x="3971" y="154"/>
                      <a:pt x="3945" y="290"/>
                      <a:pt x="3920" y="400"/>
                    </a:cubicBezTo>
                    <a:lnTo>
                      <a:pt x="612" y="3222"/>
                    </a:lnTo>
                    <a:cubicBezTo>
                      <a:pt x="1759" y="4504"/>
                      <a:pt x="571" y="8373"/>
                      <a:pt x="0" y="10000"/>
                    </a:cubicBezTo>
                    <a:lnTo>
                      <a:pt x="9856" y="3845"/>
                    </a:lnTo>
                    <a:lnTo>
                      <a:pt x="10000" y="3691"/>
                    </a:lnTo>
                    <a:close/>
                  </a:path>
                </a:pathLst>
              </a:custGeom>
              <a:solidFill>
                <a:srgbClr val="406825"/>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43" name="Freeform 44"/>
              <p:cNvSpPr>
                <a:spLocks/>
              </p:cNvSpPr>
              <p:nvPr/>
            </p:nvSpPr>
            <p:spPr bwMode="auto">
              <a:xfrm>
                <a:off x="9108585" y="988903"/>
                <a:ext cx="771974" cy="876242"/>
              </a:xfrm>
              <a:custGeom>
                <a:avLst/>
                <a:gdLst>
                  <a:gd name="T0" fmla="*/ 120 w 4951"/>
                  <a:gd name="T1" fmla="*/ 1531 h 5731"/>
                  <a:gd name="T2" fmla="*/ 92 w 4951"/>
                  <a:gd name="T3" fmla="*/ 1606 h 5731"/>
                  <a:gd name="T4" fmla="*/ 4951 w 4951"/>
                  <a:gd name="T5" fmla="*/ 5731 h 5731"/>
                  <a:gd name="T6" fmla="*/ 1842 w 4951"/>
                  <a:gd name="T7" fmla="*/ 49 h 5731"/>
                  <a:gd name="T8" fmla="*/ 1665 w 4951"/>
                  <a:gd name="T9" fmla="*/ 0 h 5731"/>
                  <a:gd name="T10" fmla="*/ 0 w 4951"/>
                  <a:gd name="T11" fmla="*/ 1531 h 5731"/>
                  <a:gd name="T12" fmla="*/ 92 w 4951"/>
                  <a:gd name="T13" fmla="*/ 1606 h 5731"/>
                  <a:gd name="T14" fmla="*/ 120 w 4951"/>
                  <a:gd name="T15" fmla="*/ 1531 h 57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51" h="5731">
                    <a:moveTo>
                      <a:pt x="120" y="1531"/>
                    </a:moveTo>
                    <a:lnTo>
                      <a:pt x="92" y="1606"/>
                    </a:lnTo>
                    <a:lnTo>
                      <a:pt x="4951" y="5731"/>
                    </a:lnTo>
                    <a:lnTo>
                      <a:pt x="1842" y="49"/>
                    </a:lnTo>
                    <a:lnTo>
                      <a:pt x="1665" y="0"/>
                    </a:lnTo>
                    <a:lnTo>
                      <a:pt x="0" y="1531"/>
                    </a:lnTo>
                    <a:lnTo>
                      <a:pt x="92" y="1606"/>
                    </a:lnTo>
                    <a:lnTo>
                      <a:pt x="120" y="1531"/>
                    </a:lnTo>
                    <a:close/>
                  </a:path>
                </a:pathLst>
              </a:custGeom>
              <a:solidFill>
                <a:srgbClr val="68A026"/>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44" name="Freeform 45"/>
              <p:cNvSpPr>
                <a:spLocks/>
              </p:cNvSpPr>
              <p:nvPr/>
            </p:nvSpPr>
            <p:spPr bwMode="auto">
              <a:xfrm>
                <a:off x="8720898" y="1233080"/>
                <a:ext cx="1171604" cy="1063386"/>
              </a:xfrm>
              <a:custGeom>
                <a:avLst/>
                <a:gdLst>
                  <a:gd name="T0" fmla="*/ 0 w 7514"/>
                  <a:gd name="T1" fmla="*/ 6952 h 6955"/>
                  <a:gd name="T2" fmla="*/ 7 w 7514"/>
                  <a:gd name="T3" fmla="*/ 6955 h 6955"/>
                  <a:gd name="T4" fmla="*/ 7514 w 7514"/>
                  <a:gd name="T5" fmla="*/ 4096 h 6955"/>
                  <a:gd name="T6" fmla="*/ 2634 w 7514"/>
                  <a:gd name="T7" fmla="*/ 0 h 6955"/>
                  <a:gd name="T8" fmla="*/ 0 w 7514"/>
                  <a:gd name="T9" fmla="*/ 6952 h 6955"/>
                </a:gdLst>
                <a:ahLst/>
                <a:cxnLst>
                  <a:cxn ang="0">
                    <a:pos x="T0" y="T1"/>
                  </a:cxn>
                  <a:cxn ang="0">
                    <a:pos x="T2" y="T3"/>
                  </a:cxn>
                  <a:cxn ang="0">
                    <a:pos x="T4" y="T5"/>
                  </a:cxn>
                  <a:cxn ang="0">
                    <a:pos x="T6" y="T7"/>
                  </a:cxn>
                  <a:cxn ang="0">
                    <a:pos x="T8" y="T9"/>
                  </a:cxn>
                </a:cxnLst>
                <a:rect l="0" t="0" r="r" b="b"/>
                <a:pathLst>
                  <a:path w="7514" h="6955">
                    <a:moveTo>
                      <a:pt x="0" y="6952"/>
                    </a:moveTo>
                    <a:lnTo>
                      <a:pt x="7" y="6955"/>
                    </a:lnTo>
                    <a:lnTo>
                      <a:pt x="7514" y="4096"/>
                    </a:lnTo>
                    <a:lnTo>
                      <a:pt x="2634" y="0"/>
                    </a:lnTo>
                    <a:lnTo>
                      <a:pt x="0" y="6952"/>
                    </a:lnTo>
                    <a:close/>
                  </a:path>
                </a:pathLst>
              </a:custGeom>
              <a:solidFill>
                <a:srgbClr val="8ABC42"/>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45" name="Freeform 46"/>
              <p:cNvSpPr>
                <a:spLocks/>
              </p:cNvSpPr>
              <p:nvPr/>
            </p:nvSpPr>
            <p:spPr bwMode="auto">
              <a:xfrm>
                <a:off x="7664256" y="1342530"/>
                <a:ext cx="1085069" cy="949479"/>
              </a:xfrm>
              <a:custGeom>
                <a:avLst/>
                <a:gdLst>
                  <a:gd name="T0" fmla="*/ 2946 w 2946"/>
                  <a:gd name="T1" fmla="*/ 2629 h 2629"/>
                  <a:gd name="T2" fmla="*/ 1876 w 2946"/>
                  <a:gd name="T3" fmla="*/ 0 h 2629"/>
                  <a:gd name="T4" fmla="*/ 1867 w 2946"/>
                  <a:gd name="T5" fmla="*/ 2 h 2629"/>
                  <a:gd name="T6" fmla="*/ 0 w 2946"/>
                  <a:gd name="T7" fmla="*/ 1735 h 2629"/>
                  <a:gd name="T8" fmla="*/ 13 w 2946"/>
                  <a:gd name="T9" fmla="*/ 1786 h 2629"/>
                  <a:gd name="T10" fmla="*/ 2946 w 2946"/>
                  <a:gd name="T11" fmla="*/ 2629 h 2629"/>
                </a:gdLst>
                <a:ahLst/>
                <a:cxnLst>
                  <a:cxn ang="0">
                    <a:pos x="T0" y="T1"/>
                  </a:cxn>
                  <a:cxn ang="0">
                    <a:pos x="T2" y="T3"/>
                  </a:cxn>
                  <a:cxn ang="0">
                    <a:pos x="T4" y="T5"/>
                  </a:cxn>
                  <a:cxn ang="0">
                    <a:pos x="T6" y="T7"/>
                  </a:cxn>
                  <a:cxn ang="0">
                    <a:pos x="T8" y="T9"/>
                  </a:cxn>
                  <a:cxn ang="0">
                    <a:pos x="T10" y="T11"/>
                  </a:cxn>
                </a:cxnLst>
                <a:rect l="0" t="0" r="r" b="b"/>
                <a:pathLst>
                  <a:path w="2946" h="2629">
                    <a:moveTo>
                      <a:pt x="2946" y="2629"/>
                    </a:moveTo>
                    <a:cubicBezTo>
                      <a:pt x="1876" y="0"/>
                      <a:pt x="1876" y="0"/>
                      <a:pt x="1876" y="0"/>
                    </a:cubicBezTo>
                    <a:cubicBezTo>
                      <a:pt x="1867" y="2"/>
                      <a:pt x="1867" y="2"/>
                      <a:pt x="1867" y="2"/>
                    </a:cubicBezTo>
                    <a:cubicBezTo>
                      <a:pt x="0" y="1735"/>
                      <a:pt x="0" y="1735"/>
                      <a:pt x="0" y="1735"/>
                    </a:cubicBezTo>
                    <a:cubicBezTo>
                      <a:pt x="0" y="1735"/>
                      <a:pt x="5" y="1753"/>
                      <a:pt x="13" y="1786"/>
                    </a:cubicBezTo>
                    <a:lnTo>
                      <a:pt x="2946" y="2629"/>
                    </a:lnTo>
                    <a:close/>
                  </a:path>
                </a:pathLst>
              </a:custGeom>
              <a:solidFill>
                <a:srgbClr val="68A026"/>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46" name="Freeform 47"/>
              <p:cNvSpPr>
                <a:spLocks/>
              </p:cNvSpPr>
              <p:nvPr/>
            </p:nvSpPr>
            <p:spPr bwMode="auto">
              <a:xfrm>
                <a:off x="9722892" y="1856469"/>
                <a:ext cx="582683" cy="1624205"/>
              </a:xfrm>
              <a:custGeom>
                <a:avLst/>
                <a:gdLst>
                  <a:gd name="T0" fmla="*/ 6 w 1582"/>
                  <a:gd name="T1" fmla="*/ 4060 h 4497"/>
                  <a:gd name="T2" fmla="*/ 60 w 1582"/>
                  <a:gd name="T3" fmla="*/ 4064 h 4497"/>
                  <a:gd name="T4" fmla="*/ 1582 w 1582"/>
                  <a:gd name="T5" fmla="*/ 4497 h 4497"/>
                  <a:gd name="T6" fmla="*/ 1578 w 1582"/>
                  <a:gd name="T7" fmla="*/ 4413 h 4497"/>
                  <a:gd name="T8" fmla="*/ 378 w 1582"/>
                  <a:gd name="T9" fmla="*/ 0 h 4497"/>
                  <a:gd name="T10" fmla="*/ 0 w 1582"/>
                  <a:gd name="T11" fmla="*/ 4054 h 4497"/>
                  <a:gd name="T12" fmla="*/ 6 w 1582"/>
                  <a:gd name="T13" fmla="*/ 4060 h 4497"/>
                </a:gdLst>
                <a:ahLst/>
                <a:cxnLst>
                  <a:cxn ang="0">
                    <a:pos x="T0" y="T1"/>
                  </a:cxn>
                  <a:cxn ang="0">
                    <a:pos x="T2" y="T3"/>
                  </a:cxn>
                  <a:cxn ang="0">
                    <a:pos x="T4" y="T5"/>
                  </a:cxn>
                  <a:cxn ang="0">
                    <a:pos x="T6" y="T7"/>
                  </a:cxn>
                  <a:cxn ang="0">
                    <a:pos x="T8" y="T9"/>
                  </a:cxn>
                  <a:cxn ang="0">
                    <a:pos x="T10" y="T11"/>
                  </a:cxn>
                  <a:cxn ang="0">
                    <a:pos x="T12" y="T13"/>
                  </a:cxn>
                </a:cxnLst>
                <a:rect l="0" t="0" r="r" b="b"/>
                <a:pathLst>
                  <a:path w="1582" h="4497">
                    <a:moveTo>
                      <a:pt x="6" y="4060"/>
                    </a:moveTo>
                    <a:cubicBezTo>
                      <a:pt x="60" y="4064"/>
                      <a:pt x="60" y="4064"/>
                      <a:pt x="60" y="4064"/>
                    </a:cubicBezTo>
                    <a:cubicBezTo>
                      <a:pt x="1582" y="4497"/>
                      <a:pt x="1582" y="4497"/>
                      <a:pt x="1582" y="4497"/>
                    </a:cubicBezTo>
                    <a:cubicBezTo>
                      <a:pt x="1580" y="4444"/>
                      <a:pt x="1578" y="4413"/>
                      <a:pt x="1578" y="4413"/>
                    </a:cubicBezTo>
                    <a:cubicBezTo>
                      <a:pt x="378" y="0"/>
                      <a:pt x="378" y="0"/>
                      <a:pt x="378" y="0"/>
                    </a:cubicBezTo>
                    <a:cubicBezTo>
                      <a:pt x="0" y="4054"/>
                      <a:pt x="0" y="4054"/>
                      <a:pt x="0" y="4054"/>
                    </a:cubicBezTo>
                    <a:lnTo>
                      <a:pt x="6" y="4060"/>
                    </a:lnTo>
                    <a:close/>
                  </a:path>
                </a:pathLst>
              </a:custGeom>
              <a:solidFill>
                <a:srgbClr val="C0D88F"/>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47" name="Freeform 48"/>
              <p:cNvSpPr>
                <a:spLocks/>
              </p:cNvSpPr>
              <p:nvPr/>
            </p:nvSpPr>
            <p:spPr bwMode="auto">
              <a:xfrm>
                <a:off x="8335028" y="1220668"/>
                <a:ext cx="811111" cy="1072559"/>
              </a:xfrm>
              <a:custGeom>
                <a:avLst/>
                <a:gdLst>
                  <a:gd name="T0" fmla="*/ 2532 w 5202"/>
                  <a:gd name="T1" fmla="*/ 7015 h 7015"/>
                  <a:gd name="T2" fmla="*/ 5202 w 5202"/>
                  <a:gd name="T3" fmla="*/ 75 h 7015"/>
                  <a:gd name="T4" fmla="*/ 5110 w 5202"/>
                  <a:gd name="T5" fmla="*/ 0 h 7015"/>
                  <a:gd name="T6" fmla="*/ 0 w 5202"/>
                  <a:gd name="T7" fmla="*/ 805 h 7015"/>
                  <a:gd name="T8" fmla="*/ 2528 w 5202"/>
                  <a:gd name="T9" fmla="*/ 7015 h 7015"/>
                  <a:gd name="T10" fmla="*/ 2532 w 5202"/>
                  <a:gd name="T11" fmla="*/ 7015 h 7015"/>
                </a:gdLst>
                <a:ahLst/>
                <a:cxnLst>
                  <a:cxn ang="0">
                    <a:pos x="T0" y="T1"/>
                  </a:cxn>
                  <a:cxn ang="0">
                    <a:pos x="T2" y="T3"/>
                  </a:cxn>
                  <a:cxn ang="0">
                    <a:pos x="T4" y="T5"/>
                  </a:cxn>
                  <a:cxn ang="0">
                    <a:pos x="T6" y="T7"/>
                  </a:cxn>
                  <a:cxn ang="0">
                    <a:pos x="T8" y="T9"/>
                  </a:cxn>
                  <a:cxn ang="0">
                    <a:pos x="T10" y="T11"/>
                  </a:cxn>
                </a:cxnLst>
                <a:rect l="0" t="0" r="r" b="b"/>
                <a:pathLst>
                  <a:path w="5202" h="7015">
                    <a:moveTo>
                      <a:pt x="2532" y="7015"/>
                    </a:moveTo>
                    <a:lnTo>
                      <a:pt x="5202" y="75"/>
                    </a:lnTo>
                    <a:lnTo>
                      <a:pt x="5110" y="0"/>
                    </a:lnTo>
                    <a:lnTo>
                      <a:pt x="0" y="805"/>
                    </a:lnTo>
                    <a:lnTo>
                      <a:pt x="2528" y="7015"/>
                    </a:lnTo>
                    <a:lnTo>
                      <a:pt x="2532" y="7015"/>
                    </a:lnTo>
                    <a:close/>
                  </a:path>
                </a:pathLst>
              </a:custGeom>
              <a:solidFill>
                <a:srgbClr val="7CB446"/>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48" name="Freeform 49"/>
              <p:cNvSpPr>
                <a:spLocks/>
              </p:cNvSpPr>
              <p:nvPr/>
            </p:nvSpPr>
            <p:spPr bwMode="auto">
              <a:xfrm>
                <a:off x="6986221" y="2182848"/>
                <a:ext cx="908250" cy="546141"/>
              </a:xfrm>
              <a:custGeom>
                <a:avLst/>
                <a:gdLst>
                  <a:gd name="T0" fmla="*/ 0 w 2466"/>
                  <a:gd name="T1" fmla="*/ 1223 h 1512"/>
                  <a:gd name="T2" fmla="*/ 2466 w 2466"/>
                  <a:gd name="T3" fmla="*/ 1512 h 1512"/>
                  <a:gd name="T4" fmla="*/ 2434 w 2466"/>
                  <a:gd name="T5" fmla="*/ 1425 h 1512"/>
                  <a:gd name="T6" fmla="*/ 842 w 2466"/>
                  <a:gd name="T7" fmla="*/ 0 h 1512"/>
                  <a:gd name="T8" fmla="*/ 525 w 2466"/>
                  <a:gd name="T9" fmla="*/ 185 h 1512"/>
                  <a:gd name="T10" fmla="*/ 0 w 2466"/>
                  <a:gd name="T11" fmla="*/ 1223 h 1512"/>
                </a:gdLst>
                <a:ahLst/>
                <a:cxnLst>
                  <a:cxn ang="0">
                    <a:pos x="T0" y="T1"/>
                  </a:cxn>
                  <a:cxn ang="0">
                    <a:pos x="T2" y="T3"/>
                  </a:cxn>
                  <a:cxn ang="0">
                    <a:pos x="T4" y="T5"/>
                  </a:cxn>
                  <a:cxn ang="0">
                    <a:pos x="T6" y="T7"/>
                  </a:cxn>
                  <a:cxn ang="0">
                    <a:pos x="T8" y="T9"/>
                  </a:cxn>
                  <a:cxn ang="0">
                    <a:pos x="T10" y="T11"/>
                  </a:cxn>
                </a:cxnLst>
                <a:rect l="0" t="0" r="r" b="b"/>
                <a:pathLst>
                  <a:path w="2466" h="1512">
                    <a:moveTo>
                      <a:pt x="0" y="1223"/>
                    </a:moveTo>
                    <a:cubicBezTo>
                      <a:pt x="2466" y="1512"/>
                      <a:pt x="2466" y="1512"/>
                      <a:pt x="2466" y="1512"/>
                    </a:cubicBezTo>
                    <a:cubicBezTo>
                      <a:pt x="2461" y="1508"/>
                      <a:pt x="2450" y="1477"/>
                      <a:pt x="2434" y="1425"/>
                    </a:cubicBezTo>
                    <a:cubicBezTo>
                      <a:pt x="842" y="0"/>
                      <a:pt x="842" y="0"/>
                      <a:pt x="842" y="0"/>
                    </a:cubicBezTo>
                    <a:cubicBezTo>
                      <a:pt x="525" y="185"/>
                      <a:pt x="525" y="185"/>
                      <a:pt x="525" y="185"/>
                    </a:cubicBezTo>
                    <a:cubicBezTo>
                      <a:pt x="373" y="212"/>
                      <a:pt x="172" y="705"/>
                      <a:pt x="0" y="1223"/>
                    </a:cubicBezTo>
                    <a:close/>
                  </a:path>
                </a:pathLst>
              </a:custGeom>
              <a:solidFill>
                <a:srgbClr val="78B030"/>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49" name="Freeform 50"/>
              <p:cNvSpPr>
                <a:spLocks/>
              </p:cNvSpPr>
              <p:nvPr/>
            </p:nvSpPr>
            <p:spPr bwMode="auto">
              <a:xfrm>
                <a:off x="7287318" y="1974395"/>
                <a:ext cx="586426" cy="725182"/>
              </a:xfrm>
              <a:custGeom>
                <a:avLst/>
                <a:gdLst>
                  <a:gd name="T0" fmla="*/ 1067 w 1592"/>
                  <a:gd name="T1" fmla="*/ 19 h 2008"/>
                  <a:gd name="T2" fmla="*/ 1000 w 1592"/>
                  <a:gd name="T3" fmla="*/ 0 h 2008"/>
                  <a:gd name="T4" fmla="*/ 0 w 1592"/>
                  <a:gd name="T5" fmla="*/ 583 h 2008"/>
                  <a:gd name="T6" fmla="*/ 1592 w 1592"/>
                  <a:gd name="T7" fmla="*/ 2008 h 2008"/>
                  <a:gd name="T8" fmla="*/ 1067 w 1592"/>
                  <a:gd name="T9" fmla="*/ 19 h 2008"/>
                </a:gdLst>
                <a:ahLst/>
                <a:cxnLst>
                  <a:cxn ang="0">
                    <a:pos x="T0" y="T1"/>
                  </a:cxn>
                  <a:cxn ang="0">
                    <a:pos x="T2" y="T3"/>
                  </a:cxn>
                  <a:cxn ang="0">
                    <a:pos x="T4" y="T5"/>
                  </a:cxn>
                  <a:cxn ang="0">
                    <a:pos x="T6" y="T7"/>
                  </a:cxn>
                  <a:cxn ang="0">
                    <a:pos x="T8" y="T9"/>
                  </a:cxn>
                </a:cxnLst>
                <a:rect l="0" t="0" r="r" b="b"/>
                <a:pathLst>
                  <a:path w="1592" h="2008">
                    <a:moveTo>
                      <a:pt x="1067" y="19"/>
                    </a:moveTo>
                    <a:cubicBezTo>
                      <a:pt x="1000" y="0"/>
                      <a:pt x="1000" y="0"/>
                      <a:pt x="1000" y="0"/>
                    </a:cubicBezTo>
                    <a:cubicBezTo>
                      <a:pt x="0" y="583"/>
                      <a:pt x="0" y="583"/>
                      <a:pt x="0" y="583"/>
                    </a:cubicBezTo>
                    <a:cubicBezTo>
                      <a:pt x="1592" y="2008"/>
                      <a:pt x="1592" y="2008"/>
                      <a:pt x="1592" y="2008"/>
                    </a:cubicBezTo>
                    <a:cubicBezTo>
                      <a:pt x="1481" y="1649"/>
                      <a:pt x="1138" y="297"/>
                      <a:pt x="1067" y="19"/>
                    </a:cubicBezTo>
                    <a:close/>
                  </a:path>
                </a:pathLst>
              </a:custGeom>
              <a:solidFill>
                <a:srgbClr val="8ABC42"/>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50" name="Freeform 51"/>
              <p:cNvSpPr>
                <a:spLocks/>
              </p:cNvSpPr>
              <p:nvPr/>
            </p:nvSpPr>
            <p:spPr bwMode="auto">
              <a:xfrm>
                <a:off x="10702631" y="2587641"/>
                <a:ext cx="656434" cy="611886"/>
              </a:xfrm>
              <a:custGeom>
                <a:avLst/>
                <a:gdLst>
                  <a:gd name="T0" fmla="*/ 4030 w 4210"/>
                  <a:gd name="T1" fmla="*/ 4002 h 4002"/>
                  <a:gd name="T2" fmla="*/ 4096 w 4210"/>
                  <a:gd name="T3" fmla="*/ 3929 h 4002"/>
                  <a:gd name="T4" fmla="*/ 4210 w 4210"/>
                  <a:gd name="T5" fmla="*/ 26 h 4002"/>
                  <a:gd name="T6" fmla="*/ 0 w 4210"/>
                  <a:gd name="T7" fmla="*/ 0 h 4002"/>
                  <a:gd name="T8" fmla="*/ 4030 w 4210"/>
                  <a:gd name="T9" fmla="*/ 4002 h 4002"/>
                </a:gdLst>
                <a:ahLst/>
                <a:cxnLst>
                  <a:cxn ang="0">
                    <a:pos x="T0" y="T1"/>
                  </a:cxn>
                  <a:cxn ang="0">
                    <a:pos x="T2" y="T3"/>
                  </a:cxn>
                  <a:cxn ang="0">
                    <a:pos x="T4" y="T5"/>
                  </a:cxn>
                  <a:cxn ang="0">
                    <a:pos x="T6" y="T7"/>
                  </a:cxn>
                  <a:cxn ang="0">
                    <a:pos x="T8" y="T9"/>
                  </a:cxn>
                </a:cxnLst>
                <a:rect l="0" t="0" r="r" b="b"/>
                <a:pathLst>
                  <a:path w="4210" h="4002">
                    <a:moveTo>
                      <a:pt x="4030" y="4002"/>
                    </a:moveTo>
                    <a:lnTo>
                      <a:pt x="4096" y="3929"/>
                    </a:lnTo>
                    <a:lnTo>
                      <a:pt x="4210" y="26"/>
                    </a:lnTo>
                    <a:lnTo>
                      <a:pt x="0" y="0"/>
                    </a:lnTo>
                    <a:lnTo>
                      <a:pt x="4030" y="4002"/>
                    </a:lnTo>
                    <a:close/>
                  </a:path>
                </a:pathLst>
              </a:custGeom>
              <a:solidFill>
                <a:srgbClr val="68A026"/>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51" name="Freeform 52"/>
              <p:cNvSpPr>
                <a:spLocks/>
              </p:cNvSpPr>
              <p:nvPr/>
            </p:nvSpPr>
            <p:spPr bwMode="auto">
              <a:xfrm>
                <a:off x="10634055" y="2587641"/>
                <a:ext cx="373748" cy="931590"/>
              </a:xfrm>
              <a:custGeom>
                <a:avLst/>
                <a:gdLst>
                  <a:gd name="T0" fmla="*/ 192 w 1015"/>
                  <a:gd name="T1" fmla="*/ 0 h 2579"/>
                  <a:gd name="T2" fmla="*/ 0 w 1015"/>
                  <a:gd name="T3" fmla="*/ 1879 h 2579"/>
                  <a:gd name="T4" fmla="*/ 1015 w 1015"/>
                  <a:gd name="T5" fmla="*/ 2579 h 2579"/>
                  <a:gd name="T6" fmla="*/ 192 w 1015"/>
                  <a:gd name="T7" fmla="*/ 0 h 2579"/>
                </a:gdLst>
                <a:ahLst/>
                <a:cxnLst>
                  <a:cxn ang="0">
                    <a:pos x="T0" y="T1"/>
                  </a:cxn>
                  <a:cxn ang="0">
                    <a:pos x="T2" y="T3"/>
                  </a:cxn>
                  <a:cxn ang="0">
                    <a:pos x="T4" y="T5"/>
                  </a:cxn>
                  <a:cxn ang="0">
                    <a:pos x="T6" y="T7"/>
                  </a:cxn>
                </a:cxnLst>
                <a:rect l="0" t="0" r="r" b="b"/>
                <a:pathLst>
                  <a:path w="1015" h="2579">
                    <a:moveTo>
                      <a:pt x="192" y="0"/>
                    </a:moveTo>
                    <a:cubicBezTo>
                      <a:pt x="192" y="0"/>
                      <a:pt x="64" y="1270"/>
                      <a:pt x="0" y="1879"/>
                    </a:cubicBezTo>
                    <a:cubicBezTo>
                      <a:pt x="1015" y="2579"/>
                      <a:pt x="1015" y="2579"/>
                      <a:pt x="1015" y="2579"/>
                    </a:cubicBezTo>
                    <a:lnTo>
                      <a:pt x="192" y="0"/>
                    </a:lnTo>
                    <a:close/>
                  </a:path>
                </a:pathLst>
              </a:custGeom>
              <a:solidFill>
                <a:srgbClr val="406825"/>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52" name="Freeform 53"/>
              <p:cNvSpPr>
                <a:spLocks/>
              </p:cNvSpPr>
              <p:nvPr/>
            </p:nvSpPr>
            <p:spPr bwMode="auto">
              <a:xfrm>
                <a:off x="10702631" y="2587640"/>
                <a:ext cx="628370" cy="944892"/>
              </a:xfrm>
              <a:custGeom>
                <a:avLst/>
                <a:gdLst>
                  <a:gd name="T0" fmla="*/ 1944 w 4030"/>
                  <a:gd name="T1" fmla="*/ 6093 h 6180"/>
                  <a:gd name="T2" fmla="*/ 2072 w 4030"/>
                  <a:gd name="T3" fmla="*/ 6180 h 6180"/>
                  <a:gd name="T4" fmla="*/ 4030 w 4030"/>
                  <a:gd name="T5" fmla="*/ 4002 h 6180"/>
                  <a:gd name="T6" fmla="*/ 0 w 4030"/>
                  <a:gd name="T7" fmla="*/ 0 h 6180"/>
                  <a:gd name="T8" fmla="*/ 1944 w 4030"/>
                  <a:gd name="T9" fmla="*/ 6093 h 6180"/>
                </a:gdLst>
                <a:ahLst/>
                <a:cxnLst>
                  <a:cxn ang="0">
                    <a:pos x="T0" y="T1"/>
                  </a:cxn>
                  <a:cxn ang="0">
                    <a:pos x="T2" y="T3"/>
                  </a:cxn>
                  <a:cxn ang="0">
                    <a:pos x="T4" y="T5"/>
                  </a:cxn>
                  <a:cxn ang="0">
                    <a:pos x="T6" y="T7"/>
                  </a:cxn>
                  <a:cxn ang="0">
                    <a:pos x="T8" y="T9"/>
                  </a:cxn>
                </a:cxnLst>
                <a:rect l="0" t="0" r="r" b="b"/>
                <a:pathLst>
                  <a:path w="4030" h="6180">
                    <a:moveTo>
                      <a:pt x="1944" y="6093"/>
                    </a:moveTo>
                    <a:lnTo>
                      <a:pt x="2072" y="6180"/>
                    </a:lnTo>
                    <a:lnTo>
                      <a:pt x="4030" y="4002"/>
                    </a:lnTo>
                    <a:lnTo>
                      <a:pt x="0" y="0"/>
                    </a:lnTo>
                    <a:lnTo>
                      <a:pt x="1944" y="6093"/>
                    </a:lnTo>
                    <a:close/>
                  </a:path>
                </a:pathLst>
              </a:custGeom>
              <a:solidFill>
                <a:srgbClr val="4F8028"/>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24" name="Freeform 26"/>
              <p:cNvSpPr>
                <a:spLocks/>
              </p:cNvSpPr>
              <p:nvPr/>
            </p:nvSpPr>
            <p:spPr bwMode="auto">
              <a:xfrm>
                <a:off x="9867310" y="1288487"/>
                <a:ext cx="907158" cy="619531"/>
              </a:xfrm>
              <a:custGeom>
                <a:avLst/>
                <a:gdLst>
                  <a:gd name="T0" fmla="*/ 35 w 2463"/>
                  <a:gd name="T1" fmla="*/ 1591 h 1715"/>
                  <a:gd name="T2" fmla="*/ 2462 w 2463"/>
                  <a:gd name="T3" fmla="*/ 1715 h 1715"/>
                  <a:gd name="T4" fmla="*/ 2463 w 2463"/>
                  <a:gd name="T5" fmla="*/ 1694 h 1715"/>
                  <a:gd name="T6" fmla="*/ 1517 w 2463"/>
                  <a:gd name="T7" fmla="*/ 0 h 1715"/>
                  <a:gd name="T8" fmla="*/ 0 w 2463"/>
                  <a:gd name="T9" fmla="*/ 1560 h 1715"/>
                  <a:gd name="T10" fmla="*/ 35 w 2463"/>
                  <a:gd name="T11" fmla="*/ 1591 h 1715"/>
                </a:gdLst>
                <a:ahLst/>
                <a:cxnLst>
                  <a:cxn ang="0">
                    <a:pos x="T0" y="T1"/>
                  </a:cxn>
                  <a:cxn ang="0">
                    <a:pos x="T2" y="T3"/>
                  </a:cxn>
                  <a:cxn ang="0">
                    <a:pos x="T4" y="T5"/>
                  </a:cxn>
                  <a:cxn ang="0">
                    <a:pos x="T6" y="T7"/>
                  </a:cxn>
                  <a:cxn ang="0">
                    <a:pos x="T8" y="T9"/>
                  </a:cxn>
                  <a:cxn ang="0">
                    <a:pos x="T10" y="T11"/>
                  </a:cxn>
                </a:cxnLst>
                <a:rect l="0" t="0" r="r" b="b"/>
                <a:pathLst>
                  <a:path w="2463" h="1715">
                    <a:moveTo>
                      <a:pt x="35" y="1591"/>
                    </a:moveTo>
                    <a:cubicBezTo>
                      <a:pt x="2462" y="1715"/>
                      <a:pt x="2462" y="1715"/>
                      <a:pt x="2462" y="1715"/>
                    </a:cubicBezTo>
                    <a:cubicBezTo>
                      <a:pt x="2463" y="1694"/>
                      <a:pt x="2463" y="1694"/>
                      <a:pt x="2463" y="1694"/>
                    </a:cubicBezTo>
                    <a:cubicBezTo>
                      <a:pt x="2100" y="1181"/>
                      <a:pt x="1517" y="0"/>
                      <a:pt x="1517" y="0"/>
                    </a:cubicBezTo>
                    <a:cubicBezTo>
                      <a:pt x="0" y="1560"/>
                      <a:pt x="0" y="1560"/>
                      <a:pt x="0" y="1560"/>
                    </a:cubicBezTo>
                    <a:lnTo>
                      <a:pt x="35" y="1591"/>
                    </a:lnTo>
                    <a:close/>
                  </a:path>
                </a:pathLst>
              </a:custGeom>
              <a:solidFill>
                <a:srgbClr val="78B030"/>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27" name="Freeform 28"/>
              <p:cNvSpPr>
                <a:spLocks/>
              </p:cNvSpPr>
              <p:nvPr/>
            </p:nvSpPr>
            <p:spPr bwMode="auto">
              <a:xfrm>
                <a:off x="9387432" y="996320"/>
                <a:ext cx="1053101" cy="868750"/>
              </a:xfrm>
              <a:custGeom>
                <a:avLst/>
                <a:gdLst>
                  <a:gd name="T0" fmla="*/ 3170 w 6754"/>
                  <a:gd name="T1" fmla="*/ 5615 h 5682"/>
                  <a:gd name="T2" fmla="*/ 3109 w 6754"/>
                  <a:gd name="T3" fmla="*/ 5561 h 5682"/>
                  <a:gd name="T4" fmla="*/ 3170 w 6754"/>
                  <a:gd name="T5" fmla="*/ 5615 h 5682"/>
                  <a:gd name="T6" fmla="*/ 6754 w 6754"/>
                  <a:gd name="T7" fmla="*/ 1930 h 5682"/>
                  <a:gd name="T8" fmla="*/ 0 w 6754"/>
                  <a:gd name="T9" fmla="*/ 0 h 5682"/>
                  <a:gd name="T10" fmla="*/ 3109 w 6754"/>
                  <a:gd name="T11" fmla="*/ 5682 h 5682"/>
                  <a:gd name="T12" fmla="*/ 3170 w 6754"/>
                  <a:gd name="T13" fmla="*/ 5615 h 5682"/>
                </a:gdLst>
                <a:ahLst/>
                <a:cxnLst>
                  <a:cxn ang="0">
                    <a:pos x="T0" y="T1"/>
                  </a:cxn>
                  <a:cxn ang="0">
                    <a:pos x="T2" y="T3"/>
                  </a:cxn>
                  <a:cxn ang="0">
                    <a:pos x="T4" y="T5"/>
                  </a:cxn>
                  <a:cxn ang="0">
                    <a:pos x="T6" y="T7"/>
                  </a:cxn>
                  <a:cxn ang="0">
                    <a:pos x="T8" y="T9"/>
                  </a:cxn>
                  <a:cxn ang="0">
                    <a:pos x="T10" y="T11"/>
                  </a:cxn>
                  <a:cxn ang="0">
                    <a:pos x="T12" y="T13"/>
                  </a:cxn>
                </a:cxnLst>
                <a:rect l="0" t="0" r="r" b="b"/>
                <a:pathLst>
                  <a:path w="6754" h="5682">
                    <a:moveTo>
                      <a:pt x="3170" y="5615"/>
                    </a:moveTo>
                    <a:lnTo>
                      <a:pt x="3109" y="5561"/>
                    </a:lnTo>
                    <a:lnTo>
                      <a:pt x="3170" y="5615"/>
                    </a:lnTo>
                    <a:lnTo>
                      <a:pt x="6754" y="1930"/>
                    </a:lnTo>
                    <a:lnTo>
                      <a:pt x="0" y="0"/>
                    </a:lnTo>
                    <a:lnTo>
                      <a:pt x="3109" y="5682"/>
                    </a:lnTo>
                    <a:lnTo>
                      <a:pt x="3170" y="5615"/>
                    </a:lnTo>
                    <a:close/>
                  </a:path>
                </a:pathLst>
              </a:custGeom>
              <a:solidFill>
                <a:srgbClr val="8BBD4C"/>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26" name="Freeform 20"/>
              <p:cNvSpPr>
                <a:spLocks/>
              </p:cNvSpPr>
              <p:nvPr/>
            </p:nvSpPr>
            <p:spPr bwMode="auto">
              <a:xfrm>
                <a:off x="9879873" y="1857529"/>
                <a:ext cx="893907" cy="737413"/>
              </a:xfrm>
              <a:custGeom>
                <a:avLst/>
                <a:gdLst>
                  <a:gd name="T0" fmla="*/ 0 w 5733"/>
                  <a:gd name="T1" fmla="*/ 0 h 4823"/>
                  <a:gd name="T2" fmla="*/ 5435 w 5733"/>
                  <a:gd name="T3" fmla="*/ 4823 h 4823"/>
                  <a:gd name="T4" fmla="*/ 5733 w 5733"/>
                  <a:gd name="T5" fmla="*/ 293 h 4823"/>
                  <a:gd name="T6" fmla="*/ 0 w 5733"/>
                  <a:gd name="T7" fmla="*/ 0 h 4823"/>
                </a:gdLst>
                <a:ahLst/>
                <a:cxnLst>
                  <a:cxn ang="0">
                    <a:pos x="T0" y="T1"/>
                  </a:cxn>
                  <a:cxn ang="0">
                    <a:pos x="T2" y="T3"/>
                  </a:cxn>
                  <a:cxn ang="0">
                    <a:pos x="T4" y="T5"/>
                  </a:cxn>
                  <a:cxn ang="0">
                    <a:pos x="T6" y="T7"/>
                  </a:cxn>
                </a:cxnLst>
                <a:rect l="0" t="0" r="r" b="b"/>
                <a:pathLst>
                  <a:path w="5733" h="4823">
                    <a:moveTo>
                      <a:pt x="0" y="0"/>
                    </a:moveTo>
                    <a:lnTo>
                      <a:pt x="5435" y="4823"/>
                    </a:lnTo>
                    <a:lnTo>
                      <a:pt x="5733" y="293"/>
                    </a:lnTo>
                    <a:lnTo>
                      <a:pt x="0" y="0"/>
                    </a:lnTo>
                    <a:close/>
                  </a:path>
                </a:pathLst>
              </a:custGeom>
              <a:solidFill>
                <a:srgbClr val="AEC92E"/>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grpSp>
      </p:grpSp>
      <p:grpSp>
        <p:nvGrpSpPr>
          <p:cNvPr id="103" name="Gruppieren 102"/>
          <p:cNvGrpSpPr/>
          <p:nvPr/>
        </p:nvGrpSpPr>
        <p:grpSpPr>
          <a:xfrm>
            <a:off x="10439876" y="4280043"/>
            <a:ext cx="975555" cy="1236830"/>
            <a:chOff x="9442226" y="4603748"/>
            <a:chExt cx="975555" cy="1236830"/>
          </a:xfrm>
          <a:effectLst>
            <a:outerShdw blurRad="76200" dist="12700" dir="8100000" sy="-23000" kx="800400" algn="br" rotWithShape="0">
              <a:prstClr val="black">
                <a:alpha val="32000"/>
              </a:prstClr>
            </a:outerShdw>
          </a:effectLst>
        </p:grpSpPr>
        <p:sp>
          <p:nvSpPr>
            <p:cNvPr id="138" name="Freeform 88"/>
            <p:cNvSpPr>
              <a:spLocks/>
            </p:cNvSpPr>
            <p:nvPr/>
          </p:nvSpPr>
          <p:spPr bwMode="auto">
            <a:xfrm>
              <a:off x="9965222" y="4633163"/>
              <a:ext cx="160137" cy="213681"/>
            </a:xfrm>
            <a:custGeom>
              <a:avLst/>
              <a:gdLst>
                <a:gd name="T0" fmla="*/ 352 w 395"/>
                <a:gd name="T1" fmla="*/ 25 h 516"/>
                <a:gd name="T2" fmla="*/ 343 w 395"/>
                <a:gd name="T3" fmla="*/ 0 h 516"/>
                <a:gd name="T4" fmla="*/ 333 w 395"/>
                <a:gd name="T5" fmla="*/ 2 h 516"/>
                <a:gd name="T6" fmla="*/ 0 w 395"/>
                <a:gd name="T7" fmla="*/ 225 h 516"/>
                <a:gd name="T8" fmla="*/ 395 w 395"/>
                <a:gd name="T9" fmla="*/ 516 h 516"/>
                <a:gd name="T10" fmla="*/ 352 w 395"/>
                <a:gd name="T11" fmla="*/ 25 h 516"/>
                <a:gd name="connsiteX0" fmla="*/ 8911 w 14233"/>
                <a:gd name="connsiteY0" fmla="*/ 484 h 14536"/>
                <a:gd name="connsiteX1" fmla="*/ 8684 w 14233"/>
                <a:gd name="connsiteY1" fmla="*/ 0 h 14536"/>
                <a:gd name="connsiteX2" fmla="*/ 8430 w 14233"/>
                <a:gd name="connsiteY2" fmla="*/ 39 h 14536"/>
                <a:gd name="connsiteX3" fmla="*/ 0 w 14233"/>
                <a:gd name="connsiteY3" fmla="*/ 4360 h 14536"/>
                <a:gd name="connsiteX4" fmla="*/ 14233 w 14233"/>
                <a:gd name="connsiteY4" fmla="*/ 14536 h 14536"/>
                <a:gd name="connsiteX5" fmla="*/ 8911 w 14233"/>
                <a:gd name="connsiteY5" fmla="*/ 484 h 1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3" h="14536">
                  <a:moveTo>
                    <a:pt x="8911" y="484"/>
                  </a:moveTo>
                  <a:cubicBezTo>
                    <a:pt x="8911" y="484"/>
                    <a:pt x="8835" y="291"/>
                    <a:pt x="8684" y="0"/>
                  </a:cubicBezTo>
                  <a:lnTo>
                    <a:pt x="8430" y="39"/>
                  </a:lnTo>
                  <a:lnTo>
                    <a:pt x="0" y="4360"/>
                  </a:lnTo>
                  <a:cubicBezTo>
                    <a:pt x="10000" y="10000"/>
                    <a:pt x="14233" y="14536"/>
                    <a:pt x="14233" y="14536"/>
                  </a:cubicBezTo>
                  <a:cubicBezTo>
                    <a:pt x="13870" y="11364"/>
                    <a:pt x="9274" y="3656"/>
                    <a:pt x="8911" y="484"/>
                  </a:cubicBezTo>
                  <a:close/>
                </a:path>
              </a:pathLst>
            </a:custGeom>
            <a:solidFill>
              <a:srgbClr val="73B220"/>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4" name="Freeform 54"/>
            <p:cNvSpPr>
              <a:spLocks/>
            </p:cNvSpPr>
            <p:nvPr/>
          </p:nvSpPr>
          <p:spPr bwMode="auto">
            <a:xfrm>
              <a:off x="10152198" y="5164470"/>
              <a:ext cx="236119" cy="239347"/>
            </a:xfrm>
            <a:custGeom>
              <a:avLst/>
              <a:gdLst>
                <a:gd name="T0" fmla="*/ 234 w 1958"/>
                <a:gd name="T1" fmla="*/ 1843 h 1843"/>
                <a:gd name="T2" fmla="*/ 1958 w 1958"/>
                <a:gd name="T3" fmla="*/ 1271 h 1843"/>
                <a:gd name="T4" fmla="*/ 0 w 1958"/>
                <a:gd name="T5" fmla="*/ 0 h 1843"/>
                <a:gd name="T6" fmla="*/ 234 w 1958"/>
                <a:gd name="T7" fmla="*/ 1843 h 1843"/>
              </a:gdLst>
              <a:ahLst/>
              <a:cxnLst>
                <a:cxn ang="0">
                  <a:pos x="T0" y="T1"/>
                </a:cxn>
                <a:cxn ang="0">
                  <a:pos x="T2" y="T3"/>
                </a:cxn>
                <a:cxn ang="0">
                  <a:pos x="T4" y="T5"/>
                </a:cxn>
                <a:cxn ang="0">
                  <a:pos x="T6" y="T7"/>
                </a:cxn>
              </a:cxnLst>
              <a:rect l="0" t="0" r="r" b="b"/>
              <a:pathLst>
                <a:path w="1958" h="1843">
                  <a:moveTo>
                    <a:pt x="234" y="1843"/>
                  </a:moveTo>
                  <a:lnTo>
                    <a:pt x="1958" y="1271"/>
                  </a:lnTo>
                  <a:lnTo>
                    <a:pt x="0" y="0"/>
                  </a:lnTo>
                  <a:lnTo>
                    <a:pt x="234" y="1843"/>
                  </a:lnTo>
                  <a:close/>
                </a:path>
              </a:pathLst>
            </a:custGeom>
            <a:solidFill>
              <a:srgbClr val="E6424A"/>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5" name="Freeform 55"/>
            <p:cNvSpPr>
              <a:spLocks/>
            </p:cNvSpPr>
            <p:nvPr/>
          </p:nvSpPr>
          <p:spPr bwMode="auto">
            <a:xfrm>
              <a:off x="10152198" y="5164470"/>
              <a:ext cx="236119" cy="170879"/>
            </a:xfrm>
            <a:custGeom>
              <a:avLst/>
              <a:gdLst>
                <a:gd name="T0" fmla="*/ 1958 w 1958"/>
                <a:gd name="T1" fmla="*/ 1417 h 1417"/>
                <a:gd name="T2" fmla="*/ 1564 w 1958"/>
                <a:gd name="T3" fmla="*/ 0 h 1417"/>
                <a:gd name="T4" fmla="*/ 0 w 1958"/>
                <a:gd name="T5" fmla="*/ 146 h 1417"/>
                <a:gd name="T6" fmla="*/ 1958 w 1958"/>
                <a:gd name="T7" fmla="*/ 1417 h 1417"/>
              </a:gdLst>
              <a:ahLst/>
              <a:cxnLst>
                <a:cxn ang="0">
                  <a:pos x="T0" y="T1"/>
                </a:cxn>
                <a:cxn ang="0">
                  <a:pos x="T2" y="T3"/>
                </a:cxn>
                <a:cxn ang="0">
                  <a:pos x="T4" y="T5"/>
                </a:cxn>
                <a:cxn ang="0">
                  <a:pos x="T6" y="T7"/>
                </a:cxn>
              </a:cxnLst>
              <a:rect l="0" t="0" r="r" b="b"/>
              <a:pathLst>
                <a:path w="1958" h="1417">
                  <a:moveTo>
                    <a:pt x="1958" y="1417"/>
                  </a:moveTo>
                  <a:lnTo>
                    <a:pt x="1564" y="0"/>
                  </a:lnTo>
                  <a:lnTo>
                    <a:pt x="0" y="146"/>
                  </a:lnTo>
                  <a:lnTo>
                    <a:pt x="1958" y="1417"/>
                  </a:lnTo>
                  <a:close/>
                </a:path>
              </a:pathLst>
            </a:custGeom>
            <a:solidFill>
              <a:srgbClr val="E05950"/>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6" name="Freeform 56"/>
            <p:cNvSpPr>
              <a:spLocks/>
            </p:cNvSpPr>
            <p:nvPr/>
          </p:nvSpPr>
          <p:spPr bwMode="auto">
            <a:xfrm>
              <a:off x="9936186" y="5012852"/>
              <a:ext cx="223939" cy="172689"/>
            </a:xfrm>
            <a:custGeom>
              <a:avLst/>
              <a:gdLst>
                <a:gd name="T0" fmla="*/ 1793 w 1857"/>
                <a:gd name="T1" fmla="*/ 1432 h 1432"/>
                <a:gd name="T2" fmla="*/ 1857 w 1857"/>
                <a:gd name="T3" fmla="*/ 1373 h 1432"/>
                <a:gd name="T4" fmla="*/ 1833 w 1857"/>
                <a:gd name="T5" fmla="*/ 0 h 1432"/>
                <a:gd name="T6" fmla="*/ 1677 w 1857"/>
                <a:gd name="T7" fmla="*/ 26 h 1432"/>
                <a:gd name="T8" fmla="*/ 0 w 1857"/>
                <a:gd name="T9" fmla="*/ 1104 h 1432"/>
                <a:gd name="T10" fmla="*/ 1793 w 1857"/>
                <a:gd name="T11" fmla="*/ 1432 h 1432"/>
              </a:gdLst>
              <a:ahLst/>
              <a:cxnLst>
                <a:cxn ang="0">
                  <a:pos x="T0" y="T1"/>
                </a:cxn>
                <a:cxn ang="0">
                  <a:pos x="T2" y="T3"/>
                </a:cxn>
                <a:cxn ang="0">
                  <a:pos x="T4" y="T5"/>
                </a:cxn>
                <a:cxn ang="0">
                  <a:pos x="T6" y="T7"/>
                </a:cxn>
                <a:cxn ang="0">
                  <a:pos x="T8" y="T9"/>
                </a:cxn>
                <a:cxn ang="0">
                  <a:pos x="T10" y="T11"/>
                </a:cxn>
              </a:cxnLst>
              <a:rect l="0" t="0" r="r" b="b"/>
              <a:pathLst>
                <a:path w="1857" h="1432">
                  <a:moveTo>
                    <a:pt x="1793" y="1432"/>
                  </a:moveTo>
                  <a:lnTo>
                    <a:pt x="1857" y="1373"/>
                  </a:lnTo>
                  <a:lnTo>
                    <a:pt x="1833" y="0"/>
                  </a:lnTo>
                  <a:lnTo>
                    <a:pt x="1677" y="26"/>
                  </a:lnTo>
                  <a:lnTo>
                    <a:pt x="0" y="1104"/>
                  </a:lnTo>
                  <a:lnTo>
                    <a:pt x="1793" y="1432"/>
                  </a:lnTo>
                  <a:close/>
                </a:path>
              </a:pathLst>
            </a:custGeom>
            <a:solidFill>
              <a:srgbClr val="EC7780"/>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7" name="Freeform 57"/>
            <p:cNvSpPr>
              <a:spLocks/>
            </p:cNvSpPr>
            <p:nvPr/>
          </p:nvSpPr>
          <p:spPr bwMode="auto">
            <a:xfrm>
              <a:off x="9932087" y="5180509"/>
              <a:ext cx="254931" cy="225026"/>
            </a:xfrm>
            <a:custGeom>
              <a:avLst/>
              <a:gdLst>
                <a:gd name="T0" fmla="*/ 1828 w 2114"/>
                <a:gd name="T1" fmla="*/ 0 h 1866"/>
                <a:gd name="T2" fmla="*/ 0 w 2114"/>
                <a:gd name="T3" fmla="*/ 1675 h 1866"/>
                <a:gd name="T4" fmla="*/ 2071 w 2114"/>
                <a:gd name="T5" fmla="*/ 1866 h 1866"/>
                <a:gd name="T6" fmla="*/ 2114 w 2114"/>
                <a:gd name="T7" fmla="*/ 1852 h 1866"/>
                <a:gd name="T8" fmla="*/ 1880 w 2114"/>
                <a:gd name="T9" fmla="*/ 9 h 1866"/>
                <a:gd name="T10" fmla="*/ 1828 w 2114"/>
                <a:gd name="T11" fmla="*/ 0 h 1866"/>
              </a:gdLst>
              <a:ahLst/>
              <a:cxnLst>
                <a:cxn ang="0">
                  <a:pos x="T0" y="T1"/>
                </a:cxn>
                <a:cxn ang="0">
                  <a:pos x="T2" y="T3"/>
                </a:cxn>
                <a:cxn ang="0">
                  <a:pos x="T4" y="T5"/>
                </a:cxn>
                <a:cxn ang="0">
                  <a:pos x="T6" y="T7"/>
                </a:cxn>
                <a:cxn ang="0">
                  <a:pos x="T8" y="T9"/>
                </a:cxn>
                <a:cxn ang="0">
                  <a:pos x="T10" y="T11"/>
                </a:cxn>
              </a:cxnLst>
              <a:rect l="0" t="0" r="r" b="b"/>
              <a:pathLst>
                <a:path w="2114" h="1866">
                  <a:moveTo>
                    <a:pt x="1828" y="0"/>
                  </a:moveTo>
                  <a:lnTo>
                    <a:pt x="0" y="1675"/>
                  </a:lnTo>
                  <a:lnTo>
                    <a:pt x="2071" y="1866"/>
                  </a:lnTo>
                  <a:lnTo>
                    <a:pt x="2114" y="1852"/>
                  </a:lnTo>
                  <a:lnTo>
                    <a:pt x="1880" y="9"/>
                  </a:lnTo>
                  <a:lnTo>
                    <a:pt x="1828" y="0"/>
                  </a:lnTo>
                  <a:close/>
                </a:path>
              </a:pathLst>
            </a:custGeom>
            <a:solidFill>
              <a:srgbClr val="BF2A1C"/>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8" name="Freeform 58"/>
            <p:cNvSpPr>
              <a:spLocks/>
            </p:cNvSpPr>
            <p:nvPr/>
          </p:nvSpPr>
          <p:spPr bwMode="auto">
            <a:xfrm>
              <a:off x="10146110" y="5026200"/>
              <a:ext cx="194877" cy="160027"/>
            </a:xfrm>
            <a:custGeom>
              <a:avLst/>
              <a:gdLst>
                <a:gd name="T0" fmla="*/ 0 w 1616"/>
                <a:gd name="T1" fmla="*/ 1318 h 1327"/>
                <a:gd name="T2" fmla="*/ 52 w 1616"/>
                <a:gd name="T3" fmla="*/ 1327 h 1327"/>
                <a:gd name="T4" fmla="*/ 1616 w 1616"/>
                <a:gd name="T5" fmla="*/ 1181 h 1327"/>
                <a:gd name="T6" fmla="*/ 683 w 1616"/>
                <a:gd name="T7" fmla="*/ 0 h 1327"/>
                <a:gd name="T8" fmla="*/ 64 w 1616"/>
                <a:gd name="T9" fmla="*/ 1259 h 1327"/>
                <a:gd name="T10" fmla="*/ 0 w 1616"/>
                <a:gd name="T11" fmla="*/ 1318 h 1327"/>
              </a:gdLst>
              <a:ahLst/>
              <a:cxnLst>
                <a:cxn ang="0">
                  <a:pos x="T0" y="T1"/>
                </a:cxn>
                <a:cxn ang="0">
                  <a:pos x="T2" y="T3"/>
                </a:cxn>
                <a:cxn ang="0">
                  <a:pos x="T4" y="T5"/>
                </a:cxn>
                <a:cxn ang="0">
                  <a:pos x="T6" y="T7"/>
                </a:cxn>
                <a:cxn ang="0">
                  <a:pos x="T8" y="T9"/>
                </a:cxn>
                <a:cxn ang="0">
                  <a:pos x="T10" y="T11"/>
                </a:cxn>
              </a:cxnLst>
              <a:rect l="0" t="0" r="r" b="b"/>
              <a:pathLst>
                <a:path w="1616" h="1327">
                  <a:moveTo>
                    <a:pt x="0" y="1318"/>
                  </a:moveTo>
                  <a:lnTo>
                    <a:pt x="52" y="1327"/>
                  </a:lnTo>
                  <a:lnTo>
                    <a:pt x="1616" y="1181"/>
                  </a:lnTo>
                  <a:lnTo>
                    <a:pt x="683" y="0"/>
                  </a:lnTo>
                  <a:lnTo>
                    <a:pt x="64" y="1259"/>
                  </a:lnTo>
                  <a:lnTo>
                    <a:pt x="0" y="1318"/>
                  </a:lnTo>
                  <a:close/>
                </a:path>
              </a:pathLst>
            </a:custGeom>
            <a:solidFill>
              <a:srgbClr val="EC7679"/>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9" name="Freeform 59"/>
            <p:cNvSpPr>
              <a:spLocks/>
            </p:cNvSpPr>
            <p:nvPr/>
          </p:nvSpPr>
          <p:spPr bwMode="auto">
            <a:xfrm>
              <a:off x="9988754" y="5698002"/>
              <a:ext cx="3981" cy="3981"/>
            </a:xfrm>
            <a:custGeom>
              <a:avLst/>
              <a:gdLst>
                <a:gd name="T0" fmla="*/ 33 w 33"/>
                <a:gd name="T1" fmla="*/ 33 h 33"/>
                <a:gd name="T2" fmla="*/ 26 w 33"/>
                <a:gd name="T3" fmla="*/ 4 h 33"/>
                <a:gd name="T4" fmla="*/ 0 w 33"/>
                <a:gd name="T5" fmla="*/ 0 h 33"/>
                <a:gd name="T6" fmla="*/ 33 w 33"/>
                <a:gd name="T7" fmla="*/ 33 h 33"/>
              </a:gdLst>
              <a:ahLst/>
              <a:cxnLst>
                <a:cxn ang="0">
                  <a:pos x="T0" y="T1"/>
                </a:cxn>
                <a:cxn ang="0">
                  <a:pos x="T2" y="T3"/>
                </a:cxn>
                <a:cxn ang="0">
                  <a:pos x="T4" y="T5"/>
                </a:cxn>
                <a:cxn ang="0">
                  <a:pos x="T6" y="T7"/>
                </a:cxn>
              </a:cxnLst>
              <a:rect l="0" t="0" r="r" b="b"/>
              <a:pathLst>
                <a:path w="33" h="33">
                  <a:moveTo>
                    <a:pt x="33" y="33"/>
                  </a:moveTo>
                  <a:lnTo>
                    <a:pt x="26" y="4"/>
                  </a:lnTo>
                  <a:lnTo>
                    <a:pt x="0" y="0"/>
                  </a:lnTo>
                  <a:lnTo>
                    <a:pt x="33" y="33"/>
                  </a:lnTo>
                  <a:close/>
                </a:path>
              </a:pathLst>
            </a:custGeom>
            <a:solidFill>
              <a:srgbClr val="E64149"/>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10" name="Freeform 60"/>
            <p:cNvSpPr>
              <a:spLocks/>
            </p:cNvSpPr>
            <p:nvPr/>
          </p:nvSpPr>
          <p:spPr bwMode="auto">
            <a:xfrm>
              <a:off x="9642199" y="5294193"/>
              <a:ext cx="1447" cy="1930"/>
            </a:xfrm>
            <a:custGeom>
              <a:avLst/>
              <a:gdLst>
                <a:gd name="T0" fmla="*/ 0 w 12"/>
                <a:gd name="T1" fmla="*/ 12 h 16"/>
                <a:gd name="T2" fmla="*/ 12 w 12"/>
                <a:gd name="T3" fmla="*/ 16 h 16"/>
                <a:gd name="T4" fmla="*/ 5 w 12"/>
                <a:gd name="T5" fmla="*/ 0 h 16"/>
                <a:gd name="T6" fmla="*/ 0 w 12"/>
                <a:gd name="T7" fmla="*/ 12 h 16"/>
              </a:gdLst>
              <a:ahLst/>
              <a:cxnLst>
                <a:cxn ang="0">
                  <a:pos x="T0" y="T1"/>
                </a:cxn>
                <a:cxn ang="0">
                  <a:pos x="T2" y="T3"/>
                </a:cxn>
                <a:cxn ang="0">
                  <a:pos x="T4" y="T5"/>
                </a:cxn>
                <a:cxn ang="0">
                  <a:pos x="T6" y="T7"/>
                </a:cxn>
              </a:cxnLst>
              <a:rect l="0" t="0" r="r" b="b"/>
              <a:pathLst>
                <a:path w="12" h="16">
                  <a:moveTo>
                    <a:pt x="0" y="12"/>
                  </a:moveTo>
                  <a:lnTo>
                    <a:pt x="12" y="16"/>
                  </a:lnTo>
                  <a:lnTo>
                    <a:pt x="5" y="0"/>
                  </a:lnTo>
                  <a:lnTo>
                    <a:pt x="0" y="12"/>
                  </a:lnTo>
                  <a:close/>
                </a:path>
              </a:pathLst>
            </a:custGeom>
            <a:solidFill>
              <a:srgbClr val="E64149"/>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11" name="Freeform 61"/>
            <p:cNvSpPr>
              <a:spLocks/>
            </p:cNvSpPr>
            <p:nvPr/>
          </p:nvSpPr>
          <p:spPr bwMode="auto">
            <a:xfrm>
              <a:off x="9636929" y="5291151"/>
              <a:ext cx="6031" cy="4581"/>
            </a:xfrm>
            <a:custGeom>
              <a:avLst/>
              <a:gdLst>
                <a:gd name="T0" fmla="*/ 40 w 50"/>
                <a:gd name="T1" fmla="*/ 0 h 38"/>
                <a:gd name="T2" fmla="*/ 0 w 50"/>
                <a:gd name="T3" fmla="*/ 21 h 38"/>
                <a:gd name="T4" fmla="*/ 45 w 50"/>
                <a:gd name="T5" fmla="*/ 38 h 38"/>
                <a:gd name="T6" fmla="*/ 50 w 50"/>
                <a:gd name="T7" fmla="*/ 26 h 38"/>
                <a:gd name="T8" fmla="*/ 40 w 50"/>
                <a:gd name="T9" fmla="*/ 0 h 38"/>
              </a:gdLst>
              <a:ahLst/>
              <a:cxnLst>
                <a:cxn ang="0">
                  <a:pos x="T0" y="T1"/>
                </a:cxn>
                <a:cxn ang="0">
                  <a:pos x="T2" y="T3"/>
                </a:cxn>
                <a:cxn ang="0">
                  <a:pos x="T4" y="T5"/>
                </a:cxn>
                <a:cxn ang="0">
                  <a:pos x="T6" y="T7"/>
                </a:cxn>
                <a:cxn ang="0">
                  <a:pos x="T8" y="T9"/>
                </a:cxn>
              </a:cxnLst>
              <a:rect l="0" t="0" r="r" b="b"/>
              <a:pathLst>
                <a:path w="50" h="38">
                  <a:moveTo>
                    <a:pt x="40" y="0"/>
                  </a:moveTo>
                  <a:lnTo>
                    <a:pt x="0" y="21"/>
                  </a:lnTo>
                  <a:lnTo>
                    <a:pt x="45" y="38"/>
                  </a:lnTo>
                  <a:lnTo>
                    <a:pt x="50" y="26"/>
                  </a:lnTo>
                  <a:lnTo>
                    <a:pt x="40" y="0"/>
                  </a:lnTo>
                  <a:close/>
                </a:path>
              </a:pathLst>
            </a:custGeom>
            <a:solidFill>
              <a:srgbClr val="E64149"/>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12" name="Freeform 62"/>
            <p:cNvSpPr>
              <a:spLocks/>
            </p:cNvSpPr>
            <p:nvPr/>
          </p:nvSpPr>
          <p:spPr bwMode="auto">
            <a:xfrm>
              <a:off x="9641614" y="5289510"/>
              <a:ext cx="3497" cy="4824"/>
            </a:xfrm>
            <a:custGeom>
              <a:avLst/>
              <a:gdLst>
                <a:gd name="T0" fmla="*/ 29 w 29"/>
                <a:gd name="T1" fmla="*/ 0 h 40"/>
                <a:gd name="T2" fmla="*/ 0 w 29"/>
                <a:gd name="T3" fmla="*/ 14 h 40"/>
                <a:gd name="T4" fmla="*/ 10 w 29"/>
                <a:gd name="T5" fmla="*/ 40 h 40"/>
                <a:gd name="T6" fmla="*/ 29 w 29"/>
                <a:gd name="T7" fmla="*/ 0 h 40"/>
              </a:gdLst>
              <a:ahLst/>
              <a:cxnLst>
                <a:cxn ang="0">
                  <a:pos x="T0" y="T1"/>
                </a:cxn>
                <a:cxn ang="0">
                  <a:pos x="T2" y="T3"/>
                </a:cxn>
                <a:cxn ang="0">
                  <a:pos x="T4" y="T5"/>
                </a:cxn>
                <a:cxn ang="0">
                  <a:pos x="T6" y="T7"/>
                </a:cxn>
              </a:cxnLst>
              <a:rect l="0" t="0" r="r" b="b"/>
              <a:pathLst>
                <a:path w="29" h="40">
                  <a:moveTo>
                    <a:pt x="29" y="0"/>
                  </a:moveTo>
                  <a:lnTo>
                    <a:pt x="0" y="14"/>
                  </a:lnTo>
                  <a:lnTo>
                    <a:pt x="10" y="40"/>
                  </a:lnTo>
                  <a:lnTo>
                    <a:pt x="29" y="0"/>
                  </a:lnTo>
                  <a:close/>
                </a:path>
              </a:pathLst>
            </a:custGeom>
            <a:solidFill>
              <a:srgbClr val="E64149"/>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13" name="Freeform 63"/>
            <p:cNvSpPr>
              <a:spLocks/>
            </p:cNvSpPr>
            <p:nvPr/>
          </p:nvSpPr>
          <p:spPr bwMode="auto">
            <a:xfrm>
              <a:off x="9932087" y="5376619"/>
              <a:ext cx="255173" cy="331026"/>
            </a:xfrm>
            <a:custGeom>
              <a:avLst/>
              <a:gdLst>
                <a:gd name="T0" fmla="*/ 0 w 2116"/>
                <a:gd name="T1" fmla="*/ 0 h 2745"/>
                <a:gd name="T2" fmla="*/ 507 w 2116"/>
                <a:gd name="T3" fmla="*/ 2726 h 2745"/>
                <a:gd name="T4" fmla="*/ 552 w 2116"/>
                <a:gd name="T5" fmla="*/ 2745 h 2745"/>
                <a:gd name="T6" fmla="*/ 2116 w 2116"/>
                <a:gd name="T7" fmla="*/ 203 h 2745"/>
                <a:gd name="T8" fmla="*/ 2114 w 2116"/>
                <a:gd name="T9" fmla="*/ 177 h 2745"/>
                <a:gd name="T10" fmla="*/ 2071 w 2116"/>
                <a:gd name="T11" fmla="*/ 191 h 2745"/>
                <a:gd name="T12" fmla="*/ 0 w 2116"/>
                <a:gd name="T13" fmla="*/ 0 h 2745"/>
              </a:gdLst>
              <a:ahLst/>
              <a:cxnLst>
                <a:cxn ang="0">
                  <a:pos x="T0" y="T1"/>
                </a:cxn>
                <a:cxn ang="0">
                  <a:pos x="T2" y="T3"/>
                </a:cxn>
                <a:cxn ang="0">
                  <a:pos x="T4" y="T5"/>
                </a:cxn>
                <a:cxn ang="0">
                  <a:pos x="T6" y="T7"/>
                </a:cxn>
                <a:cxn ang="0">
                  <a:pos x="T8" y="T9"/>
                </a:cxn>
                <a:cxn ang="0">
                  <a:pos x="T10" y="T11"/>
                </a:cxn>
                <a:cxn ang="0">
                  <a:pos x="T12" y="T13"/>
                </a:cxn>
              </a:cxnLst>
              <a:rect l="0" t="0" r="r" b="b"/>
              <a:pathLst>
                <a:path w="2116" h="2745">
                  <a:moveTo>
                    <a:pt x="0" y="0"/>
                  </a:moveTo>
                  <a:lnTo>
                    <a:pt x="507" y="2726"/>
                  </a:lnTo>
                  <a:lnTo>
                    <a:pt x="552" y="2745"/>
                  </a:lnTo>
                  <a:lnTo>
                    <a:pt x="2116" y="203"/>
                  </a:lnTo>
                  <a:lnTo>
                    <a:pt x="2114" y="177"/>
                  </a:lnTo>
                  <a:lnTo>
                    <a:pt x="2071" y="191"/>
                  </a:lnTo>
                  <a:lnTo>
                    <a:pt x="0" y="0"/>
                  </a:lnTo>
                  <a:close/>
                </a:path>
              </a:pathLst>
            </a:custGeom>
            <a:solidFill>
              <a:srgbClr val="D82728"/>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14" name="Freeform 64"/>
            <p:cNvSpPr>
              <a:spLocks/>
            </p:cNvSpPr>
            <p:nvPr/>
          </p:nvSpPr>
          <p:spPr bwMode="auto">
            <a:xfrm>
              <a:off x="9839946" y="5015896"/>
              <a:ext cx="315347" cy="371543"/>
            </a:xfrm>
            <a:custGeom>
              <a:avLst/>
              <a:gdLst>
                <a:gd name="T0" fmla="*/ 787 w 2615"/>
                <a:gd name="T1" fmla="*/ 3081 h 3081"/>
                <a:gd name="T2" fmla="*/ 2615 w 2615"/>
                <a:gd name="T3" fmla="*/ 1406 h 3081"/>
                <a:gd name="T4" fmla="*/ 822 w 2615"/>
                <a:gd name="T5" fmla="*/ 1078 h 3081"/>
                <a:gd name="T6" fmla="*/ 2499 w 2615"/>
                <a:gd name="T7" fmla="*/ 0 h 3081"/>
                <a:gd name="T8" fmla="*/ 0 w 2615"/>
                <a:gd name="T9" fmla="*/ 414 h 3081"/>
                <a:gd name="T10" fmla="*/ 765 w 2615"/>
                <a:gd name="T11" fmla="*/ 1089 h 3081"/>
                <a:gd name="T12" fmla="*/ 787 w 2615"/>
                <a:gd name="T13" fmla="*/ 3081 h 3081"/>
              </a:gdLst>
              <a:ahLst/>
              <a:cxnLst>
                <a:cxn ang="0">
                  <a:pos x="T0" y="T1"/>
                </a:cxn>
                <a:cxn ang="0">
                  <a:pos x="T2" y="T3"/>
                </a:cxn>
                <a:cxn ang="0">
                  <a:pos x="T4" y="T5"/>
                </a:cxn>
                <a:cxn ang="0">
                  <a:pos x="T6" y="T7"/>
                </a:cxn>
                <a:cxn ang="0">
                  <a:pos x="T8" y="T9"/>
                </a:cxn>
                <a:cxn ang="0">
                  <a:pos x="T10" y="T11"/>
                </a:cxn>
                <a:cxn ang="0">
                  <a:pos x="T12" y="T13"/>
                </a:cxn>
              </a:cxnLst>
              <a:rect l="0" t="0" r="r" b="b"/>
              <a:pathLst>
                <a:path w="2615" h="3081">
                  <a:moveTo>
                    <a:pt x="787" y="3081"/>
                  </a:moveTo>
                  <a:lnTo>
                    <a:pt x="2615" y="1406"/>
                  </a:lnTo>
                  <a:lnTo>
                    <a:pt x="822" y="1078"/>
                  </a:lnTo>
                  <a:lnTo>
                    <a:pt x="2499" y="0"/>
                  </a:lnTo>
                  <a:lnTo>
                    <a:pt x="0" y="414"/>
                  </a:lnTo>
                  <a:lnTo>
                    <a:pt x="765" y="1089"/>
                  </a:lnTo>
                  <a:lnTo>
                    <a:pt x="787" y="3081"/>
                  </a:lnTo>
                  <a:close/>
                </a:path>
              </a:pathLst>
            </a:custGeom>
            <a:solidFill>
              <a:srgbClr val="E64149"/>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15" name="Freeform 65"/>
            <p:cNvSpPr>
              <a:spLocks/>
            </p:cNvSpPr>
            <p:nvPr/>
          </p:nvSpPr>
          <p:spPr bwMode="auto">
            <a:xfrm>
              <a:off x="9643604" y="5296067"/>
              <a:ext cx="358279" cy="411701"/>
            </a:xfrm>
            <a:custGeom>
              <a:avLst/>
              <a:gdLst>
                <a:gd name="T0" fmla="*/ 0 w 2971"/>
                <a:gd name="T1" fmla="*/ 0 h 3414"/>
                <a:gd name="T2" fmla="*/ 1136 w 2971"/>
                <a:gd name="T3" fmla="*/ 2665 h 3414"/>
                <a:gd name="T4" fmla="*/ 1193 w 2971"/>
                <a:gd name="T5" fmla="*/ 2667 h 3414"/>
                <a:gd name="T6" fmla="*/ 1136 w 2971"/>
                <a:gd name="T7" fmla="*/ 2665 h 3414"/>
                <a:gd name="T8" fmla="*/ 1136 w 2971"/>
                <a:gd name="T9" fmla="*/ 2667 h 3414"/>
                <a:gd name="T10" fmla="*/ 2971 w 2971"/>
                <a:gd name="T11" fmla="*/ 3414 h 3414"/>
                <a:gd name="T12" fmla="*/ 2464 w 2971"/>
                <a:gd name="T13" fmla="*/ 688 h 3414"/>
                <a:gd name="T14" fmla="*/ 0 w 2971"/>
                <a:gd name="T15" fmla="*/ 0 h 3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1" h="3414">
                  <a:moveTo>
                    <a:pt x="0" y="0"/>
                  </a:moveTo>
                  <a:lnTo>
                    <a:pt x="1136" y="2665"/>
                  </a:lnTo>
                  <a:lnTo>
                    <a:pt x="1193" y="2667"/>
                  </a:lnTo>
                  <a:lnTo>
                    <a:pt x="1136" y="2665"/>
                  </a:lnTo>
                  <a:lnTo>
                    <a:pt x="1136" y="2667"/>
                  </a:lnTo>
                  <a:lnTo>
                    <a:pt x="2971" y="3414"/>
                  </a:lnTo>
                  <a:lnTo>
                    <a:pt x="2464" y="688"/>
                  </a:lnTo>
                  <a:lnTo>
                    <a:pt x="0" y="0"/>
                  </a:lnTo>
                  <a:close/>
                </a:path>
              </a:pathLst>
            </a:custGeom>
            <a:solidFill>
              <a:srgbClr val="A0181C"/>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16" name="Freeform 66"/>
            <p:cNvSpPr>
              <a:spLocks/>
            </p:cNvSpPr>
            <p:nvPr/>
          </p:nvSpPr>
          <p:spPr bwMode="auto">
            <a:xfrm>
              <a:off x="9643603" y="5138245"/>
              <a:ext cx="297139" cy="245526"/>
            </a:xfrm>
            <a:custGeom>
              <a:avLst/>
              <a:gdLst>
                <a:gd name="T0" fmla="*/ 1136 w 2464"/>
                <a:gd name="T1" fmla="*/ 0 h 2036"/>
                <a:gd name="T2" fmla="*/ 0 w 2464"/>
                <a:gd name="T3" fmla="*/ 1348 h 2036"/>
                <a:gd name="T4" fmla="*/ 2464 w 2464"/>
                <a:gd name="T5" fmla="*/ 2036 h 2036"/>
                <a:gd name="T6" fmla="*/ 1136 w 2464"/>
                <a:gd name="T7" fmla="*/ 0 h 2036"/>
              </a:gdLst>
              <a:ahLst/>
              <a:cxnLst>
                <a:cxn ang="0">
                  <a:pos x="T0" y="T1"/>
                </a:cxn>
                <a:cxn ang="0">
                  <a:pos x="T2" y="T3"/>
                </a:cxn>
                <a:cxn ang="0">
                  <a:pos x="T4" y="T5"/>
                </a:cxn>
                <a:cxn ang="0">
                  <a:pos x="T6" y="T7"/>
                </a:cxn>
              </a:cxnLst>
              <a:rect l="0" t="0" r="r" b="b"/>
              <a:pathLst>
                <a:path w="2464" h="2036">
                  <a:moveTo>
                    <a:pt x="1136" y="0"/>
                  </a:moveTo>
                  <a:lnTo>
                    <a:pt x="0" y="1348"/>
                  </a:lnTo>
                  <a:lnTo>
                    <a:pt x="2464" y="2036"/>
                  </a:lnTo>
                  <a:lnTo>
                    <a:pt x="1136" y="0"/>
                  </a:lnTo>
                  <a:close/>
                </a:path>
              </a:pathLst>
            </a:custGeom>
            <a:solidFill>
              <a:srgbClr val="B94848"/>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17" name="Freeform 67"/>
            <p:cNvSpPr>
              <a:spLocks/>
            </p:cNvSpPr>
            <p:nvPr/>
          </p:nvSpPr>
          <p:spPr bwMode="auto">
            <a:xfrm>
              <a:off x="9776606" y="5138245"/>
              <a:ext cx="176417" cy="267290"/>
            </a:xfrm>
            <a:custGeom>
              <a:avLst/>
              <a:gdLst>
                <a:gd name="T0" fmla="*/ 1306 w 1328"/>
                <a:gd name="T1" fmla="*/ 44 h 2036"/>
                <a:gd name="T2" fmla="*/ 0 w 1328"/>
                <a:gd name="T3" fmla="*/ 0 h 2036"/>
                <a:gd name="T4" fmla="*/ 1328 w 1328"/>
                <a:gd name="T5" fmla="*/ 2036 h 2036"/>
                <a:gd name="T6" fmla="*/ 1306 w 1328"/>
                <a:gd name="T7" fmla="*/ 44 h 2036"/>
              </a:gdLst>
              <a:ahLst/>
              <a:cxnLst>
                <a:cxn ang="0">
                  <a:pos x="T0" y="T1"/>
                </a:cxn>
                <a:cxn ang="0">
                  <a:pos x="T2" y="T3"/>
                </a:cxn>
                <a:cxn ang="0">
                  <a:pos x="T4" y="T5"/>
                </a:cxn>
                <a:cxn ang="0">
                  <a:pos x="T6" y="T7"/>
                </a:cxn>
              </a:cxnLst>
              <a:rect l="0" t="0" r="r" b="b"/>
              <a:pathLst>
                <a:path w="1328" h="2036">
                  <a:moveTo>
                    <a:pt x="1306" y="44"/>
                  </a:moveTo>
                  <a:lnTo>
                    <a:pt x="0" y="0"/>
                  </a:lnTo>
                  <a:lnTo>
                    <a:pt x="1328" y="2036"/>
                  </a:lnTo>
                  <a:lnTo>
                    <a:pt x="1306" y="44"/>
                  </a:lnTo>
                  <a:close/>
                </a:path>
              </a:pathLst>
            </a:custGeom>
            <a:solidFill>
              <a:srgbClr val="E64149"/>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18" name="Freeform 68"/>
            <p:cNvSpPr>
              <a:spLocks/>
            </p:cNvSpPr>
            <p:nvPr/>
          </p:nvSpPr>
          <p:spPr bwMode="auto">
            <a:xfrm>
              <a:off x="10148411" y="5015234"/>
              <a:ext cx="95326" cy="173374"/>
            </a:xfrm>
            <a:custGeom>
              <a:avLst/>
              <a:gdLst>
                <a:gd name="T0" fmla="*/ 643 w 643"/>
                <a:gd name="T1" fmla="*/ 114 h 1373"/>
                <a:gd name="T2" fmla="*/ 0 w 643"/>
                <a:gd name="T3" fmla="*/ 0 h 1373"/>
                <a:gd name="T4" fmla="*/ 24 w 643"/>
                <a:gd name="T5" fmla="*/ 1373 h 1373"/>
                <a:gd name="T6" fmla="*/ 643 w 643"/>
                <a:gd name="T7" fmla="*/ 114 h 1373"/>
              </a:gdLst>
              <a:ahLst/>
              <a:cxnLst>
                <a:cxn ang="0">
                  <a:pos x="T0" y="T1"/>
                </a:cxn>
                <a:cxn ang="0">
                  <a:pos x="T2" y="T3"/>
                </a:cxn>
                <a:cxn ang="0">
                  <a:pos x="T4" y="T5"/>
                </a:cxn>
                <a:cxn ang="0">
                  <a:pos x="T6" y="T7"/>
                </a:cxn>
              </a:cxnLst>
              <a:rect l="0" t="0" r="r" b="b"/>
              <a:pathLst>
                <a:path w="643" h="1373">
                  <a:moveTo>
                    <a:pt x="643" y="114"/>
                  </a:moveTo>
                  <a:lnTo>
                    <a:pt x="0" y="0"/>
                  </a:lnTo>
                  <a:lnTo>
                    <a:pt x="24" y="1373"/>
                  </a:lnTo>
                  <a:lnTo>
                    <a:pt x="643" y="114"/>
                  </a:lnTo>
                  <a:close/>
                </a:path>
              </a:pathLst>
            </a:custGeom>
            <a:solidFill>
              <a:srgbClr val="ED7E88"/>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19" name="Freeform 69"/>
            <p:cNvSpPr>
              <a:spLocks/>
            </p:cNvSpPr>
            <p:nvPr/>
          </p:nvSpPr>
          <p:spPr bwMode="auto">
            <a:xfrm>
              <a:off x="9991798" y="5698470"/>
              <a:ext cx="238411" cy="136509"/>
            </a:xfrm>
            <a:custGeom>
              <a:avLst/>
              <a:gdLst>
                <a:gd name="T0" fmla="*/ 7 w 1977"/>
                <a:gd name="T1" fmla="*/ 29 h 1132"/>
                <a:gd name="T2" fmla="*/ 1037 w 1977"/>
                <a:gd name="T3" fmla="*/ 1132 h 1132"/>
                <a:gd name="T4" fmla="*/ 1977 w 1977"/>
                <a:gd name="T5" fmla="*/ 310 h 1132"/>
                <a:gd name="T6" fmla="*/ 0 w 1977"/>
                <a:gd name="T7" fmla="*/ 0 h 1132"/>
                <a:gd name="T8" fmla="*/ 7 w 1977"/>
                <a:gd name="T9" fmla="*/ 29 h 1132"/>
              </a:gdLst>
              <a:ahLst/>
              <a:cxnLst>
                <a:cxn ang="0">
                  <a:pos x="T0" y="T1"/>
                </a:cxn>
                <a:cxn ang="0">
                  <a:pos x="T2" y="T3"/>
                </a:cxn>
                <a:cxn ang="0">
                  <a:pos x="T4" y="T5"/>
                </a:cxn>
                <a:cxn ang="0">
                  <a:pos x="T6" y="T7"/>
                </a:cxn>
                <a:cxn ang="0">
                  <a:pos x="T8" y="T9"/>
                </a:cxn>
              </a:cxnLst>
              <a:rect l="0" t="0" r="r" b="b"/>
              <a:pathLst>
                <a:path w="1977" h="1132">
                  <a:moveTo>
                    <a:pt x="7" y="29"/>
                  </a:moveTo>
                  <a:lnTo>
                    <a:pt x="1037" y="1132"/>
                  </a:lnTo>
                  <a:lnTo>
                    <a:pt x="1977" y="310"/>
                  </a:lnTo>
                  <a:lnTo>
                    <a:pt x="0" y="0"/>
                  </a:lnTo>
                  <a:lnTo>
                    <a:pt x="7" y="29"/>
                  </a:lnTo>
                  <a:close/>
                </a:path>
              </a:pathLst>
            </a:custGeom>
            <a:solidFill>
              <a:srgbClr val="A01F1C"/>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20" name="Freeform 70"/>
            <p:cNvSpPr>
              <a:spLocks/>
            </p:cNvSpPr>
            <p:nvPr/>
          </p:nvSpPr>
          <p:spPr bwMode="auto">
            <a:xfrm>
              <a:off x="9782928" y="5701865"/>
              <a:ext cx="340191" cy="135908"/>
            </a:xfrm>
            <a:custGeom>
              <a:avLst/>
              <a:gdLst>
                <a:gd name="T0" fmla="*/ 1793 w 2821"/>
                <a:gd name="T1" fmla="*/ 12 h 1127"/>
                <a:gd name="T2" fmla="*/ 0 w 2821"/>
                <a:gd name="T3" fmla="*/ 1127 h 1127"/>
                <a:gd name="T4" fmla="*/ 2792 w 2821"/>
                <a:gd name="T5" fmla="*/ 1127 h 1127"/>
                <a:gd name="T6" fmla="*/ 2821 w 2821"/>
                <a:gd name="T7" fmla="*/ 1103 h 1127"/>
                <a:gd name="T8" fmla="*/ 1791 w 2821"/>
                <a:gd name="T9" fmla="*/ 0 h 1127"/>
                <a:gd name="T10" fmla="*/ 1793 w 2821"/>
                <a:gd name="T11" fmla="*/ 12 h 1127"/>
              </a:gdLst>
              <a:ahLst/>
              <a:cxnLst>
                <a:cxn ang="0">
                  <a:pos x="T0" y="T1"/>
                </a:cxn>
                <a:cxn ang="0">
                  <a:pos x="T2" y="T3"/>
                </a:cxn>
                <a:cxn ang="0">
                  <a:pos x="T4" y="T5"/>
                </a:cxn>
                <a:cxn ang="0">
                  <a:pos x="T6" y="T7"/>
                </a:cxn>
                <a:cxn ang="0">
                  <a:pos x="T8" y="T9"/>
                </a:cxn>
                <a:cxn ang="0">
                  <a:pos x="T10" y="T11"/>
                </a:cxn>
              </a:cxnLst>
              <a:rect l="0" t="0" r="r" b="b"/>
              <a:pathLst>
                <a:path w="2821" h="1127">
                  <a:moveTo>
                    <a:pt x="1793" y="12"/>
                  </a:moveTo>
                  <a:lnTo>
                    <a:pt x="0" y="1127"/>
                  </a:lnTo>
                  <a:lnTo>
                    <a:pt x="2792" y="1127"/>
                  </a:lnTo>
                  <a:lnTo>
                    <a:pt x="2821" y="1103"/>
                  </a:lnTo>
                  <a:lnTo>
                    <a:pt x="1791" y="0"/>
                  </a:lnTo>
                  <a:lnTo>
                    <a:pt x="1793" y="12"/>
                  </a:lnTo>
                  <a:close/>
                </a:path>
              </a:pathLst>
            </a:custGeom>
            <a:solidFill>
              <a:srgbClr val="681919"/>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21" name="Freeform 71"/>
            <p:cNvSpPr>
              <a:spLocks/>
            </p:cNvSpPr>
            <p:nvPr/>
          </p:nvSpPr>
          <p:spPr bwMode="auto">
            <a:xfrm>
              <a:off x="9776607" y="5608318"/>
              <a:ext cx="222733" cy="232260"/>
            </a:xfrm>
            <a:custGeom>
              <a:avLst/>
              <a:gdLst>
                <a:gd name="T0" fmla="*/ 1845 w 1847"/>
                <a:gd name="T1" fmla="*/ 799 h 1926"/>
                <a:gd name="T2" fmla="*/ 1812 w 1847"/>
                <a:gd name="T3" fmla="*/ 766 h 1926"/>
                <a:gd name="T4" fmla="*/ 1838 w 1847"/>
                <a:gd name="T5" fmla="*/ 770 h 1926"/>
                <a:gd name="T6" fmla="*/ 1835 w 1847"/>
                <a:gd name="T7" fmla="*/ 747 h 1926"/>
                <a:gd name="T8" fmla="*/ 0 w 1847"/>
                <a:gd name="T9" fmla="*/ 0 h 1926"/>
                <a:gd name="T10" fmla="*/ 0 w 1847"/>
                <a:gd name="T11" fmla="*/ 1926 h 1926"/>
                <a:gd name="T12" fmla="*/ 54 w 1847"/>
                <a:gd name="T13" fmla="*/ 1926 h 1926"/>
                <a:gd name="T14" fmla="*/ 1847 w 1847"/>
                <a:gd name="T15" fmla="*/ 811 h 1926"/>
                <a:gd name="T16" fmla="*/ 1845 w 1847"/>
                <a:gd name="T17" fmla="*/ 799 h 1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7" h="1926">
                  <a:moveTo>
                    <a:pt x="1845" y="799"/>
                  </a:moveTo>
                  <a:lnTo>
                    <a:pt x="1812" y="766"/>
                  </a:lnTo>
                  <a:lnTo>
                    <a:pt x="1838" y="770"/>
                  </a:lnTo>
                  <a:lnTo>
                    <a:pt x="1835" y="747"/>
                  </a:lnTo>
                  <a:lnTo>
                    <a:pt x="0" y="0"/>
                  </a:lnTo>
                  <a:lnTo>
                    <a:pt x="0" y="1926"/>
                  </a:lnTo>
                  <a:lnTo>
                    <a:pt x="54" y="1926"/>
                  </a:lnTo>
                  <a:lnTo>
                    <a:pt x="1847" y="811"/>
                  </a:lnTo>
                  <a:lnTo>
                    <a:pt x="1845" y="799"/>
                  </a:lnTo>
                  <a:close/>
                </a:path>
              </a:pathLst>
            </a:custGeom>
            <a:solidFill>
              <a:srgbClr val="801518"/>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22" name="Freeform 72"/>
            <p:cNvSpPr>
              <a:spLocks/>
            </p:cNvSpPr>
            <p:nvPr/>
          </p:nvSpPr>
          <p:spPr bwMode="auto">
            <a:xfrm>
              <a:off x="10179828" y="5400386"/>
              <a:ext cx="149293" cy="344411"/>
            </a:xfrm>
            <a:custGeom>
              <a:avLst/>
              <a:gdLst>
                <a:gd name="T0" fmla="*/ 371 w 1238"/>
                <a:gd name="T1" fmla="*/ 2856 h 2856"/>
                <a:gd name="T2" fmla="*/ 1238 w 1238"/>
                <a:gd name="T3" fmla="*/ 1382 h 2856"/>
                <a:gd name="T4" fmla="*/ 0 w 1238"/>
                <a:gd name="T5" fmla="*/ 0 h 2856"/>
                <a:gd name="T6" fmla="*/ 371 w 1238"/>
                <a:gd name="T7" fmla="*/ 2856 h 2856"/>
              </a:gdLst>
              <a:ahLst/>
              <a:cxnLst>
                <a:cxn ang="0">
                  <a:pos x="T0" y="T1"/>
                </a:cxn>
                <a:cxn ang="0">
                  <a:pos x="T2" y="T3"/>
                </a:cxn>
                <a:cxn ang="0">
                  <a:pos x="T4" y="T5"/>
                </a:cxn>
                <a:cxn ang="0">
                  <a:pos x="T6" y="T7"/>
                </a:cxn>
              </a:cxnLst>
              <a:rect l="0" t="0" r="r" b="b"/>
              <a:pathLst>
                <a:path w="1238" h="2856">
                  <a:moveTo>
                    <a:pt x="371" y="2856"/>
                  </a:moveTo>
                  <a:lnTo>
                    <a:pt x="1238" y="1382"/>
                  </a:lnTo>
                  <a:lnTo>
                    <a:pt x="0" y="0"/>
                  </a:lnTo>
                  <a:lnTo>
                    <a:pt x="371" y="2856"/>
                  </a:lnTo>
                  <a:close/>
                </a:path>
              </a:pathLst>
            </a:custGeom>
            <a:solidFill>
              <a:srgbClr val="D03027"/>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23" name="Freeform 73"/>
            <p:cNvSpPr>
              <a:spLocks/>
            </p:cNvSpPr>
            <p:nvPr/>
          </p:nvSpPr>
          <p:spPr bwMode="auto">
            <a:xfrm>
              <a:off x="9991448" y="5400386"/>
              <a:ext cx="238772" cy="344411"/>
            </a:xfrm>
            <a:custGeom>
              <a:avLst/>
              <a:gdLst>
                <a:gd name="T0" fmla="*/ 45 w 1980"/>
                <a:gd name="T1" fmla="*/ 2542 h 2856"/>
                <a:gd name="T2" fmla="*/ 0 w 1980"/>
                <a:gd name="T3" fmla="*/ 2523 h 2856"/>
                <a:gd name="T4" fmla="*/ 3 w 1980"/>
                <a:gd name="T5" fmla="*/ 2546 h 2856"/>
                <a:gd name="T6" fmla="*/ 1980 w 1980"/>
                <a:gd name="T7" fmla="*/ 2856 h 2856"/>
                <a:gd name="T8" fmla="*/ 1609 w 1980"/>
                <a:gd name="T9" fmla="*/ 0 h 2856"/>
                <a:gd name="T10" fmla="*/ 45 w 1980"/>
                <a:gd name="T11" fmla="*/ 2542 h 2856"/>
              </a:gdLst>
              <a:ahLst/>
              <a:cxnLst>
                <a:cxn ang="0">
                  <a:pos x="T0" y="T1"/>
                </a:cxn>
                <a:cxn ang="0">
                  <a:pos x="T2" y="T3"/>
                </a:cxn>
                <a:cxn ang="0">
                  <a:pos x="T4" y="T5"/>
                </a:cxn>
                <a:cxn ang="0">
                  <a:pos x="T6" y="T7"/>
                </a:cxn>
                <a:cxn ang="0">
                  <a:pos x="T8" y="T9"/>
                </a:cxn>
                <a:cxn ang="0">
                  <a:pos x="T10" y="T11"/>
                </a:cxn>
              </a:cxnLst>
              <a:rect l="0" t="0" r="r" b="b"/>
              <a:pathLst>
                <a:path w="1980" h="2856">
                  <a:moveTo>
                    <a:pt x="45" y="2542"/>
                  </a:moveTo>
                  <a:lnTo>
                    <a:pt x="0" y="2523"/>
                  </a:lnTo>
                  <a:lnTo>
                    <a:pt x="3" y="2546"/>
                  </a:lnTo>
                  <a:lnTo>
                    <a:pt x="1980" y="2856"/>
                  </a:lnTo>
                  <a:lnTo>
                    <a:pt x="1609" y="0"/>
                  </a:lnTo>
                  <a:lnTo>
                    <a:pt x="45" y="2542"/>
                  </a:lnTo>
                  <a:close/>
                </a:path>
              </a:pathLst>
            </a:custGeom>
            <a:solidFill>
              <a:srgbClr val="A01F1C"/>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24" name="Freeform 74"/>
            <p:cNvSpPr>
              <a:spLocks/>
            </p:cNvSpPr>
            <p:nvPr/>
          </p:nvSpPr>
          <p:spPr bwMode="auto">
            <a:xfrm>
              <a:off x="10179594" y="5330373"/>
              <a:ext cx="207900" cy="238772"/>
            </a:xfrm>
            <a:custGeom>
              <a:avLst/>
              <a:gdLst>
                <a:gd name="T0" fmla="*/ 0 w 1724"/>
                <a:gd name="T1" fmla="*/ 572 h 1980"/>
                <a:gd name="T2" fmla="*/ 2 w 1724"/>
                <a:gd name="T3" fmla="*/ 598 h 1980"/>
                <a:gd name="T4" fmla="*/ 1240 w 1724"/>
                <a:gd name="T5" fmla="*/ 1980 h 1980"/>
                <a:gd name="T6" fmla="*/ 1724 w 1724"/>
                <a:gd name="T7" fmla="*/ 0 h 1980"/>
                <a:gd name="T8" fmla="*/ 0 w 1724"/>
                <a:gd name="T9" fmla="*/ 572 h 1980"/>
              </a:gdLst>
              <a:ahLst/>
              <a:cxnLst>
                <a:cxn ang="0">
                  <a:pos x="T0" y="T1"/>
                </a:cxn>
                <a:cxn ang="0">
                  <a:pos x="T2" y="T3"/>
                </a:cxn>
                <a:cxn ang="0">
                  <a:pos x="T4" y="T5"/>
                </a:cxn>
                <a:cxn ang="0">
                  <a:pos x="T6" y="T7"/>
                </a:cxn>
                <a:cxn ang="0">
                  <a:pos x="T8" y="T9"/>
                </a:cxn>
              </a:cxnLst>
              <a:rect l="0" t="0" r="r" b="b"/>
              <a:pathLst>
                <a:path w="1724" h="1980">
                  <a:moveTo>
                    <a:pt x="0" y="572"/>
                  </a:moveTo>
                  <a:lnTo>
                    <a:pt x="2" y="598"/>
                  </a:lnTo>
                  <a:lnTo>
                    <a:pt x="1240" y="1980"/>
                  </a:lnTo>
                  <a:lnTo>
                    <a:pt x="1724" y="0"/>
                  </a:lnTo>
                  <a:lnTo>
                    <a:pt x="0" y="572"/>
                  </a:lnTo>
                  <a:close/>
                </a:path>
              </a:pathLst>
            </a:custGeom>
            <a:solidFill>
              <a:srgbClr val="A7211C"/>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25" name="Freeform 75"/>
            <p:cNvSpPr>
              <a:spLocks/>
            </p:cNvSpPr>
            <p:nvPr/>
          </p:nvSpPr>
          <p:spPr bwMode="auto">
            <a:xfrm>
              <a:off x="9591035" y="5608318"/>
              <a:ext cx="191139" cy="232260"/>
            </a:xfrm>
            <a:custGeom>
              <a:avLst/>
              <a:gdLst>
                <a:gd name="T0" fmla="*/ 0 w 1585"/>
                <a:gd name="T1" fmla="*/ 1205 h 1926"/>
                <a:gd name="T2" fmla="*/ 1531 w 1585"/>
                <a:gd name="T3" fmla="*/ 1926 h 1926"/>
                <a:gd name="T4" fmla="*/ 1585 w 1585"/>
                <a:gd name="T5" fmla="*/ 1926 h 1926"/>
                <a:gd name="T6" fmla="*/ 1585 w 1585"/>
                <a:gd name="T7" fmla="*/ 0 h 1926"/>
                <a:gd name="T8" fmla="*/ 0 w 1585"/>
                <a:gd name="T9" fmla="*/ 1205 h 1926"/>
              </a:gdLst>
              <a:ahLst/>
              <a:cxnLst>
                <a:cxn ang="0">
                  <a:pos x="T0" y="T1"/>
                </a:cxn>
                <a:cxn ang="0">
                  <a:pos x="T2" y="T3"/>
                </a:cxn>
                <a:cxn ang="0">
                  <a:pos x="T4" y="T5"/>
                </a:cxn>
                <a:cxn ang="0">
                  <a:pos x="T6" y="T7"/>
                </a:cxn>
                <a:cxn ang="0">
                  <a:pos x="T8" y="T9"/>
                </a:cxn>
              </a:cxnLst>
              <a:rect l="0" t="0" r="r" b="b"/>
              <a:pathLst>
                <a:path w="1585" h="1926">
                  <a:moveTo>
                    <a:pt x="0" y="1205"/>
                  </a:moveTo>
                  <a:lnTo>
                    <a:pt x="1531" y="1926"/>
                  </a:lnTo>
                  <a:lnTo>
                    <a:pt x="1585" y="1926"/>
                  </a:lnTo>
                  <a:lnTo>
                    <a:pt x="1585" y="0"/>
                  </a:lnTo>
                  <a:lnTo>
                    <a:pt x="0" y="1205"/>
                  </a:lnTo>
                  <a:close/>
                </a:path>
              </a:pathLst>
            </a:custGeom>
            <a:solidFill>
              <a:srgbClr val="602020"/>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26" name="Freeform 76"/>
            <p:cNvSpPr>
              <a:spLocks/>
            </p:cNvSpPr>
            <p:nvPr/>
          </p:nvSpPr>
          <p:spPr bwMode="auto">
            <a:xfrm>
              <a:off x="9442227" y="5058045"/>
              <a:ext cx="223026" cy="241788"/>
            </a:xfrm>
            <a:custGeom>
              <a:avLst/>
              <a:gdLst>
                <a:gd name="T0" fmla="*/ 1699 w 1699"/>
                <a:gd name="T1" fmla="*/ 1984 h 2005"/>
                <a:gd name="T2" fmla="*/ 872 w 1699"/>
                <a:gd name="T3" fmla="*/ 0 h 2005"/>
                <a:gd name="T4" fmla="*/ 0 w 1699"/>
                <a:gd name="T5" fmla="*/ 1389 h 2005"/>
                <a:gd name="T6" fmla="*/ 0 w 1699"/>
                <a:gd name="T7" fmla="*/ 1410 h 2005"/>
                <a:gd name="T8" fmla="*/ 1659 w 1699"/>
                <a:gd name="T9" fmla="*/ 2005 h 2005"/>
                <a:gd name="T10" fmla="*/ 1699 w 1699"/>
                <a:gd name="T11" fmla="*/ 1984 h 2005"/>
              </a:gdLst>
              <a:ahLst/>
              <a:cxnLst>
                <a:cxn ang="0">
                  <a:pos x="T0" y="T1"/>
                </a:cxn>
                <a:cxn ang="0">
                  <a:pos x="T2" y="T3"/>
                </a:cxn>
                <a:cxn ang="0">
                  <a:pos x="T4" y="T5"/>
                </a:cxn>
                <a:cxn ang="0">
                  <a:pos x="T6" y="T7"/>
                </a:cxn>
                <a:cxn ang="0">
                  <a:pos x="T8" y="T9"/>
                </a:cxn>
                <a:cxn ang="0">
                  <a:pos x="T10" y="T11"/>
                </a:cxn>
              </a:cxnLst>
              <a:rect l="0" t="0" r="r" b="b"/>
              <a:pathLst>
                <a:path w="1699" h="2005">
                  <a:moveTo>
                    <a:pt x="1699" y="1984"/>
                  </a:moveTo>
                  <a:lnTo>
                    <a:pt x="872" y="0"/>
                  </a:lnTo>
                  <a:lnTo>
                    <a:pt x="0" y="1389"/>
                  </a:lnTo>
                  <a:lnTo>
                    <a:pt x="0" y="1410"/>
                  </a:lnTo>
                  <a:lnTo>
                    <a:pt x="1659" y="2005"/>
                  </a:lnTo>
                  <a:lnTo>
                    <a:pt x="1699" y="1984"/>
                  </a:lnTo>
                  <a:close/>
                </a:path>
              </a:pathLst>
            </a:custGeom>
            <a:solidFill>
              <a:srgbClr val="A83838"/>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27" name="Freeform 77"/>
            <p:cNvSpPr>
              <a:spLocks/>
            </p:cNvSpPr>
            <p:nvPr/>
          </p:nvSpPr>
          <p:spPr bwMode="auto">
            <a:xfrm>
              <a:off x="9547013" y="5051020"/>
              <a:ext cx="236481" cy="252400"/>
            </a:xfrm>
            <a:custGeom>
              <a:avLst/>
              <a:gdLst>
                <a:gd name="T0" fmla="*/ 837 w 1961"/>
                <a:gd name="T1" fmla="*/ 2037 h 2093"/>
                <a:gd name="T2" fmla="*/ 818 w 1961"/>
                <a:gd name="T3" fmla="*/ 2077 h 2093"/>
                <a:gd name="T4" fmla="*/ 825 w 1961"/>
                <a:gd name="T5" fmla="*/ 2093 h 2093"/>
                <a:gd name="T6" fmla="*/ 1961 w 1961"/>
                <a:gd name="T7" fmla="*/ 745 h 2093"/>
                <a:gd name="T8" fmla="*/ 38 w 1961"/>
                <a:gd name="T9" fmla="*/ 0 h 2093"/>
                <a:gd name="T10" fmla="*/ 0 w 1961"/>
                <a:gd name="T11" fmla="*/ 60 h 2093"/>
                <a:gd name="T12" fmla="*/ 808 w 1961"/>
                <a:gd name="T13" fmla="*/ 2051 h 2093"/>
                <a:gd name="T14" fmla="*/ 837 w 1961"/>
                <a:gd name="T15" fmla="*/ 2037 h 20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1" h="2093">
                  <a:moveTo>
                    <a:pt x="837" y="2037"/>
                  </a:moveTo>
                  <a:lnTo>
                    <a:pt x="818" y="2077"/>
                  </a:lnTo>
                  <a:lnTo>
                    <a:pt x="825" y="2093"/>
                  </a:lnTo>
                  <a:lnTo>
                    <a:pt x="1961" y="745"/>
                  </a:lnTo>
                  <a:lnTo>
                    <a:pt x="38" y="0"/>
                  </a:lnTo>
                  <a:lnTo>
                    <a:pt x="0" y="60"/>
                  </a:lnTo>
                  <a:lnTo>
                    <a:pt x="808" y="2051"/>
                  </a:lnTo>
                  <a:lnTo>
                    <a:pt x="837" y="2037"/>
                  </a:lnTo>
                  <a:close/>
                </a:path>
              </a:pathLst>
            </a:custGeom>
            <a:solidFill>
              <a:srgbClr val="A03840"/>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28" name="Freeform 78"/>
            <p:cNvSpPr>
              <a:spLocks/>
            </p:cNvSpPr>
            <p:nvPr/>
          </p:nvSpPr>
          <p:spPr bwMode="auto">
            <a:xfrm>
              <a:off x="9502756" y="5591226"/>
              <a:ext cx="282064" cy="162921"/>
            </a:xfrm>
            <a:custGeom>
              <a:avLst/>
              <a:gdLst>
                <a:gd name="T0" fmla="*/ 2339 w 2339"/>
                <a:gd name="T1" fmla="*/ 144 h 1351"/>
                <a:gd name="T2" fmla="*/ 0 w 2339"/>
                <a:gd name="T3" fmla="*/ 0 h 1351"/>
                <a:gd name="T4" fmla="*/ 754 w 2339"/>
                <a:gd name="T5" fmla="*/ 1351 h 1351"/>
                <a:gd name="T6" fmla="*/ 2339 w 2339"/>
                <a:gd name="T7" fmla="*/ 146 h 1351"/>
                <a:gd name="T8" fmla="*/ 2339 w 2339"/>
                <a:gd name="T9" fmla="*/ 144 h 1351"/>
              </a:gdLst>
              <a:ahLst/>
              <a:cxnLst>
                <a:cxn ang="0">
                  <a:pos x="T0" y="T1"/>
                </a:cxn>
                <a:cxn ang="0">
                  <a:pos x="T2" y="T3"/>
                </a:cxn>
                <a:cxn ang="0">
                  <a:pos x="T4" y="T5"/>
                </a:cxn>
                <a:cxn ang="0">
                  <a:pos x="T6" y="T7"/>
                </a:cxn>
                <a:cxn ang="0">
                  <a:pos x="T8" y="T9"/>
                </a:cxn>
              </a:cxnLst>
              <a:rect l="0" t="0" r="r" b="b"/>
              <a:pathLst>
                <a:path w="2339" h="1351">
                  <a:moveTo>
                    <a:pt x="2339" y="144"/>
                  </a:moveTo>
                  <a:lnTo>
                    <a:pt x="0" y="0"/>
                  </a:lnTo>
                  <a:lnTo>
                    <a:pt x="754" y="1351"/>
                  </a:lnTo>
                  <a:lnTo>
                    <a:pt x="2339" y="146"/>
                  </a:lnTo>
                  <a:lnTo>
                    <a:pt x="2339" y="144"/>
                  </a:lnTo>
                  <a:close/>
                </a:path>
              </a:pathLst>
            </a:custGeom>
            <a:solidFill>
              <a:srgbClr val="904040"/>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29" name="Freeform 79"/>
            <p:cNvSpPr>
              <a:spLocks/>
            </p:cNvSpPr>
            <p:nvPr/>
          </p:nvSpPr>
          <p:spPr bwMode="auto">
            <a:xfrm>
              <a:off x="9551460" y="5051021"/>
              <a:ext cx="298586" cy="89840"/>
            </a:xfrm>
            <a:custGeom>
              <a:avLst/>
              <a:gdLst>
                <a:gd name="T0" fmla="*/ 1923 w 2476"/>
                <a:gd name="T1" fmla="*/ 745 h 745"/>
                <a:gd name="T2" fmla="*/ 2476 w 2476"/>
                <a:gd name="T3" fmla="*/ 159 h 745"/>
                <a:gd name="T4" fmla="*/ 2440 w 2476"/>
                <a:gd name="T5" fmla="*/ 114 h 745"/>
                <a:gd name="T6" fmla="*/ 0 w 2476"/>
                <a:gd name="T7" fmla="*/ 0 h 745"/>
                <a:gd name="T8" fmla="*/ 1923 w 2476"/>
                <a:gd name="T9" fmla="*/ 745 h 745"/>
              </a:gdLst>
              <a:ahLst/>
              <a:cxnLst>
                <a:cxn ang="0">
                  <a:pos x="T0" y="T1"/>
                </a:cxn>
                <a:cxn ang="0">
                  <a:pos x="T2" y="T3"/>
                </a:cxn>
                <a:cxn ang="0">
                  <a:pos x="T4" y="T5"/>
                </a:cxn>
                <a:cxn ang="0">
                  <a:pos x="T6" y="T7"/>
                </a:cxn>
                <a:cxn ang="0">
                  <a:pos x="T8" y="T9"/>
                </a:cxn>
              </a:cxnLst>
              <a:rect l="0" t="0" r="r" b="b"/>
              <a:pathLst>
                <a:path w="2476" h="745">
                  <a:moveTo>
                    <a:pt x="1923" y="745"/>
                  </a:moveTo>
                  <a:lnTo>
                    <a:pt x="2476" y="159"/>
                  </a:lnTo>
                  <a:lnTo>
                    <a:pt x="2440" y="114"/>
                  </a:lnTo>
                  <a:lnTo>
                    <a:pt x="0" y="0"/>
                  </a:lnTo>
                  <a:lnTo>
                    <a:pt x="1923" y="745"/>
                  </a:lnTo>
                  <a:close/>
                </a:path>
              </a:pathLst>
            </a:custGeom>
            <a:solidFill>
              <a:srgbClr val="EF8888"/>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30" name="Freeform 80"/>
            <p:cNvSpPr>
              <a:spLocks/>
            </p:cNvSpPr>
            <p:nvPr/>
          </p:nvSpPr>
          <p:spPr bwMode="auto">
            <a:xfrm>
              <a:off x="9776606" y="5064368"/>
              <a:ext cx="157493" cy="81399"/>
            </a:xfrm>
            <a:custGeom>
              <a:avLst/>
              <a:gdLst>
                <a:gd name="T0" fmla="*/ 0 w 1306"/>
                <a:gd name="T1" fmla="*/ 631 h 675"/>
                <a:gd name="T2" fmla="*/ 1306 w 1306"/>
                <a:gd name="T3" fmla="*/ 675 h 675"/>
                <a:gd name="T4" fmla="*/ 541 w 1306"/>
                <a:gd name="T5" fmla="*/ 0 h 675"/>
                <a:gd name="T6" fmla="*/ 517 w 1306"/>
                <a:gd name="T7" fmla="*/ 0 h 675"/>
                <a:gd name="T8" fmla="*/ 553 w 1306"/>
                <a:gd name="T9" fmla="*/ 45 h 675"/>
                <a:gd name="T10" fmla="*/ 0 w 1306"/>
                <a:gd name="T11" fmla="*/ 631 h 675"/>
              </a:gdLst>
              <a:ahLst/>
              <a:cxnLst>
                <a:cxn ang="0">
                  <a:pos x="T0" y="T1"/>
                </a:cxn>
                <a:cxn ang="0">
                  <a:pos x="T2" y="T3"/>
                </a:cxn>
                <a:cxn ang="0">
                  <a:pos x="T4" y="T5"/>
                </a:cxn>
                <a:cxn ang="0">
                  <a:pos x="T6" y="T7"/>
                </a:cxn>
                <a:cxn ang="0">
                  <a:pos x="T8" y="T9"/>
                </a:cxn>
                <a:cxn ang="0">
                  <a:pos x="T10" y="T11"/>
                </a:cxn>
              </a:cxnLst>
              <a:rect l="0" t="0" r="r" b="b"/>
              <a:pathLst>
                <a:path w="1306" h="675">
                  <a:moveTo>
                    <a:pt x="0" y="631"/>
                  </a:moveTo>
                  <a:lnTo>
                    <a:pt x="1306" y="675"/>
                  </a:lnTo>
                  <a:lnTo>
                    <a:pt x="541" y="0"/>
                  </a:lnTo>
                  <a:lnTo>
                    <a:pt x="517" y="0"/>
                  </a:lnTo>
                  <a:lnTo>
                    <a:pt x="553" y="45"/>
                  </a:lnTo>
                  <a:lnTo>
                    <a:pt x="0" y="631"/>
                  </a:lnTo>
                  <a:close/>
                </a:path>
              </a:pathLst>
            </a:custGeom>
            <a:solidFill>
              <a:srgbClr val="F1A1A1"/>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31" name="Freeform 81"/>
            <p:cNvSpPr>
              <a:spLocks/>
            </p:cNvSpPr>
            <p:nvPr/>
          </p:nvSpPr>
          <p:spPr bwMode="auto">
            <a:xfrm>
              <a:off x="9502756" y="5295598"/>
              <a:ext cx="282064" cy="321860"/>
            </a:xfrm>
            <a:custGeom>
              <a:avLst/>
              <a:gdLst>
                <a:gd name="T0" fmla="*/ 1203 w 2339"/>
                <a:gd name="T1" fmla="*/ 4 h 2669"/>
                <a:gd name="T2" fmla="*/ 1191 w 2339"/>
                <a:gd name="T3" fmla="*/ 0 h 2669"/>
                <a:gd name="T4" fmla="*/ 0 w 2339"/>
                <a:gd name="T5" fmla="*/ 2525 h 2669"/>
                <a:gd name="T6" fmla="*/ 2339 w 2339"/>
                <a:gd name="T7" fmla="*/ 2669 h 2669"/>
                <a:gd name="T8" fmla="*/ 1203 w 2339"/>
                <a:gd name="T9" fmla="*/ 4 h 2669"/>
              </a:gdLst>
              <a:ahLst/>
              <a:cxnLst>
                <a:cxn ang="0">
                  <a:pos x="T0" y="T1"/>
                </a:cxn>
                <a:cxn ang="0">
                  <a:pos x="T2" y="T3"/>
                </a:cxn>
                <a:cxn ang="0">
                  <a:pos x="T4" y="T5"/>
                </a:cxn>
                <a:cxn ang="0">
                  <a:pos x="T6" y="T7"/>
                </a:cxn>
                <a:cxn ang="0">
                  <a:pos x="T8" y="T9"/>
                </a:cxn>
              </a:cxnLst>
              <a:rect l="0" t="0" r="r" b="b"/>
              <a:pathLst>
                <a:path w="2339" h="2669">
                  <a:moveTo>
                    <a:pt x="1203" y="4"/>
                  </a:moveTo>
                  <a:lnTo>
                    <a:pt x="1191" y="0"/>
                  </a:lnTo>
                  <a:lnTo>
                    <a:pt x="0" y="2525"/>
                  </a:lnTo>
                  <a:lnTo>
                    <a:pt x="2339" y="2669"/>
                  </a:lnTo>
                  <a:lnTo>
                    <a:pt x="1203" y="4"/>
                  </a:lnTo>
                  <a:close/>
                </a:path>
              </a:pathLst>
            </a:custGeom>
            <a:solidFill>
              <a:srgbClr val="8F2020"/>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32" name="Freeform 82"/>
            <p:cNvSpPr>
              <a:spLocks/>
            </p:cNvSpPr>
            <p:nvPr/>
          </p:nvSpPr>
          <p:spPr bwMode="auto">
            <a:xfrm>
              <a:off x="9442227" y="5293610"/>
              <a:ext cx="205972" cy="306544"/>
            </a:xfrm>
            <a:custGeom>
              <a:avLst/>
              <a:gdLst>
                <a:gd name="T0" fmla="*/ 1663 w 1708"/>
                <a:gd name="T1" fmla="*/ 0 h 2542"/>
                <a:gd name="T2" fmla="*/ 0 w 1708"/>
                <a:gd name="T3" fmla="*/ 832 h 2542"/>
                <a:gd name="T4" fmla="*/ 0 w 1708"/>
                <a:gd name="T5" fmla="*/ 900 h 2542"/>
                <a:gd name="T6" fmla="*/ 517 w 1708"/>
                <a:gd name="T7" fmla="*/ 2542 h 2542"/>
                <a:gd name="T8" fmla="*/ 1708 w 1708"/>
                <a:gd name="T9" fmla="*/ 17 h 2542"/>
                <a:gd name="T10" fmla="*/ 1663 w 1708"/>
                <a:gd name="T11" fmla="*/ 0 h 2542"/>
              </a:gdLst>
              <a:ahLst/>
              <a:cxnLst>
                <a:cxn ang="0">
                  <a:pos x="T0" y="T1"/>
                </a:cxn>
                <a:cxn ang="0">
                  <a:pos x="T2" y="T3"/>
                </a:cxn>
                <a:cxn ang="0">
                  <a:pos x="T4" y="T5"/>
                </a:cxn>
                <a:cxn ang="0">
                  <a:pos x="T6" y="T7"/>
                </a:cxn>
                <a:cxn ang="0">
                  <a:pos x="T8" y="T9"/>
                </a:cxn>
                <a:cxn ang="0">
                  <a:pos x="T10" y="T11"/>
                </a:cxn>
              </a:cxnLst>
              <a:rect l="0" t="0" r="r" b="b"/>
              <a:pathLst>
                <a:path w="1708" h="2542">
                  <a:moveTo>
                    <a:pt x="1663" y="0"/>
                  </a:moveTo>
                  <a:lnTo>
                    <a:pt x="0" y="832"/>
                  </a:lnTo>
                  <a:lnTo>
                    <a:pt x="0" y="900"/>
                  </a:lnTo>
                  <a:lnTo>
                    <a:pt x="517" y="2542"/>
                  </a:lnTo>
                  <a:lnTo>
                    <a:pt x="1708" y="17"/>
                  </a:lnTo>
                  <a:lnTo>
                    <a:pt x="1663" y="0"/>
                  </a:lnTo>
                  <a:close/>
                </a:path>
              </a:pathLst>
            </a:custGeom>
            <a:solidFill>
              <a:srgbClr val="A05758"/>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33" name="Freeform 83"/>
            <p:cNvSpPr>
              <a:spLocks/>
            </p:cNvSpPr>
            <p:nvPr/>
          </p:nvSpPr>
          <p:spPr bwMode="auto">
            <a:xfrm>
              <a:off x="9442226" y="5222307"/>
              <a:ext cx="200545" cy="173773"/>
            </a:xfrm>
            <a:custGeom>
              <a:avLst/>
              <a:gdLst>
                <a:gd name="T0" fmla="*/ 10 w 1663"/>
                <a:gd name="T1" fmla="*/ 0 h 1441"/>
                <a:gd name="T2" fmla="*/ 0 w 1663"/>
                <a:gd name="T3" fmla="*/ 1441 h 1441"/>
                <a:gd name="T4" fmla="*/ 1663 w 1663"/>
                <a:gd name="T5" fmla="*/ 609 h 1441"/>
                <a:gd name="T6" fmla="*/ 10 w 1663"/>
                <a:gd name="T7" fmla="*/ 0 h 1441"/>
              </a:gdLst>
              <a:ahLst/>
              <a:cxnLst>
                <a:cxn ang="0">
                  <a:pos x="T0" y="T1"/>
                </a:cxn>
                <a:cxn ang="0">
                  <a:pos x="T2" y="T3"/>
                </a:cxn>
                <a:cxn ang="0">
                  <a:pos x="T4" y="T5"/>
                </a:cxn>
                <a:cxn ang="0">
                  <a:pos x="T6" y="T7"/>
                </a:cxn>
              </a:cxnLst>
              <a:rect l="0" t="0" r="r" b="b"/>
              <a:pathLst>
                <a:path w="1663" h="1441">
                  <a:moveTo>
                    <a:pt x="10" y="0"/>
                  </a:moveTo>
                  <a:lnTo>
                    <a:pt x="0" y="1441"/>
                  </a:lnTo>
                  <a:lnTo>
                    <a:pt x="1663" y="609"/>
                  </a:lnTo>
                  <a:lnTo>
                    <a:pt x="10" y="0"/>
                  </a:lnTo>
                  <a:close/>
                </a:path>
              </a:pathLst>
            </a:custGeom>
            <a:solidFill>
              <a:srgbClr val="904048"/>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34" name="Freeform 84"/>
            <p:cNvSpPr>
              <a:spLocks/>
            </p:cNvSpPr>
            <p:nvPr/>
          </p:nvSpPr>
          <p:spPr bwMode="auto">
            <a:xfrm>
              <a:off x="9754243" y="4812646"/>
              <a:ext cx="130481" cy="239015"/>
            </a:xfrm>
            <a:custGeom>
              <a:avLst/>
              <a:gdLst>
                <a:gd name="T0" fmla="*/ 451 w 1082"/>
                <a:gd name="T1" fmla="*/ 0 h 1982"/>
                <a:gd name="T2" fmla="*/ 0 w 1082"/>
                <a:gd name="T3" fmla="*/ 891 h 1982"/>
                <a:gd name="T4" fmla="*/ 1082 w 1082"/>
                <a:gd name="T5" fmla="*/ 1982 h 1982"/>
                <a:gd name="T6" fmla="*/ 451 w 1082"/>
                <a:gd name="T7" fmla="*/ 0 h 1982"/>
              </a:gdLst>
              <a:ahLst/>
              <a:cxnLst>
                <a:cxn ang="0">
                  <a:pos x="T0" y="T1"/>
                </a:cxn>
                <a:cxn ang="0">
                  <a:pos x="T2" y="T3"/>
                </a:cxn>
                <a:cxn ang="0">
                  <a:pos x="T4" y="T5"/>
                </a:cxn>
                <a:cxn ang="0">
                  <a:pos x="T6" y="T7"/>
                </a:cxn>
              </a:cxnLst>
              <a:rect l="0" t="0" r="r" b="b"/>
              <a:pathLst>
                <a:path w="1082" h="1982">
                  <a:moveTo>
                    <a:pt x="451" y="0"/>
                  </a:moveTo>
                  <a:lnTo>
                    <a:pt x="0" y="891"/>
                  </a:lnTo>
                  <a:lnTo>
                    <a:pt x="1082" y="1982"/>
                  </a:lnTo>
                  <a:lnTo>
                    <a:pt x="451" y="0"/>
                  </a:lnTo>
                  <a:close/>
                </a:path>
              </a:pathLst>
            </a:custGeom>
            <a:solidFill>
              <a:srgbClr val="A86027"/>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35" name="Freeform 85"/>
            <p:cNvSpPr>
              <a:spLocks/>
            </p:cNvSpPr>
            <p:nvPr/>
          </p:nvSpPr>
          <p:spPr bwMode="auto">
            <a:xfrm>
              <a:off x="10074456" y="4607171"/>
              <a:ext cx="343325" cy="173773"/>
            </a:xfrm>
            <a:custGeom>
              <a:avLst/>
              <a:gdLst>
                <a:gd name="T0" fmla="*/ 0 w 1205"/>
                <a:gd name="T1" fmla="*/ 610 h 610"/>
                <a:gd name="T2" fmla="*/ 409 w 1205"/>
                <a:gd name="T3" fmla="*/ 419 h 610"/>
                <a:gd name="T4" fmla="*/ 420 w 1205"/>
                <a:gd name="T5" fmla="*/ 430 h 610"/>
                <a:gd name="T6" fmla="*/ 419 w 1205"/>
                <a:gd name="T7" fmla="*/ 424 h 610"/>
                <a:gd name="T8" fmla="*/ 1205 w 1205"/>
                <a:gd name="T9" fmla="*/ 219 h 610"/>
                <a:gd name="T10" fmla="*/ 595 w 1205"/>
                <a:gd name="T11" fmla="*/ 0 h 610"/>
                <a:gd name="T12" fmla="*/ 419 w 1205"/>
                <a:gd name="T13" fmla="*/ 405 h 610"/>
                <a:gd name="T14" fmla="*/ 0 w 1205"/>
                <a:gd name="T15" fmla="*/ 610 h 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5" h="610">
                  <a:moveTo>
                    <a:pt x="0" y="610"/>
                  </a:moveTo>
                  <a:cubicBezTo>
                    <a:pt x="409" y="419"/>
                    <a:pt x="409" y="419"/>
                    <a:pt x="409" y="419"/>
                  </a:cubicBezTo>
                  <a:cubicBezTo>
                    <a:pt x="420" y="430"/>
                    <a:pt x="420" y="430"/>
                    <a:pt x="420" y="430"/>
                  </a:cubicBezTo>
                  <a:cubicBezTo>
                    <a:pt x="419" y="426"/>
                    <a:pt x="419" y="424"/>
                    <a:pt x="419" y="424"/>
                  </a:cubicBezTo>
                  <a:cubicBezTo>
                    <a:pt x="1205" y="219"/>
                    <a:pt x="1205" y="219"/>
                    <a:pt x="1205" y="219"/>
                  </a:cubicBezTo>
                  <a:cubicBezTo>
                    <a:pt x="595" y="0"/>
                    <a:pt x="595" y="0"/>
                    <a:pt x="595" y="0"/>
                  </a:cubicBezTo>
                  <a:cubicBezTo>
                    <a:pt x="419" y="405"/>
                    <a:pt x="419" y="405"/>
                    <a:pt x="419" y="405"/>
                  </a:cubicBezTo>
                  <a:lnTo>
                    <a:pt x="0" y="610"/>
                  </a:lnTo>
                  <a:close/>
                </a:path>
              </a:pathLst>
            </a:custGeom>
            <a:solidFill>
              <a:srgbClr val="88B917"/>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36" name="Freeform 86"/>
            <p:cNvSpPr>
              <a:spLocks/>
            </p:cNvSpPr>
            <p:nvPr/>
          </p:nvSpPr>
          <p:spPr bwMode="auto">
            <a:xfrm>
              <a:off x="10060056" y="4603748"/>
              <a:ext cx="197237" cy="177196"/>
            </a:xfrm>
            <a:custGeom>
              <a:avLst/>
              <a:gdLst>
                <a:gd name="T0" fmla="*/ 52 w 647"/>
                <a:gd name="T1" fmla="*/ 610 h 610"/>
                <a:gd name="T2" fmla="*/ 471 w 647"/>
                <a:gd name="T3" fmla="*/ 405 h 610"/>
                <a:gd name="T4" fmla="*/ 647 w 647"/>
                <a:gd name="T5" fmla="*/ 0 h 610"/>
                <a:gd name="T6" fmla="*/ 0 w 647"/>
                <a:gd name="T7" fmla="*/ 94 h 610"/>
                <a:gd name="T8" fmla="*/ 9 w 647"/>
                <a:gd name="T9" fmla="*/ 119 h 610"/>
                <a:gd name="T10" fmla="*/ 52 w 647"/>
                <a:gd name="T11" fmla="*/ 610 h 610"/>
                <a:gd name="connsiteX0" fmla="*/ 804 w 10697"/>
                <a:gd name="connsiteY0" fmla="*/ 10197 h 10197"/>
                <a:gd name="connsiteX1" fmla="*/ 8055 w 10697"/>
                <a:gd name="connsiteY1" fmla="*/ 7110 h 10197"/>
                <a:gd name="connsiteX2" fmla="*/ 10000 w 10697"/>
                <a:gd name="connsiteY2" fmla="*/ 197 h 10197"/>
                <a:gd name="connsiteX3" fmla="*/ 0 w 10697"/>
                <a:gd name="connsiteY3" fmla="*/ 1738 h 10197"/>
                <a:gd name="connsiteX4" fmla="*/ 139 w 10697"/>
                <a:gd name="connsiteY4" fmla="*/ 2148 h 10197"/>
                <a:gd name="connsiteX5" fmla="*/ 804 w 10697"/>
                <a:gd name="connsiteY5" fmla="*/ 10197 h 1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7" h="10197">
                  <a:moveTo>
                    <a:pt x="804" y="10197"/>
                  </a:moveTo>
                  <a:cubicBezTo>
                    <a:pt x="7280" y="6836"/>
                    <a:pt x="8055" y="7110"/>
                    <a:pt x="8055" y="7110"/>
                  </a:cubicBezTo>
                  <a:cubicBezTo>
                    <a:pt x="10775" y="471"/>
                    <a:pt x="11342" y="1092"/>
                    <a:pt x="10000" y="197"/>
                  </a:cubicBezTo>
                  <a:cubicBezTo>
                    <a:pt x="8658" y="-698"/>
                    <a:pt x="0" y="1738"/>
                    <a:pt x="0" y="1738"/>
                  </a:cubicBezTo>
                  <a:cubicBezTo>
                    <a:pt x="93" y="1984"/>
                    <a:pt x="139" y="2148"/>
                    <a:pt x="139" y="2148"/>
                  </a:cubicBezTo>
                  <a:cubicBezTo>
                    <a:pt x="361" y="4831"/>
                    <a:pt x="582" y="7514"/>
                    <a:pt x="804" y="10197"/>
                  </a:cubicBezTo>
                  <a:close/>
                </a:path>
              </a:pathLst>
            </a:custGeom>
            <a:solidFill>
              <a:srgbClr val="6BB022"/>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37" name="Freeform 87"/>
            <p:cNvSpPr>
              <a:spLocks/>
            </p:cNvSpPr>
            <p:nvPr/>
          </p:nvSpPr>
          <p:spPr bwMode="auto">
            <a:xfrm>
              <a:off x="10053017" y="4697199"/>
              <a:ext cx="197801" cy="215041"/>
            </a:xfrm>
            <a:custGeom>
              <a:avLst/>
              <a:gdLst>
                <a:gd name="T0" fmla="*/ 0 w 471"/>
                <a:gd name="T1" fmla="*/ 191 h 586"/>
                <a:gd name="T2" fmla="*/ 467 w 471"/>
                <a:gd name="T3" fmla="*/ 572 h 586"/>
                <a:gd name="T4" fmla="*/ 420 w 471"/>
                <a:gd name="T5" fmla="*/ 11 h 586"/>
                <a:gd name="T6" fmla="*/ 409 w 471"/>
                <a:gd name="T7" fmla="*/ 0 h 586"/>
                <a:gd name="T8" fmla="*/ 0 w 471"/>
                <a:gd name="T9" fmla="*/ 191 h 586"/>
                <a:gd name="connsiteX0" fmla="*/ 0 w 9920"/>
                <a:gd name="connsiteY0" fmla="*/ 4115 h 10623"/>
                <a:gd name="connsiteX1" fmla="*/ 9915 w 9920"/>
                <a:gd name="connsiteY1" fmla="*/ 10617 h 10623"/>
                <a:gd name="connsiteX2" fmla="*/ 8917 w 9920"/>
                <a:gd name="connsiteY2" fmla="*/ 1044 h 10623"/>
                <a:gd name="connsiteX3" fmla="*/ 9369 w 9920"/>
                <a:gd name="connsiteY3" fmla="*/ 0 h 10623"/>
                <a:gd name="connsiteX4" fmla="*/ 0 w 9920"/>
                <a:gd name="connsiteY4" fmla="*/ 4115 h 10623"/>
                <a:gd name="connsiteX0" fmla="*/ 0 w 10689"/>
                <a:gd name="connsiteY0" fmla="*/ 3874 h 11475"/>
                <a:gd name="connsiteX1" fmla="*/ 10686 w 10689"/>
                <a:gd name="connsiteY1" fmla="*/ 11471 h 11475"/>
                <a:gd name="connsiteX2" fmla="*/ 8989 w 10689"/>
                <a:gd name="connsiteY2" fmla="*/ 983 h 11475"/>
                <a:gd name="connsiteX3" fmla="*/ 9445 w 10689"/>
                <a:gd name="connsiteY3" fmla="*/ 0 h 11475"/>
                <a:gd name="connsiteX4" fmla="*/ 0 w 10689"/>
                <a:gd name="connsiteY4" fmla="*/ 3874 h 11475"/>
                <a:gd name="connsiteX0" fmla="*/ 0 w 11553"/>
                <a:gd name="connsiteY0" fmla="*/ 4411 h 11476"/>
                <a:gd name="connsiteX1" fmla="*/ 11550 w 11553"/>
                <a:gd name="connsiteY1" fmla="*/ 11471 h 11476"/>
                <a:gd name="connsiteX2" fmla="*/ 9853 w 11553"/>
                <a:gd name="connsiteY2" fmla="*/ 983 h 11476"/>
                <a:gd name="connsiteX3" fmla="*/ 10309 w 11553"/>
                <a:gd name="connsiteY3" fmla="*/ 0 h 11476"/>
                <a:gd name="connsiteX4" fmla="*/ 0 w 11553"/>
                <a:gd name="connsiteY4" fmla="*/ 4411 h 11476"/>
                <a:gd name="connsiteX0" fmla="*/ 0 w 12244"/>
                <a:gd name="connsiteY0" fmla="*/ 3874 h 11475"/>
                <a:gd name="connsiteX1" fmla="*/ 12241 w 12244"/>
                <a:gd name="connsiteY1" fmla="*/ 11471 h 11475"/>
                <a:gd name="connsiteX2" fmla="*/ 10544 w 12244"/>
                <a:gd name="connsiteY2" fmla="*/ 983 h 11475"/>
                <a:gd name="connsiteX3" fmla="*/ 11000 w 12244"/>
                <a:gd name="connsiteY3" fmla="*/ 0 h 11475"/>
                <a:gd name="connsiteX4" fmla="*/ 0 w 12244"/>
                <a:gd name="connsiteY4" fmla="*/ 3874 h 11475"/>
                <a:gd name="connsiteX0" fmla="*/ 0 w 14347"/>
                <a:gd name="connsiteY0" fmla="*/ 4528 h 12129"/>
                <a:gd name="connsiteX1" fmla="*/ 12241 w 14347"/>
                <a:gd name="connsiteY1" fmla="*/ 12125 h 12129"/>
                <a:gd name="connsiteX2" fmla="*/ 14344 w 14347"/>
                <a:gd name="connsiteY2" fmla="*/ 25 h 12129"/>
                <a:gd name="connsiteX3" fmla="*/ 11000 w 14347"/>
                <a:gd name="connsiteY3" fmla="*/ 654 h 12129"/>
                <a:gd name="connsiteX4" fmla="*/ 0 w 14347"/>
                <a:gd name="connsiteY4" fmla="*/ 4528 h 1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7" h="12129">
                  <a:moveTo>
                    <a:pt x="0" y="4528"/>
                  </a:moveTo>
                  <a:cubicBezTo>
                    <a:pt x="0" y="4528"/>
                    <a:pt x="12134" y="12350"/>
                    <a:pt x="12241" y="12125"/>
                  </a:cubicBezTo>
                  <a:cubicBezTo>
                    <a:pt x="12327" y="11916"/>
                    <a:pt x="14451" y="989"/>
                    <a:pt x="14344" y="25"/>
                  </a:cubicBezTo>
                  <a:cubicBezTo>
                    <a:pt x="14109" y="-152"/>
                    <a:pt x="11000" y="654"/>
                    <a:pt x="11000" y="654"/>
                  </a:cubicBezTo>
                  <a:lnTo>
                    <a:pt x="0" y="4528"/>
                  </a:lnTo>
                  <a:close/>
                </a:path>
              </a:pathLst>
            </a:custGeom>
            <a:solidFill>
              <a:srgbClr val="5EAD25"/>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39" name="Freeform 89"/>
            <p:cNvSpPr>
              <a:spLocks/>
            </p:cNvSpPr>
            <p:nvPr/>
          </p:nvSpPr>
          <p:spPr bwMode="auto">
            <a:xfrm>
              <a:off x="10190366" y="4667700"/>
              <a:ext cx="223939" cy="204042"/>
            </a:xfrm>
            <a:custGeom>
              <a:avLst/>
              <a:gdLst>
                <a:gd name="T0" fmla="*/ 786 w 786"/>
                <a:gd name="T1" fmla="*/ 0 h 716"/>
                <a:gd name="T2" fmla="*/ 0 w 786"/>
                <a:gd name="T3" fmla="*/ 205 h 716"/>
                <a:gd name="T4" fmla="*/ 1 w 786"/>
                <a:gd name="T5" fmla="*/ 211 h 716"/>
                <a:gd name="T6" fmla="*/ 470 w 786"/>
                <a:gd name="T7" fmla="*/ 713 h 716"/>
                <a:gd name="T8" fmla="*/ 475 w 786"/>
                <a:gd name="T9" fmla="*/ 716 h 716"/>
                <a:gd name="T10" fmla="*/ 476 w 786"/>
                <a:gd name="T11" fmla="*/ 715 h 716"/>
                <a:gd name="T12" fmla="*/ 786 w 786"/>
                <a:gd name="T13" fmla="*/ 0 h 716"/>
              </a:gdLst>
              <a:ahLst/>
              <a:cxnLst>
                <a:cxn ang="0">
                  <a:pos x="T0" y="T1"/>
                </a:cxn>
                <a:cxn ang="0">
                  <a:pos x="T2" y="T3"/>
                </a:cxn>
                <a:cxn ang="0">
                  <a:pos x="T4" y="T5"/>
                </a:cxn>
                <a:cxn ang="0">
                  <a:pos x="T6" y="T7"/>
                </a:cxn>
                <a:cxn ang="0">
                  <a:pos x="T8" y="T9"/>
                </a:cxn>
                <a:cxn ang="0">
                  <a:pos x="T10" y="T11"/>
                </a:cxn>
                <a:cxn ang="0">
                  <a:pos x="T12" y="T13"/>
                </a:cxn>
              </a:cxnLst>
              <a:rect l="0" t="0" r="r" b="b"/>
              <a:pathLst>
                <a:path w="786" h="716">
                  <a:moveTo>
                    <a:pt x="786" y="0"/>
                  </a:moveTo>
                  <a:cubicBezTo>
                    <a:pt x="0" y="205"/>
                    <a:pt x="0" y="205"/>
                    <a:pt x="0" y="205"/>
                  </a:cubicBezTo>
                  <a:cubicBezTo>
                    <a:pt x="0" y="205"/>
                    <a:pt x="0" y="207"/>
                    <a:pt x="1" y="211"/>
                  </a:cubicBezTo>
                  <a:cubicBezTo>
                    <a:pt x="470" y="713"/>
                    <a:pt x="470" y="713"/>
                    <a:pt x="470" y="713"/>
                  </a:cubicBezTo>
                  <a:cubicBezTo>
                    <a:pt x="475" y="716"/>
                    <a:pt x="475" y="716"/>
                    <a:pt x="475" y="716"/>
                  </a:cubicBezTo>
                  <a:cubicBezTo>
                    <a:pt x="476" y="715"/>
                    <a:pt x="476" y="715"/>
                    <a:pt x="476" y="715"/>
                  </a:cubicBezTo>
                  <a:lnTo>
                    <a:pt x="786" y="0"/>
                  </a:lnTo>
                  <a:close/>
                </a:path>
              </a:pathLst>
            </a:custGeom>
            <a:solidFill>
              <a:srgbClr val="6FB121"/>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40" name="Freeform 90"/>
            <p:cNvSpPr>
              <a:spLocks/>
            </p:cNvSpPr>
            <p:nvPr/>
          </p:nvSpPr>
          <p:spPr bwMode="auto">
            <a:xfrm>
              <a:off x="9857040" y="4695450"/>
              <a:ext cx="223939" cy="269404"/>
            </a:xfrm>
            <a:custGeom>
              <a:avLst/>
              <a:gdLst>
                <a:gd name="T0" fmla="*/ 641 w 1857"/>
                <a:gd name="T1" fmla="*/ 1530 h 2234"/>
                <a:gd name="T2" fmla="*/ 1857 w 1857"/>
                <a:gd name="T3" fmla="*/ 687 h 2234"/>
                <a:gd name="T4" fmla="*/ 924 w 1857"/>
                <a:gd name="T5" fmla="*/ 0 h 2234"/>
                <a:gd name="T6" fmla="*/ 0 w 1857"/>
                <a:gd name="T7" fmla="*/ 1892 h 2234"/>
                <a:gd name="T8" fmla="*/ 1174 w 1857"/>
                <a:gd name="T9" fmla="*/ 2234 h 2234"/>
                <a:gd name="T10" fmla="*/ 1177 w 1857"/>
                <a:gd name="T11" fmla="*/ 2232 h 2234"/>
                <a:gd name="T12" fmla="*/ 641 w 1857"/>
                <a:gd name="T13" fmla="*/ 1530 h 2234"/>
              </a:gdLst>
              <a:ahLst/>
              <a:cxnLst>
                <a:cxn ang="0">
                  <a:pos x="T0" y="T1"/>
                </a:cxn>
                <a:cxn ang="0">
                  <a:pos x="T2" y="T3"/>
                </a:cxn>
                <a:cxn ang="0">
                  <a:pos x="T4" y="T5"/>
                </a:cxn>
                <a:cxn ang="0">
                  <a:pos x="T6" y="T7"/>
                </a:cxn>
                <a:cxn ang="0">
                  <a:pos x="T8" y="T9"/>
                </a:cxn>
                <a:cxn ang="0">
                  <a:pos x="T10" y="T11"/>
                </a:cxn>
                <a:cxn ang="0">
                  <a:pos x="T12" y="T13"/>
                </a:cxn>
              </a:cxnLst>
              <a:rect l="0" t="0" r="r" b="b"/>
              <a:pathLst>
                <a:path w="1857" h="2234">
                  <a:moveTo>
                    <a:pt x="641" y="1530"/>
                  </a:moveTo>
                  <a:lnTo>
                    <a:pt x="1857" y="687"/>
                  </a:lnTo>
                  <a:lnTo>
                    <a:pt x="924" y="0"/>
                  </a:lnTo>
                  <a:lnTo>
                    <a:pt x="0" y="1892"/>
                  </a:lnTo>
                  <a:lnTo>
                    <a:pt x="1174" y="2234"/>
                  </a:lnTo>
                  <a:lnTo>
                    <a:pt x="1177" y="2232"/>
                  </a:lnTo>
                  <a:lnTo>
                    <a:pt x="641" y="1530"/>
                  </a:lnTo>
                  <a:close/>
                </a:path>
              </a:pathLst>
            </a:custGeom>
            <a:solidFill>
              <a:srgbClr val="84B819"/>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41" name="Freeform 91"/>
            <p:cNvSpPr>
              <a:spLocks/>
            </p:cNvSpPr>
            <p:nvPr/>
          </p:nvSpPr>
          <p:spPr bwMode="auto">
            <a:xfrm>
              <a:off x="9932087" y="4726124"/>
              <a:ext cx="401330" cy="238411"/>
            </a:xfrm>
            <a:custGeom>
              <a:avLst/>
              <a:gdLst>
                <a:gd name="T0" fmla="*/ 935 w 1409"/>
                <a:gd name="T1" fmla="*/ 0 h 837"/>
                <a:gd name="T2" fmla="*/ 982 w 1409"/>
                <a:gd name="T3" fmla="*/ 561 h 837"/>
                <a:gd name="T4" fmla="*/ 515 w 1409"/>
                <a:gd name="T5" fmla="*/ 180 h 837"/>
                <a:gd name="T6" fmla="*/ 0 w 1409"/>
                <a:gd name="T7" fmla="*/ 537 h 837"/>
                <a:gd name="T8" fmla="*/ 227 w 1409"/>
                <a:gd name="T9" fmla="*/ 834 h 837"/>
                <a:gd name="T10" fmla="*/ 229 w 1409"/>
                <a:gd name="T11" fmla="*/ 823 h 837"/>
                <a:gd name="T12" fmla="*/ 512 w 1409"/>
                <a:gd name="T13" fmla="*/ 197 h 837"/>
                <a:gd name="T14" fmla="*/ 229 w 1409"/>
                <a:gd name="T15" fmla="*/ 823 h 837"/>
                <a:gd name="T16" fmla="*/ 227 w 1409"/>
                <a:gd name="T17" fmla="*/ 834 h 837"/>
                <a:gd name="T18" fmla="*/ 227 w 1409"/>
                <a:gd name="T19" fmla="*/ 835 h 837"/>
                <a:gd name="T20" fmla="*/ 234 w 1409"/>
                <a:gd name="T21" fmla="*/ 837 h 837"/>
                <a:gd name="T22" fmla="*/ 953 w 1409"/>
                <a:gd name="T23" fmla="*/ 813 h 837"/>
                <a:gd name="T24" fmla="*/ 986 w 1409"/>
                <a:gd name="T25" fmla="*/ 542 h 837"/>
                <a:gd name="T26" fmla="*/ 953 w 1409"/>
                <a:gd name="T27" fmla="*/ 813 h 837"/>
                <a:gd name="T28" fmla="*/ 1409 w 1409"/>
                <a:gd name="T29" fmla="*/ 505 h 837"/>
                <a:gd name="T30" fmla="*/ 1404 w 1409"/>
                <a:gd name="T31" fmla="*/ 502 h 837"/>
                <a:gd name="T32" fmla="*/ 935 w 1409"/>
                <a:gd name="T33" fmla="*/ 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09" h="837">
                  <a:moveTo>
                    <a:pt x="935" y="0"/>
                  </a:moveTo>
                  <a:cubicBezTo>
                    <a:pt x="940" y="60"/>
                    <a:pt x="986" y="548"/>
                    <a:pt x="982" y="561"/>
                  </a:cubicBezTo>
                  <a:cubicBezTo>
                    <a:pt x="977" y="575"/>
                    <a:pt x="515" y="180"/>
                    <a:pt x="515" y="180"/>
                  </a:cubicBezTo>
                  <a:cubicBezTo>
                    <a:pt x="0" y="537"/>
                    <a:pt x="0" y="537"/>
                    <a:pt x="0" y="537"/>
                  </a:cubicBezTo>
                  <a:cubicBezTo>
                    <a:pt x="227" y="834"/>
                    <a:pt x="227" y="834"/>
                    <a:pt x="227" y="834"/>
                  </a:cubicBezTo>
                  <a:cubicBezTo>
                    <a:pt x="229" y="823"/>
                    <a:pt x="229" y="823"/>
                    <a:pt x="229" y="823"/>
                  </a:cubicBezTo>
                  <a:cubicBezTo>
                    <a:pt x="512" y="197"/>
                    <a:pt x="512" y="197"/>
                    <a:pt x="512" y="197"/>
                  </a:cubicBezTo>
                  <a:cubicBezTo>
                    <a:pt x="229" y="823"/>
                    <a:pt x="229" y="823"/>
                    <a:pt x="229" y="823"/>
                  </a:cubicBezTo>
                  <a:cubicBezTo>
                    <a:pt x="227" y="834"/>
                    <a:pt x="227" y="834"/>
                    <a:pt x="227" y="834"/>
                  </a:cubicBezTo>
                  <a:cubicBezTo>
                    <a:pt x="227" y="835"/>
                    <a:pt x="227" y="835"/>
                    <a:pt x="227" y="835"/>
                  </a:cubicBezTo>
                  <a:cubicBezTo>
                    <a:pt x="234" y="837"/>
                    <a:pt x="234" y="837"/>
                    <a:pt x="234" y="837"/>
                  </a:cubicBezTo>
                  <a:cubicBezTo>
                    <a:pt x="953" y="813"/>
                    <a:pt x="953" y="813"/>
                    <a:pt x="953" y="813"/>
                  </a:cubicBezTo>
                  <a:cubicBezTo>
                    <a:pt x="986" y="542"/>
                    <a:pt x="986" y="542"/>
                    <a:pt x="986" y="542"/>
                  </a:cubicBezTo>
                  <a:cubicBezTo>
                    <a:pt x="953" y="813"/>
                    <a:pt x="953" y="813"/>
                    <a:pt x="953" y="813"/>
                  </a:cubicBezTo>
                  <a:cubicBezTo>
                    <a:pt x="1409" y="505"/>
                    <a:pt x="1409" y="505"/>
                    <a:pt x="1409" y="505"/>
                  </a:cubicBezTo>
                  <a:cubicBezTo>
                    <a:pt x="1404" y="502"/>
                    <a:pt x="1404" y="502"/>
                    <a:pt x="1404" y="502"/>
                  </a:cubicBezTo>
                  <a:lnTo>
                    <a:pt x="935" y="0"/>
                  </a:lnTo>
                  <a:close/>
                </a:path>
              </a:pathLst>
            </a:custGeom>
            <a:solidFill>
              <a:srgbClr val="50A928"/>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42" name="Freeform 92"/>
            <p:cNvSpPr>
              <a:spLocks/>
            </p:cNvSpPr>
            <p:nvPr/>
          </p:nvSpPr>
          <p:spPr bwMode="auto">
            <a:xfrm>
              <a:off x="9994492" y="4956772"/>
              <a:ext cx="363" cy="240"/>
            </a:xfrm>
            <a:custGeom>
              <a:avLst/>
              <a:gdLst>
                <a:gd name="T0" fmla="*/ 3 w 3"/>
                <a:gd name="T1" fmla="*/ 0 h 2"/>
                <a:gd name="T2" fmla="*/ 0 w 3"/>
                <a:gd name="T3" fmla="*/ 2 h 2"/>
                <a:gd name="T4" fmla="*/ 3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2"/>
                  </a:lnTo>
                  <a:lnTo>
                    <a:pt x="3" y="2"/>
                  </a:lnTo>
                  <a:lnTo>
                    <a:pt x="3" y="0"/>
                  </a:lnTo>
                  <a:close/>
                </a:path>
              </a:pathLst>
            </a:custGeom>
            <a:solidFill>
              <a:srgbClr val="84B819"/>
            </a:solidFill>
            <a:ln w="9525">
              <a:noFill/>
              <a:round/>
              <a:headEnd/>
              <a:tailEnd/>
            </a:ln>
            <a:extLst/>
          </p:spPr>
          <p:txBody>
            <a:bodyPr vert="horz" wrap="square" lIns="91440" tIns="45720" rIns="91440" bIns="45720" numCol="1" anchor="t" anchorCtr="0" compatLnSpc="1">
              <a:prstTxWarp prst="textNoShape">
                <a:avLst/>
              </a:prstTxWarp>
            </a:bodyPr>
            <a:lstStyle/>
            <a:p>
              <a:endParaRPr lang="de-DE"/>
            </a:p>
          </p:txBody>
        </p:sp>
      </p:grpSp>
      <p:sp>
        <p:nvSpPr>
          <p:cNvPr id="143" name="Inhaltsplatzhalter 7"/>
          <p:cNvSpPr>
            <a:spLocks noGrp="1"/>
          </p:cNvSpPr>
          <p:nvPr>
            <p:ph idx="1"/>
          </p:nvPr>
        </p:nvSpPr>
        <p:spPr>
          <a:xfrm>
            <a:off x="516253" y="1483952"/>
            <a:ext cx="5362548" cy="4319248"/>
          </a:xfrm>
        </p:spPr>
        <p:txBody>
          <a:bodyPr/>
          <a:lstStyle/>
          <a:p>
            <a:pPr algn="just"/>
            <a:endParaRPr lang="en-US" dirty="0"/>
          </a:p>
          <a:p>
            <a:r>
              <a:rPr lang="ru-RU" dirty="0"/>
              <a:t>Структура IMRD: Введение-Методы-Результаты-Обсуждение.</a:t>
            </a:r>
          </a:p>
          <a:p>
            <a:endParaRPr lang="ru-RU" dirty="0"/>
          </a:p>
          <a:p>
            <a:r>
              <a:rPr lang="ru-RU" dirty="0"/>
              <a:t>Статья движется от того, </a:t>
            </a:r>
            <a:r>
              <a:rPr lang="ru-RU" b="1" dirty="0">
                <a:solidFill>
                  <a:srgbClr val="3498DB"/>
                </a:solidFill>
              </a:rPr>
              <a:t>почему</a:t>
            </a:r>
            <a:r>
              <a:rPr lang="ru-RU" dirty="0"/>
              <a:t> и </a:t>
            </a:r>
            <a:r>
              <a:rPr lang="ru-RU" b="1" dirty="0">
                <a:solidFill>
                  <a:srgbClr val="3498DB"/>
                </a:solidFill>
              </a:rPr>
              <a:t>как</a:t>
            </a:r>
            <a:r>
              <a:rPr lang="ru-RU" dirty="0"/>
              <a:t> ученые получили результаты к тому, </a:t>
            </a:r>
            <a:r>
              <a:rPr lang="ru-RU" b="1" dirty="0">
                <a:solidFill>
                  <a:srgbClr val="3498DB"/>
                </a:solidFill>
              </a:rPr>
              <a:t>что</a:t>
            </a:r>
            <a:r>
              <a:rPr lang="ru-RU" dirty="0"/>
              <a:t> означают результаты.</a:t>
            </a:r>
          </a:p>
          <a:p>
            <a:pPr marL="0" indent="0">
              <a:buNone/>
            </a:pPr>
            <a:endParaRPr lang="ru-RU" dirty="0"/>
          </a:p>
        </p:txBody>
      </p:sp>
    </p:spTree>
    <p:extLst>
      <p:ext uri="{BB962C8B-B14F-4D97-AF65-F5344CB8AC3E}">
        <p14:creationId xmlns:p14="http://schemas.microsoft.com/office/powerpoint/2010/main" val="220968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72647" y="4328290"/>
            <a:ext cx="184666" cy="384721"/>
          </a:xfrm>
          <a:prstGeom prst="rect">
            <a:avLst/>
          </a:prstGeom>
          <a:noFill/>
        </p:spPr>
        <p:txBody>
          <a:bodyPr wrap="none" rtlCol="0">
            <a:spAutoFit/>
          </a:bodyPr>
          <a:lstStyle/>
          <a:p>
            <a:endParaRPr lang="ru-RU" dirty="0"/>
          </a:p>
        </p:txBody>
      </p:sp>
      <p:sp>
        <p:nvSpPr>
          <p:cNvPr id="15" name="TextBox 14"/>
          <p:cNvSpPr txBox="1"/>
          <p:nvPr/>
        </p:nvSpPr>
        <p:spPr>
          <a:xfrm>
            <a:off x="7102022" y="4161175"/>
            <a:ext cx="184666" cy="384721"/>
          </a:xfrm>
          <a:prstGeom prst="rect">
            <a:avLst/>
          </a:prstGeom>
          <a:noFill/>
        </p:spPr>
        <p:txBody>
          <a:bodyPr wrap="none" rtlCol="0">
            <a:spAutoFit/>
          </a:bodyPr>
          <a:lstStyle/>
          <a:p>
            <a:endParaRPr lang="ru-RU" dirty="0"/>
          </a:p>
        </p:txBody>
      </p:sp>
      <p:sp>
        <p:nvSpPr>
          <p:cNvPr id="17" name="Rectangle 4"/>
          <p:cNvSpPr>
            <a:spLocks noChangeArrowheads="1"/>
          </p:cNvSpPr>
          <p:nvPr/>
        </p:nvSpPr>
        <p:spPr bwMode="auto">
          <a:xfrm>
            <a:off x="952507" y="260349"/>
            <a:ext cx="7202285" cy="6066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20000"/>
              </a:lnSpc>
            </a:pPr>
            <a:r>
              <a:rPr lang="en-GB" sz="1800" b="1" dirty="0"/>
              <a:t>Section 1: pyramid structure: general to specific </a:t>
            </a:r>
          </a:p>
          <a:p>
            <a:pPr>
              <a:lnSpc>
                <a:spcPct val="120000"/>
              </a:lnSpc>
            </a:pPr>
            <a:r>
              <a:rPr lang="en-GB" sz="1800" b="1" dirty="0"/>
              <a:t>Introduction</a:t>
            </a:r>
            <a:r>
              <a:rPr lang="en-GB" sz="1800" dirty="0"/>
              <a:t>: general subject of investigation (often a problem) </a:t>
            </a:r>
          </a:p>
          <a:p>
            <a:pPr>
              <a:lnSpc>
                <a:spcPct val="120000"/>
              </a:lnSpc>
            </a:pPr>
            <a:r>
              <a:rPr lang="en-GB" sz="1800" b="1" dirty="0"/>
              <a:t>Review of literature </a:t>
            </a:r>
            <a:r>
              <a:rPr lang="en-GB" sz="1800" dirty="0"/>
              <a:t>of subject of investigation (gaps and lacks)</a:t>
            </a:r>
          </a:p>
          <a:p>
            <a:pPr>
              <a:lnSpc>
                <a:spcPct val="120000"/>
              </a:lnSpc>
            </a:pPr>
            <a:r>
              <a:rPr lang="en-GB" sz="1800" b="1" dirty="0"/>
              <a:t>Statement of hypothesis</a:t>
            </a:r>
            <a:r>
              <a:rPr lang="en-GB" sz="1800" dirty="0"/>
              <a:t>: your argument in context of other work </a:t>
            </a:r>
          </a:p>
          <a:p>
            <a:pPr>
              <a:lnSpc>
                <a:spcPct val="120000"/>
              </a:lnSpc>
            </a:pPr>
            <a:endParaRPr lang="en-GB" sz="1800" b="1" dirty="0"/>
          </a:p>
          <a:p>
            <a:pPr>
              <a:lnSpc>
                <a:spcPct val="120000"/>
              </a:lnSpc>
            </a:pPr>
            <a:r>
              <a:rPr lang="en-GB" sz="1800" b="1" dirty="0"/>
              <a:t>Section 2: description of study: all information needed to replicate study </a:t>
            </a:r>
          </a:p>
          <a:p>
            <a:pPr>
              <a:lnSpc>
                <a:spcPct val="120000"/>
              </a:lnSpc>
            </a:pPr>
            <a:r>
              <a:rPr lang="en-GB" sz="1800" b="1" dirty="0"/>
              <a:t>Methods </a:t>
            </a:r>
          </a:p>
          <a:p>
            <a:pPr>
              <a:lnSpc>
                <a:spcPct val="120000"/>
              </a:lnSpc>
            </a:pPr>
            <a:r>
              <a:rPr lang="en-GB" sz="1800" b="1" dirty="0"/>
              <a:t>Procedures </a:t>
            </a:r>
          </a:p>
          <a:p>
            <a:pPr>
              <a:lnSpc>
                <a:spcPct val="120000"/>
              </a:lnSpc>
            </a:pPr>
            <a:r>
              <a:rPr lang="en-GB" sz="1800" b="1" dirty="0"/>
              <a:t>Materials &amp; instruments </a:t>
            </a:r>
          </a:p>
          <a:p>
            <a:pPr>
              <a:lnSpc>
                <a:spcPct val="120000"/>
              </a:lnSpc>
            </a:pPr>
            <a:r>
              <a:rPr lang="en-GB" sz="1800" b="1" dirty="0"/>
              <a:t>Experiment </a:t>
            </a:r>
          </a:p>
          <a:p>
            <a:pPr>
              <a:lnSpc>
                <a:spcPct val="120000"/>
              </a:lnSpc>
            </a:pPr>
            <a:r>
              <a:rPr lang="en-GB" sz="1800" b="1" dirty="0"/>
              <a:t>Context and setting </a:t>
            </a:r>
          </a:p>
          <a:p>
            <a:pPr>
              <a:lnSpc>
                <a:spcPct val="120000"/>
              </a:lnSpc>
            </a:pPr>
            <a:r>
              <a:rPr lang="en-GB" sz="1800" b="1" dirty="0"/>
              <a:t>Population </a:t>
            </a:r>
          </a:p>
          <a:p>
            <a:pPr>
              <a:lnSpc>
                <a:spcPct val="120000"/>
              </a:lnSpc>
            </a:pPr>
            <a:endParaRPr lang="en-GB" sz="1800" dirty="0"/>
          </a:p>
          <a:p>
            <a:pPr>
              <a:lnSpc>
                <a:spcPct val="120000"/>
              </a:lnSpc>
            </a:pPr>
            <a:r>
              <a:rPr lang="en-GB" sz="1800" b="1" dirty="0"/>
              <a:t>Section 3: inverse pyramid structure: specific to general </a:t>
            </a:r>
          </a:p>
          <a:p>
            <a:pPr>
              <a:lnSpc>
                <a:spcPct val="120000"/>
              </a:lnSpc>
            </a:pPr>
            <a:r>
              <a:rPr lang="en-GB" sz="1800" b="1" dirty="0"/>
              <a:t>Results: </a:t>
            </a:r>
            <a:r>
              <a:rPr lang="en-GB" sz="1800" dirty="0"/>
              <a:t>report on finding </a:t>
            </a:r>
          </a:p>
          <a:p>
            <a:pPr>
              <a:lnSpc>
                <a:spcPct val="120000"/>
              </a:lnSpc>
            </a:pPr>
            <a:r>
              <a:rPr lang="en-GB" sz="1800" b="1" dirty="0"/>
              <a:t>Discussion</a:t>
            </a:r>
            <a:r>
              <a:rPr lang="en-GB" sz="1800" dirty="0"/>
              <a:t>: comment on validity of methods and findings </a:t>
            </a:r>
          </a:p>
          <a:p>
            <a:pPr>
              <a:lnSpc>
                <a:spcPct val="120000"/>
              </a:lnSpc>
            </a:pPr>
            <a:r>
              <a:rPr lang="en-GB" sz="1800" b="1" dirty="0"/>
              <a:t>Conclusions</a:t>
            </a:r>
            <a:r>
              <a:rPr lang="en-GB" sz="1800" dirty="0"/>
              <a:t>: place research into context of other work </a:t>
            </a:r>
          </a:p>
          <a:p>
            <a:pPr>
              <a:lnSpc>
                <a:spcPct val="120000"/>
              </a:lnSpc>
            </a:pPr>
            <a:r>
              <a:rPr lang="en-GB" sz="1800" b="1" dirty="0"/>
              <a:t>Works cited </a:t>
            </a:r>
          </a:p>
        </p:txBody>
      </p:sp>
      <p:sp>
        <p:nvSpPr>
          <p:cNvPr id="7" name="TextBox 6"/>
          <p:cNvSpPr txBox="1"/>
          <p:nvPr/>
        </p:nvSpPr>
        <p:spPr>
          <a:xfrm>
            <a:off x="7402814" y="785443"/>
            <a:ext cx="184666" cy="384721"/>
          </a:xfrm>
          <a:prstGeom prst="rect">
            <a:avLst/>
          </a:prstGeom>
          <a:noFill/>
        </p:spPr>
        <p:txBody>
          <a:bodyPr wrap="none" rtlCol="0">
            <a:spAutoFit/>
          </a:bodyPr>
          <a:lstStyle/>
          <a:p>
            <a:endParaRPr lang="ru-RU" dirty="0"/>
          </a:p>
        </p:txBody>
      </p:sp>
      <p:sp>
        <p:nvSpPr>
          <p:cNvPr id="19" name="Triangle 7"/>
          <p:cNvSpPr>
            <a:spLocks noChangeArrowheads="1"/>
          </p:cNvSpPr>
          <p:nvPr/>
        </p:nvSpPr>
        <p:spPr bwMode="auto">
          <a:xfrm rot="10800000">
            <a:off x="9123548" y="476249"/>
            <a:ext cx="1871662" cy="1366838"/>
          </a:xfrm>
          <a:prstGeom prst="triangle">
            <a:avLst>
              <a:gd name="adj" fmla="val 50000"/>
            </a:avLst>
          </a:prstGeom>
          <a:gradFill rotWithShape="1">
            <a:gsLst>
              <a:gs pos="0">
                <a:srgbClr val="83B3FF"/>
              </a:gs>
              <a:gs pos="100000">
                <a:srgbClr val="0076EE"/>
              </a:gs>
            </a:gsLst>
            <a:lin ang="5400000"/>
          </a:gradFill>
          <a:ln w="9525">
            <a:solidFill>
              <a:srgbClr val="0071CF"/>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rgbClr val="FFFFFF"/>
              </a:solidFill>
            </a:endParaRPr>
          </a:p>
        </p:txBody>
      </p:sp>
      <p:sp>
        <p:nvSpPr>
          <p:cNvPr id="9" name="TextBox 8"/>
          <p:cNvSpPr txBox="1"/>
          <p:nvPr/>
        </p:nvSpPr>
        <p:spPr>
          <a:xfrm>
            <a:off x="10226912" y="2857674"/>
            <a:ext cx="184666" cy="384721"/>
          </a:xfrm>
          <a:prstGeom prst="rect">
            <a:avLst/>
          </a:prstGeom>
          <a:noFill/>
        </p:spPr>
        <p:txBody>
          <a:bodyPr wrap="none" rtlCol="0">
            <a:spAutoFit/>
          </a:bodyPr>
          <a:lstStyle/>
          <a:p>
            <a:endParaRPr lang="ru-RU" dirty="0"/>
          </a:p>
        </p:txBody>
      </p:sp>
      <p:sp>
        <p:nvSpPr>
          <p:cNvPr id="20" name="Rounded Rectangle 6"/>
          <p:cNvSpPr>
            <a:spLocks noChangeArrowheads="1"/>
          </p:cNvSpPr>
          <p:nvPr/>
        </p:nvSpPr>
        <p:spPr bwMode="auto">
          <a:xfrm>
            <a:off x="9123548" y="2420938"/>
            <a:ext cx="1860550" cy="1457325"/>
          </a:xfrm>
          <a:prstGeom prst="roundRect">
            <a:avLst>
              <a:gd name="adj" fmla="val 16667"/>
            </a:avLst>
          </a:prstGeom>
          <a:gradFill rotWithShape="1">
            <a:gsLst>
              <a:gs pos="0">
                <a:srgbClr val="83B3FF"/>
              </a:gs>
              <a:gs pos="100000">
                <a:srgbClr val="0076EE"/>
              </a:gs>
            </a:gsLst>
            <a:lin ang="5400000"/>
          </a:gradFill>
          <a:ln w="9525">
            <a:solidFill>
              <a:srgbClr val="0071CF"/>
            </a:solidFill>
            <a:round/>
            <a:headEnd/>
            <a:tailEnd/>
          </a:ln>
          <a:effectLst>
            <a:outerShdw blurRad="40000" dist="23000" dir="5400000" rotWithShape="0">
              <a:srgbClr val="000000">
                <a:alpha val="34998"/>
              </a:srgbClr>
            </a:outerShdw>
          </a:effectLst>
        </p:spPr>
        <p:txBody>
          <a:bodyPr anchor="ctr"/>
          <a:lstStyle/>
          <a:p>
            <a:pPr algn="ctr">
              <a:defRPr/>
            </a:pPr>
            <a:endParaRPr lang="en-US">
              <a:solidFill>
                <a:srgbClr val="FFFFFF"/>
              </a:solidFill>
            </a:endParaRPr>
          </a:p>
        </p:txBody>
      </p:sp>
      <p:sp>
        <p:nvSpPr>
          <p:cNvPr id="21" name="Triangle 5"/>
          <p:cNvSpPr>
            <a:spLocks noChangeArrowheads="1"/>
          </p:cNvSpPr>
          <p:nvPr/>
        </p:nvSpPr>
        <p:spPr bwMode="auto">
          <a:xfrm>
            <a:off x="9112435" y="4589463"/>
            <a:ext cx="1871663" cy="1368425"/>
          </a:xfrm>
          <a:prstGeom prst="triangle">
            <a:avLst>
              <a:gd name="adj" fmla="val 50000"/>
            </a:avLst>
          </a:prstGeom>
          <a:gradFill rotWithShape="1">
            <a:gsLst>
              <a:gs pos="0">
                <a:srgbClr val="83B3FF"/>
              </a:gs>
              <a:gs pos="100000">
                <a:srgbClr val="0076EE"/>
              </a:gs>
            </a:gsLst>
            <a:lin ang="5400000"/>
          </a:gradFill>
          <a:ln w="9525">
            <a:solidFill>
              <a:srgbClr val="0071CF"/>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05577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0"/>
          <p:cNvSpPr/>
          <p:nvPr/>
        </p:nvSpPr>
        <p:spPr>
          <a:xfrm>
            <a:off x="6683376" y="0"/>
            <a:ext cx="5507037" cy="68580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516252" y="410830"/>
            <a:ext cx="11133349" cy="1073122"/>
          </a:xfrm>
        </p:spPr>
        <p:txBody>
          <a:bodyPr>
            <a:normAutofit fontScale="90000"/>
          </a:bodyPr>
          <a:lstStyle/>
          <a:p>
            <a:r>
              <a:rPr lang="ru-RU" dirty="0">
                <a:latin typeface="Arial" charset="0"/>
              </a:rPr>
              <a:t>Научная публикация: </a:t>
            </a:r>
            <a:br>
              <a:rPr lang="ru-RU" dirty="0">
                <a:latin typeface="Arial" charset="0"/>
              </a:rPr>
            </a:br>
            <a:r>
              <a:rPr lang="en-GB" dirty="0">
                <a:latin typeface="Arial" charset="0"/>
              </a:rPr>
              <a:t>Qualitative</a:t>
            </a:r>
            <a:r>
              <a:rPr lang="ru-RU" dirty="0">
                <a:latin typeface="Arial" charset="0"/>
              </a:rPr>
              <a:t> </a:t>
            </a:r>
            <a:r>
              <a:rPr lang="en-US" dirty="0">
                <a:latin typeface="Arial" charset="0"/>
              </a:rPr>
              <a:t>Example</a:t>
            </a:r>
            <a:endParaRPr lang="de-DE" dirty="0"/>
          </a:p>
        </p:txBody>
      </p:sp>
      <p:grpSp>
        <p:nvGrpSpPr>
          <p:cNvPr id="19" name="Gruppieren 39"/>
          <p:cNvGrpSpPr/>
          <p:nvPr/>
        </p:nvGrpSpPr>
        <p:grpSpPr>
          <a:xfrm>
            <a:off x="7321884" y="1903309"/>
            <a:ext cx="4031867" cy="3611458"/>
            <a:chOff x="6982644" y="1986498"/>
            <a:chExt cx="4031867" cy="3611458"/>
          </a:xfrm>
          <a:effectLst>
            <a:outerShdw blurRad="266700" dist="12700" dir="2700000" sy="-23000" kx="-800400" algn="bl" rotWithShape="0">
              <a:prstClr val="black">
                <a:alpha val="20000"/>
              </a:prstClr>
            </a:outerShdw>
          </a:effectLst>
        </p:grpSpPr>
        <p:sp>
          <p:nvSpPr>
            <p:cNvPr id="20" name="Freeform 6"/>
            <p:cNvSpPr>
              <a:spLocks/>
            </p:cNvSpPr>
            <p:nvPr/>
          </p:nvSpPr>
          <p:spPr bwMode="auto">
            <a:xfrm>
              <a:off x="8459331" y="2873149"/>
              <a:ext cx="959099" cy="1147686"/>
            </a:xfrm>
            <a:custGeom>
              <a:avLst/>
              <a:gdLst>
                <a:gd name="T0" fmla="*/ 0 w 890"/>
                <a:gd name="T1" fmla="*/ 0 h 1065"/>
                <a:gd name="T2" fmla="*/ 262 w 890"/>
                <a:gd name="T3" fmla="*/ 1065 h 1065"/>
                <a:gd name="T4" fmla="*/ 312 w 890"/>
                <a:gd name="T5" fmla="*/ 971 h 1065"/>
                <a:gd name="T6" fmla="*/ 262 w 890"/>
                <a:gd name="T7" fmla="*/ 1065 h 1065"/>
                <a:gd name="T8" fmla="*/ 890 w 890"/>
                <a:gd name="T9" fmla="*/ 765 h 1065"/>
                <a:gd name="T10" fmla="*/ 0 w 890"/>
                <a:gd name="T11" fmla="*/ 0 h 1065"/>
              </a:gdLst>
              <a:ahLst/>
              <a:cxnLst>
                <a:cxn ang="0">
                  <a:pos x="T0" y="T1"/>
                </a:cxn>
                <a:cxn ang="0">
                  <a:pos x="T2" y="T3"/>
                </a:cxn>
                <a:cxn ang="0">
                  <a:pos x="T4" y="T5"/>
                </a:cxn>
                <a:cxn ang="0">
                  <a:pos x="T6" y="T7"/>
                </a:cxn>
                <a:cxn ang="0">
                  <a:pos x="T8" y="T9"/>
                </a:cxn>
                <a:cxn ang="0">
                  <a:pos x="T10" y="T11"/>
                </a:cxn>
              </a:cxnLst>
              <a:rect l="0" t="0" r="r" b="b"/>
              <a:pathLst>
                <a:path w="890" h="1065">
                  <a:moveTo>
                    <a:pt x="0" y="0"/>
                  </a:moveTo>
                  <a:lnTo>
                    <a:pt x="262" y="1065"/>
                  </a:lnTo>
                  <a:lnTo>
                    <a:pt x="312" y="971"/>
                  </a:lnTo>
                  <a:lnTo>
                    <a:pt x="262" y="1065"/>
                  </a:lnTo>
                  <a:lnTo>
                    <a:pt x="890" y="765"/>
                  </a:lnTo>
                  <a:lnTo>
                    <a:pt x="0" y="0"/>
                  </a:lnTo>
                  <a:close/>
                </a:path>
              </a:pathLst>
            </a:custGeom>
            <a:solidFill>
              <a:srgbClr val="B0C0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 name="Freeform 7"/>
            <p:cNvSpPr>
              <a:spLocks/>
            </p:cNvSpPr>
            <p:nvPr/>
          </p:nvSpPr>
          <p:spPr bwMode="auto">
            <a:xfrm>
              <a:off x="8459331" y="2873149"/>
              <a:ext cx="1840609" cy="1143376"/>
            </a:xfrm>
            <a:custGeom>
              <a:avLst/>
              <a:gdLst>
                <a:gd name="T0" fmla="*/ 0 w 1708"/>
                <a:gd name="T1" fmla="*/ 0 h 1061"/>
                <a:gd name="T2" fmla="*/ 890 w 1708"/>
                <a:gd name="T3" fmla="*/ 765 h 1061"/>
                <a:gd name="T4" fmla="*/ 1708 w 1708"/>
                <a:gd name="T5" fmla="*/ 1061 h 1061"/>
                <a:gd name="T6" fmla="*/ 1179 w 1708"/>
                <a:gd name="T7" fmla="*/ 139 h 1061"/>
                <a:gd name="T8" fmla="*/ 0 w 1708"/>
                <a:gd name="T9" fmla="*/ 0 h 1061"/>
              </a:gdLst>
              <a:ahLst/>
              <a:cxnLst>
                <a:cxn ang="0">
                  <a:pos x="T0" y="T1"/>
                </a:cxn>
                <a:cxn ang="0">
                  <a:pos x="T2" y="T3"/>
                </a:cxn>
                <a:cxn ang="0">
                  <a:pos x="T4" y="T5"/>
                </a:cxn>
                <a:cxn ang="0">
                  <a:pos x="T6" y="T7"/>
                </a:cxn>
                <a:cxn ang="0">
                  <a:pos x="T8" y="T9"/>
                </a:cxn>
              </a:cxnLst>
              <a:rect l="0" t="0" r="r" b="b"/>
              <a:pathLst>
                <a:path w="1708" h="1061">
                  <a:moveTo>
                    <a:pt x="0" y="0"/>
                  </a:moveTo>
                  <a:lnTo>
                    <a:pt x="890" y="765"/>
                  </a:lnTo>
                  <a:lnTo>
                    <a:pt x="1708" y="1061"/>
                  </a:lnTo>
                  <a:lnTo>
                    <a:pt x="1179" y="139"/>
                  </a:lnTo>
                  <a:lnTo>
                    <a:pt x="0" y="0"/>
                  </a:lnTo>
                  <a:close/>
                </a:path>
              </a:pathLst>
            </a:custGeom>
            <a:solidFill>
              <a:srgbClr val="D1D86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 name="Freeform 8"/>
            <p:cNvSpPr>
              <a:spLocks/>
            </p:cNvSpPr>
            <p:nvPr/>
          </p:nvSpPr>
          <p:spPr bwMode="auto">
            <a:xfrm>
              <a:off x="9717288" y="3021459"/>
              <a:ext cx="831938" cy="993583"/>
            </a:xfrm>
            <a:custGeom>
              <a:avLst/>
              <a:gdLst>
                <a:gd name="T0" fmla="*/ 0 w 772"/>
                <a:gd name="T1" fmla="*/ 0 h 922"/>
                <a:gd name="T2" fmla="*/ 529 w 772"/>
                <a:gd name="T3" fmla="*/ 922 h 922"/>
                <a:gd name="T4" fmla="*/ 772 w 772"/>
                <a:gd name="T5" fmla="*/ 81 h 922"/>
                <a:gd name="T6" fmla="*/ 0 w 772"/>
                <a:gd name="T7" fmla="*/ 0 h 922"/>
              </a:gdLst>
              <a:ahLst/>
              <a:cxnLst>
                <a:cxn ang="0">
                  <a:pos x="T0" y="T1"/>
                </a:cxn>
                <a:cxn ang="0">
                  <a:pos x="T2" y="T3"/>
                </a:cxn>
                <a:cxn ang="0">
                  <a:pos x="T4" y="T5"/>
                </a:cxn>
                <a:cxn ang="0">
                  <a:pos x="T6" y="T7"/>
                </a:cxn>
              </a:cxnLst>
              <a:rect l="0" t="0" r="r" b="b"/>
              <a:pathLst>
                <a:path w="772" h="922">
                  <a:moveTo>
                    <a:pt x="0" y="0"/>
                  </a:moveTo>
                  <a:lnTo>
                    <a:pt x="529" y="922"/>
                  </a:lnTo>
                  <a:lnTo>
                    <a:pt x="772" y="81"/>
                  </a:lnTo>
                  <a:lnTo>
                    <a:pt x="0" y="0"/>
                  </a:lnTo>
                  <a:close/>
                </a:path>
              </a:pathLst>
            </a:custGeom>
            <a:solidFill>
              <a:srgbClr val="D8DF7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 name="Freeform 9"/>
            <p:cNvSpPr>
              <a:spLocks/>
            </p:cNvSpPr>
            <p:nvPr/>
          </p:nvSpPr>
          <p:spPr bwMode="auto">
            <a:xfrm>
              <a:off x="8738876" y="3689381"/>
              <a:ext cx="676758" cy="741416"/>
            </a:xfrm>
            <a:custGeom>
              <a:avLst/>
              <a:gdLst>
                <a:gd name="T0" fmla="*/ 0 w 266"/>
                <a:gd name="T1" fmla="*/ 127 h 291"/>
                <a:gd name="T2" fmla="*/ 241 w 266"/>
                <a:gd name="T3" fmla="*/ 291 h 291"/>
                <a:gd name="T4" fmla="*/ 266 w 266"/>
                <a:gd name="T5" fmla="*/ 0 h 291"/>
                <a:gd name="T6" fmla="*/ 0 w 266"/>
                <a:gd name="T7" fmla="*/ 127 h 291"/>
              </a:gdLst>
              <a:ahLst/>
              <a:cxnLst>
                <a:cxn ang="0">
                  <a:pos x="T0" y="T1"/>
                </a:cxn>
                <a:cxn ang="0">
                  <a:pos x="T2" y="T3"/>
                </a:cxn>
                <a:cxn ang="0">
                  <a:pos x="T4" y="T5"/>
                </a:cxn>
                <a:cxn ang="0">
                  <a:pos x="T6" y="T7"/>
                </a:cxn>
              </a:cxnLst>
              <a:rect l="0" t="0" r="r" b="b"/>
              <a:pathLst>
                <a:path w="266" h="291">
                  <a:moveTo>
                    <a:pt x="0" y="127"/>
                  </a:moveTo>
                  <a:cubicBezTo>
                    <a:pt x="241" y="291"/>
                    <a:pt x="241" y="291"/>
                    <a:pt x="241" y="291"/>
                  </a:cubicBezTo>
                  <a:cubicBezTo>
                    <a:pt x="241" y="285"/>
                    <a:pt x="266" y="0"/>
                    <a:pt x="266" y="0"/>
                  </a:cubicBezTo>
                  <a:lnTo>
                    <a:pt x="0" y="127"/>
                  </a:lnTo>
                  <a:close/>
                </a:path>
              </a:pathLst>
            </a:custGeom>
            <a:solidFill>
              <a:srgbClr val="98A1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5" name="Freeform 10"/>
            <p:cNvSpPr>
              <a:spLocks/>
            </p:cNvSpPr>
            <p:nvPr/>
          </p:nvSpPr>
          <p:spPr bwMode="auto">
            <a:xfrm>
              <a:off x="9345983" y="3689381"/>
              <a:ext cx="945090" cy="758658"/>
            </a:xfrm>
            <a:custGeom>
              <a:avLst/>
              <a:gdLst>
                <a:gd name="T0" fmla="*/ 0 w 371"/>
                <a:gd name="T1" fmla="*/ 291 h 298"/>
                <a:gd name="T2" fmla="*/ 27 w 371"/>
                <a:gd name="T3" fmla="*/ 270 h 298"/>
                <a:gd name="T4" fmla="*/ 0 w 371"/>
                <a:gd name="T5" fmla="*/ 291 h 298"/>
                <a:gd name="T6" fmla="*/ 371 w 371"/>
                <a:gd name="T7" fmla="*/ 125 h 298"/>
                <a:gd name="T8" fmla="*/ 25 w 371"/>
                <a:gd name="T9" fmla="*/ 0 h 298"/>
                <a:gd name="T10" fmla="*/ 0 w 371"/>
                <a:gd name="T11" fmla="*/ 291 h 298"/>
              </a:gdLst>
              <a:ahLst/>
              <a:cxnLst>
                <a:cxn ang="0">
                  <a:pos x="T0" y="T1"/>
                </a:cxn>
                <a:cxn ang="0">
                  <a:pos x="T2" y="T3"/>
                </a:cxn>
                <a:cxn ang="0">
                  <a:pos x="T4" y="T5"/>
                </a:cxn>
                <a:cxn ang="0">
                  <a:pos x="T6" y="T7"/>
                </a:cxn>
                <a:cxn ang="0">
                  <a:pos x="T8" y="T9"/>
                </a:cxn>
                <a:cxn ang="0">
                  <a:pos x="T10" y="T11"/>
                </a:cxn>
              </a:cxnLst>
              <a:rect l="0" t="0" r="r" b="b"/>
              <a:pathLst>
                <a:path w="371" h="298">
                  <a:moveTo>
                    <a:pt x="0" y="291"/>
                  </a:moveTo>
                  <a:cubicBezTo>
                    <a:pt x="27" y="270"/>
                    <a:pt x="27" y="270"/>
                    <a:pt x="27" y="270"/>
                  </a:cubicBezTo>
                  <a:cubicBezTo>
                    <a:pt x="0" y="291"/>
                    <a:pt x="0" y="291"/>
                    <a:pt x="0" y="291"/>
                  </a:cubicBezTo>
                  <a:cubicBezTo>
                    <a:pt x="0" y="298"/>
                    <a:pt x="371" y="125"/>
                    <a:pt x="371" y="125"/>
                  </a:cubicBezTo>
                  <a:cubicBezTo>
                    <a:pt x="25" y="0"/>
                    <a:pt x="25" y="0"/>
                    <a:pt x="25" y="0"/>
                  </a:cubicBezTo>
                  <a:cubicBezTo>
                    <a:pt x="25" y="0"/>
                    <a:pt x="0" y="285"/>
                    <a:pt x="0" y="291"/>
                  </a:cubicBezTo>
                  <a:close/>
                </a:path>
              </a:pathLst>
            </a:custGeom>
            <a:solidFill>
              <a:srgbClr val="99A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6" name="Freeform 11"/>
            <p:cNvSpPr>
              <a:spLocks/>
            </p:cNvSpPr>
            <p:nvPr/>
          </p:nvSpPr>
          <p:spPr bwMode="auto">
            <a:xfrm>
              <a:off x="9399332" y="2369539"/>
              <a:ext cx="1153075" cy="745726"/>
            </a:xfrm>
            <a:custGeom>
              <a:avLst/>
              <a:gdLst>
                <a:gd name="T0" fmla="*/ 1070 w 1070"/>
                <a:gd name="T1" fmla="*/ 692 h 692"/>
                <a:gd name="T2" fmla="*/ 631 w 1070"/>
                <a:gd name="T3" fmla="*/ 158 h 692"/>
                <a:gd name="T4" fmla="*/ 0 w 1070"/>
                <a:gd name="T5" fmla="*/ 0 h 692"/>
                <a:gd name="T6" fmla="*/ 298 w 1070"/>
                <a:gd name="T7" fmla="*/ 611 h 692"/>
                <a:gd name="T8" fmla="*/ 1070 w 1070"/>
                <a:gd name="T9" fmla="*/ 692 h 692"/>
              </a:gdLst>
              <a:ahLst/>
              <a:cxnLst>
                <a:cxn ang="0">
                  <a:pos x="T0" y="T1"/>
                </a:cxn>
                <a:cxn ang="0">
                  <a:pos x="T2" y="T3"/>
                </a:cxn>
                <a:cxn ang="0">
                  <a:pos x="T4" y="T5"/>
                </a:cxn>
                <a:cxn ang="0">
                  <a:pos x="T6" y="T7"/>
                </a:cxn>
                <a:cxn ang="0">
                  <a:pos x="T8" y="T9"/>
                </a:cxn>
              </a:cxnLst>
              <a:rect l="0" t="0" r="r" b="b"/>
              <a:pathLst>
                <a:path w="1070" h="692">
                  <a:moveTo>
                    <a:pt x="1070" y="692"/>
                  </a:moveTo>
                  <a:lnTo>
                    <a:pt x="631" y="158"/>
                  </a:lnTo>
                  <a:lnTo>
                    <a:pt x="0" y="0"/>
                  </a:lnTo>
                  <a:lnTo>
                    <a:pt x="298" y="611"/>
                  </a:lnTo>
                  <a:lnTo>
                    <a:pt x="1070" y="692"/>
                  </a:lnTo>
                  <a:close/>
                </a:path>
              </a:pathLst>
            </a:custGeom>
            <a:solidFill>
              <a:srgbClr val="F0F0B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 name="Freeform 12"/>
            <p:cNvSpPr>
              <a:spLocks/>
            </p:cNvSpPr>
            <p:nvPr/>
          </p:nvSpPr>
          <p:spPr bwMode="auto">
            <a:xfrm>
              <a:off x="8459331" y="2369539"/>
              <a:ext cx="1270538" cy="658438"/>
            </a:xfrm>
            <a:custGeom>
              <a:avLst/>
              <a:gdLst>
                <a:gd name="T0" fmla="*/ 881 w 1179"/>
                <a:gd name="T1" fmla="*/ 0 h 611"/>
                <a:gd name="T2" fmla="*/ 0 w 1179"/>
                <a:gd name="T3" fmla="*/ 472 h 611"/>
                <a:gd name="T4" fmla="*/ 1179 w 1179"/>
                <a:gd name="T5" fmla="*/ 611 h 611"/>
                <a:gd name="T6" fmla="*/ 881 w 1179"/>
                <a:gd name="T7" fmla="*/ 0 h 611"/>
              </a:gdLst>
              <a:ahLst/>
              <a:cxnLst>
                <a:cxn ang="0">
                  <a:pos x="T0" y="T1"/>
                </a:cxn>
                <a:cxn ang="0">
                  <a:pos x="T2" y="T3"/>
                </a:cxn>
                <a:cxn ang="0">
                  <a:pos x="T4" y="T5"/>
                </a:cxn>
                <a:cxn ang="0">
                  <a:pos x="T6" y="T7"/>
                </a:cxn>
              </a:cxnLst>
              <a:rect l="0" t="0" r="r" b="b"/>
              <a:pathLst>
                <a:path w="1179" h="611">
                  <a:moveTo>
                    <a:pt x="881" y="0"/>
                  </a:moveTo>
                  <a:lnTo>
                    <a:pt x="0" y="472"/>
                  </a:lnTo>
                  <a:lnTo>
                    <a:pt x="1179" y="611"/>
                  </a:lnTo>
                  <a:lnTo>
                    <a:pt x="881" y="0"/>
                  </a:lnTo>
                  <a:close/>
                </a:path>
              </a:pathLst>
            </a:custGeom>
            <a:solidFill>
              <a:srgbClr val="DFE59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 name="Freeform 13"/>
            <p:cNvSpPr>
              <a:spLocks/>
            </p:cNvSpPr>
            <p:nvPr/>
          </p:nvSpPr>
          <p:spPr bwMode="auto">
            <a:xfrm>
              <a:off x="7571611" y="2858213"/>
              <a:ext cx="896596" cy="799609"/>
            </a:xfrm>
            <a:custGeom>
              <a:avLst/>
              <a:gdLst>
                <a:gd name="T0" fmla="*/ 0 w 832"/>
                <a:gd name="T1" fmla="*/ 0 h 742"/>
                <a:gd name="T2" fmla="*/ 5 w 832"/>
                <a:gd name="T3" fmla="*/ 742 h 742"/>
                <a:gd name="T4" fmla="*/ 832 w 832"/>
                <a:gd name="T5" fmla="*/ 14 h 742"/>
                <a:gd name="T6" fmla="*/ 0 w 832"/>
                <a:gd name="T7" fmla="*/ 0 h 742"/>
              </a:gdLst>
              <a:ahLst/>
              <a:cxnLst>
                <a:cxn ang="0">
                  <a:pos x="T0" y="T1"/>
                </a:cxn>
                <a:cxn ang="0">
                  <a:pos x="T2" y="T3"/>
                </a:cxn>
                <a:cxn ang="0">
                  <a:pos x="T4" y="T5"/>
                </a:cxn>
                <a:cxn ang="0">
                  <a:pos x="T6" y="T7"/>
                </a:cxn>
              </a:cxnLst>
              <a:rect l="0" t="0" r="r" b="b"/>
              <a:pathLst>
                <a:path w="832" h="742">
                  <a:moveTo>
                    <a:pt x="0" y="0"/>
                  </a:moveTo>
                  <a:lnTo>
                    <a:pt x="5" y="742"/>
                  </a:lnTo>
                  <a:lnTo>
                    <a:pt x="832" y="14"/>
                  </a:lnTo>
                  <a:lnTo>
                    <a:pt x="0" y="0"/>
                  </a:lnTo>
                  <a:close/>
                </a:path>
              </a:pathLst>
            </a:custGeom>
            <a:solidFill>
              <a:srgbClr val="7889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2" name="Freeform 14"/>
            <p:cNvSpPr>
              <a:spLocks/>
            </p:cNvSpPr>
            <p:nvPr/>
          </p:nvSpPr>
          <p:spPr bwMode="auto">
            <a:xfrm>
              <a:off x="7576947" y="3649904"/>
              <a:ext cx="1173550" cy="600245"/>
            </a:xfrm>
            <a:custGeom>
              <a:avLst/>
              <a:gdLst>
                <a:gd name="T0" fmla="*/ 397 w 1089"/>
                <a:gd name="T1" fmla="*/ 557 h 557"/>
                <a:gd name="T2" fmla="*/ 1089 w 1089"/>
                <a:gd name="T3" fmla="*/ 337 h 557"/>
                <a:gd name="T4" fmla="*/ 0 w 1089"/>
                <a:gd name="T5" fmla="*/ 0 h 557"/>
                <a:gd name="T6" fmla="*/ 397 w 1089"/>
                <a:gd name="T7" fmla="*/ 557 h 557"/>
              </a:gdLst>
              <a:ahLst/>
              <a:cxnLst>
                <a:cxn ang="0">
                  <a:pos x="T0" y="T1"/>
                </a:cxn>
                <a:cxn ang="0">
                  <a:pos x="T2" y="T3"/>
                </a:cxn>
                <a:cxn ang="0">
                  <a:pos x="T4" y="T5"/>
                </a:cxn>
                <a:cxn ang="0">
                  <a:pos x="T6" y="T7"/>
                </a:cxn>
              </a:cxnLst>
              <a:rect l="0" t="0" r="r" b="b"/>
              <a:pathLst>
                <a:path w="1089" h="557">
                  <a:moveTo>
                    <a:pt x="397" y="557"/>
                  </a:moveTo>
                  <a:lnTo>
                    <a:pt x="1089" y="337"/>
                  </a:lnTo>
                  <a:lnTo>
                    <a:pt x="0" y="0"/>
                  </a:lnTo>
                  <a:lnTo>
                    <a:pt x="397" y="557"/>
                  </a:lnTo>
                  <a:close/>
                </a:path>
              </a:pathLst>
            </a:custGeom>
            <a:solidFill>
              <a:srgbClr val="7080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3" name="Freeform 15"/>
            <p:cNvSpPr>
              <a:spLocks/>
            </p:cNvSpPr>
            <p:nvPr/>
          </p:nvSpPr>
          <p:spPr bwMode="auto">
            <a:xfrm>
              <a:off x="7576947" y="2873149"/>
              <a:ext cx="1173550" cy="1147686"/>
            </a:xfrm>
            <a:custGeom>
              <a:avLst/>
              <a:gdLst>
                <a:gd name="T0" fmla="*/ 0 w 1089"/>
                <a:gd name="T1" fmla="*/ 728 h 1065"/>
                <a:gd name="T2" fmla="*/ 1089 w 1089"/>
                <a:gd name="T3" fmla="*/ 1065 h 1065"/>
                <a:gd name="T4" fmla="*/ 827 w 1089"/>
                <a:gd name="T5" fmla="*/ 0 h 1065"/>
                <a:gd name="T6" fmla="*/ 0 w 1089"/>
                <a:gd name="T7" fmla="*/ 728 h 1065"/>
              </a:gdLst>
              <a:ahLst/>
              <a:cxnLst>
                <a:cxn ang="0">
                  <a:pos x="T0" y="T1"/>
                </a:cxn>
                <a:cxn ang="0">
                  <a:pos x="T2" y="T3"/>
                </a:cxn>
                <a:cxn ang="0">
                  <a:pos x="T4" y="T5"/>
                </a:cxn>
                <a:cxn ang="0">
                  <a:pos x="T6" y="T7"/>
                </a:cxn>
              </a:cxnLst>
              <a:rect l="0" t="0" r="r" b="b"/>
              <a:pathLst>
                <a:path w="1089" h="1065">
                  <a:moveTo>
                    <a:pt x="0" y="728"/>
                  </a:moveTo>
                  <a:lnTo>
                    <a:pt x="1089" y="1065"/>
                  </a:lnTo>
                  <a:lnTo>
                    <a:pt x="827" y="0"/>
                  </a:lnTo>
                  <a:lnTo>
                    <a:pt x="0" y="728"/>
                  </a:lnTo>
                  <a:close/>
                </a:path>
              </a:pathLst>
            </a:custGeom>
            <a:solidFill>
              <a:srgbClr val="99A01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4" name="Freeform 16"/>
            <p:cNvSpPr>
              <a:spLocks/>
            </p:cNvSpPr>
            <p:nvPr/>
          </p:nvSpPr>
          <p:spPr bwMode="auto">
            <a:xfrm>
              <a:off x="7085073" y="2858213"/>
              <a:ext cx="496792" cy="799609"/>
            </a:xfrm>
            <a:custGeom>
              <a:avLst/>
              <a:gdLst>
                <a:gd name="T0" fmla="*/ 0 w 461"/>
                <a:gd name="T1" fmla="*/ 66 h 742"/>
                <a:gd name="T2" fmla="*/ 8 w 461"/>
                <a:gd name="T3" fmla="*/ 78 h 742"/>
                <a:gd name="T4" fmla="*/ 461 w 461"/>
                <a:gd name="T5" fmla="*/ 742 h 742"/>
                <a:gd name="T6" fmla="*/ 456 w 461"/>
                <a:gd name="T7" fmla="*/ 0 h 742"/>
                <a:gd name="T8" fmla="*/ 0 w 461"/>
                <a:gd name="T9" fmla="*/ 66 h 742"/>
              </a:gdLst>
              <a:ahLst/>
              <a:cxnLst>
                <a:cxn ang="0">
                  <a:pos x="T0" y="T1"/>
                </a:cxn>
                <a:cxn ang="0">
                  <a:pos x="T2" y="T3"/>
                </a:cxn>
                <a:cxn ang="0">
                  <a:pos x="T4" y="T5"/>
                </a:cxn>
                <a:cxn ang="0">
                  <a:pos x="T6" y="T7"/>
                </a:cxn>
                <a:cxn ang="0">
                  <a:pos x="T8" y="T9"/>
                </a:cxn>
              </a:cxnLst>
              <a:rect l="0" t="0" r="r" b="b"/>
              <a:pathLst>
                <a:path w="461" h="742">
                  <a:moveTo>
                    <a:pt x="0" y="66"/>
                  </a:moveTo>
                  <a:lnTo>
                    <a:pt x="8" y="78"/>
                  </a:lnTo>
                  <a:lnTo>
                    <a:pt x="461" y="742"/>
                  </a:lnTo>
                  <a:lnTo>
                    <a:pt x="456" y="0"/>
                  </a:lnTo>
                  <a:lnTo>
                    <a:pt x="0" y="66"/>
                  </a:lnTo>
                  <a:close/>
                </a:path>
              </a:pathLst>
            </a:custGeom>
            <a:solidFill>
              <a:srgbClr val="5968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5" name="Freeform 17"/>
            <p:cNvSpPr>
              <a:spLocks/>
            </p:cNvSpPr>
            <p:nvPr/>
          </p:nvSpPr>
          <p:spPr bwMode="auto">
            <a:xfrm>
              <a:off x="8531885" y="1986498"/>
              <a:ext cx="876121" cy="386872"/>
            </a:xfrm>
            <a:custGeom>
              <a:avLst/>
              <a:gdLst>
                <a:gd name="T0" fmla="*/ 674 w 813"/>
                <a:gd name="T1" fmla="*/ 0 h 359"/>
                <a:gd name="T2" fmla="*/ 0 w 813"/>
                <a:gd name="T3" fmla="*/ 54 h 359"/>
                <a:gd name="T4" fmla="*/ 813 w 813"/>
                <a:gd name="T5" fmla="*/ 359 h 359"/>
                <a:gd name="T6" fmla="*/ 674 w 813"/>
                <a:gd name="T7" fmla="*/ 0 h 359"/>
              </a:gdLst>
              <a:ahLst/>
              <a:cxnLst>
                <a:cxn ang="0">
                  <a:pos x="T0" y="T1"/>
                </a:cxn>
                <a:cxn ang="0">
                  <a:pos x="T2" y="T3"/>
                </a:cxn>
                <a:cxn ang="0">
                  <a:pos x="T4" y="T5"/>
                </a:cxn>
                <a:cxn ang="0">
                  <a:pos x="T6" y="T7"/>
                </a:cxn>
              </a:cxnLst>
              <a:rect l="0" t="0" r="r" b="b"/>
              <a:pathLst>
                <a:path w="813" h="359">
                  <a:moveTo>
                    <a:pt x="674" y="0"/>
                  </a:moveTo>
                  <a:lnTo>
                    <a:pt x="0" y="54"/>
                  </a:lnTo>
                  <a:lnTo>
                    <a:pt x="813" y="359"/>
                  </a:lnTo>
                  <a:lnTo>
                    <a:pt x="674" y="0"/>
                  </a:lnTo>
                  <a:close/>
                </a:path>
              </a:pathLst>
            </a:custGeom>
            <a:solidFill>
              <a:srgbClr val="98A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6" name="Freeform 18"/>
            <p:cNvSpPr>
              <a:spLocks/>
            </p:cNvSpPr>
            <p:nvPr/>
          </p:nvSpPr>
          <p:spPr bwMode="auto">
            <a:xfrm>
              <a:off x="10281716" y="3107884"/>
              <a:ext cx="732795" cy="906295"/>
            </a:xfrm>
            <a:custGeom>
              <a:avLst/>
              <a:gdLst>
                <a:gd name="T0" fmla="*/ 0 w 680"/>
                <a:gd name="T1" fmla="*/ 841 h 841"/>
                <a:gd name="T2" fmla="*/ 680 w 680"/>
                <a:gd name="T3" fmla="*/ 352 h 841"/>
                <a:gd name="T4" fmla="*/ 243 w 680"/>
                <a:gd name="T5" fmla="*/ 0 h 841"/>
                <a:gd name="T6" fmla="*/ 0 w 680"/>
                <a:gd name="T7" fmla="*/ 841 h 841"/>
              </a:gdLst>
              <a:ahLst/>
              <a:cxnLst>
                <a:cxn ang="0">
                  <a:pos x="T0" y="T1"/>
                </a:cxn>
                <a:cxn ang="0">
                  <a:pos x="T2" y="T3"/>
                </a:cxn>
                <a:cxn ang="0">
                  <a:pos x="T4" y="T5"/>
                </a:cxn>
                <a:cxn ang="0">
                  <a:pos x="T6" y="T7"/>
                </a:cxn>
              </a:cxnLst>
              <a:rect l="0" t="0" r="r" b="b"/>
              <a:pathLst>
                <a:path w="680" h="841">
                  <a:moveTo>
                    <a:pt x="0" y="841"/>
                  </a:moveTo>
                  <a:lnTo>
                    <a:pt x="680" y="352"/>
                  </a:lnTo>
                  <a:lnTo>
                    <a:pt x="243" y="0"/>
                  </a:lnTo>
                  <a:lnTo>
                    <a:pt x="0" y="841"/>
                  </a:lnTo>
                  <a:close/>
                </a:path>
              </a:pathLst>
            </a:custGeom>
            <a:solidFill>
              <a:srgbClr val="B0B0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7" name="Freeform 19"/>
            <p:cNvSpPr>
              <a:spLocks/>
            </p:cNvSpPr>
            <p:nvPr/>
          </p:nvSpPr>
          <p:spPr bwMode="auto">
            <a:xfrm>
              <a:off x="8459331" y="2044114"/>
              <a:ext cx="949401" cy="837326"/>
            </a:xfrm>
            <a:custGeom>
              <a:avLst/>
              <a:gdLst>
                <a:gd name="T0" fmla="*/ 68 w 881"/>
                <a:gd name="T1" fmla="*/ 0 h 777"/>
                <a:gd name="T2" fmla="*/ 0 w 881"/>
                <a:gd name="T3" fmla="*/ 777 h 777"/>
                <a:gd name="T4" fmla="*/ 881 w 881"/>
                <a:gd name="T5" fmla="*/ 305 h 777"/>
                <a:gd name="T6" fmla="*/ 68 w 881"/>
                <a:gd name="T7" fmla="*/ 0 h 777"/>
              </a:gdLst>
              <a:ahLst/>
              <a:cxnLst>
                <a:cxn ang="0">
                  <a:pos x="T0" y="T1"/>
                </a:cxn>
                <a:cxn ang="0">
                  <a:pos x="T2" y="T3"/>
                </a:cxn>
                <a:cxn ang="0">
                  <a:pos x="T4" y="T5"/>
                </a:cxn>
                <a:cxn ang="0">
                  <a:pos x="T6" y="T7"/>
                </a:cxn>
              </a:cxnLst>
              <a:rect l="0" t="0" r="r" b="b"/>
              <a:pathLst>
                <a:path w="881" h="777">
                  <a:moveTo>
                    <a:pt x="68" y="0"/>
                  </a:moveTo>
                  <a:lnTo>
                    <a:pt x="0" y="777"/>
                  </a:lnTo>
                  <a:lnTo>
                    <a:pt x="881" y="305"/>
                  </a:lnTo>
                  <a:lnTo>
                    <a:pt x="68" y="0"/>
                  </a:lnTo>
                  <a:close/>
                </a:path>
              </a:pathLst>
            </a:custGeom>
            <a:solidFill>
              <a:srgbClr val="B8C76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8" name="Freeform 20"/>
            <p:cNvSpPr>
              <a:spLocks/>
            </p:cNvSpPr>
            <p:nvPr/>
          </p:nvSpPr>
          <p:spPr bwMode="auto">
            <a:xfrm>
              <a:off x="7571611" y="2268178"/>
              <a:ext cx="896596" cy="611022"/>
            </a:xfrm>
            <a:custGeom>
              <a:avLst/>
              <a:gdLst>
                <a:gd name="T0" fmla="*/ 832 w 832"/>
                <a:gd name="T1" fmla="*/ 567 h 567"/>
                <a:gd name="T2" fmla="*/ 135 w 832"/>
                <a:gd name="T3" fmla="*/ 0 h 567"/>
                <a:gd name="T4" fmla="*/ 0 w 832"/>
                <a:gd name="T5" fmla="*/ 553 h 567"/>
                <a:gd name="T6" fmla="*/ 832 w 832"/>
                <a:gd name="T7" fmla="*/ 567 h 567"/>
              </a:gdLst>
              <a:ahLst/>
              <a:cxnLst>
                <a:cxn ang="0">
                  <a:pos x="T0" y="T1"/>
                </a:cxn>
                <a:cxn ang="0">
                  <a:pos x="T2" y="T3"/>
                </a:cxn>
                <a:cxn ang="0">
                  <a:pos x="T4" y="T5"/>
                </a:cxn>
                <a:cxn ang="0">
                  <a:pos x="T6" y="T7"/>
                </a:cxn>
              </a:cxnLst>
              <a:rect l="0" t="0" r="r" b="b"/>
              <a:pathLst>
                <a:path w="832" h="567">
                  <a:moveTo>
                    <a:pt x="832" y="567"/>
                  </a:moveTo>
                  <a:lnTo>
                    <a:pt x="135" y="0"/>
                  </a:lnTo>
                  <a:lnTo>
                    <a:pt x="0" y="553"/>
                  </a:lnTo>
                  <a:lnTo>
                    <a:pt x="832" y="567"/>
                  </a:lnTo>
                  <a:close/>
                </a:path>
              </a:pathLst>
            </a:custGeom>
            <a:solidFill>
              <a:srgbClr val="777F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9" name="Freeform 21"/>
            <p:cNvSpPr>
              <a:spLocks/>
            </p:cNvSpPr>
            <p:nvPr/>
          </p:nvSpPr>
          <p:spPr bwMode="auto">
            <a:xfrm>
              <a:off x="7369954" y="4244206"/>
              <a:ext cx="1212344" cy="592701"/>
            </a:xfrm>
            <a:custGeom>
              <a:avLst/>
              <a:gdLst>
                <a:gd name="T0" fmla="*/ 591 w 1125"/>
                <a:gd name="T1" fmla="*/ 0 h 550"/>
                <a:gd name="T2" fmla="*/ 0 w 1125"/>
                <a:gd name="T3" fmla="*/ 149 h 550"/>
                <a:gd name="T4" fmla="*/ 496 w 1125"/>
                <a:gd name="T5" fmla="*/ 352 h 550"/>
                <a:gd name="T6" fmla="*/ 1125 w 1125"/>
                <a:gd name="T7" fmla="*/ 550 h 550"/>
                <a:gd name="T8" fmla="*/ 855 w 1125"/>
                <a:gd name="T9" fmla="*/ 293 h 550"/>
                <a:gd name="T10" fmla="*/ 591 w 1125"/>
                <a:gd name="T11" fmla="*/ 0 h 550"/>
              </a:gdLst>
              <a:ahLst/>
              <a:cxnLst>
                <a:cxn ang="0">
                  <a:pos x="T0" y="T1"/>
                </a:cxn>
                <a:cxn ang="0">
                  <a:pos x="T2" y="T3"/>
                </a:cxn>
                <a:cxn ang="0">
                  <a:pos x="T4" y="T5"/>
                </a:cxn>
                <a:cxn ang="0">
                  <a:pos x="T6" y="T7"/>
                </a:cxn>
                <a:cxn ang="0">
                  <a:pos x="T8" y="T9"/>
                </a:cxn>
                <a:cxn ang="0">
                  <a:pos x="T10" y="T11"/>
                </a:cxn>
              </a:cxnLst>
              <a:rect l="0" t="0" r="r" b="b"/>
              <a:pathLst>
                <a:path w="1125" h="550">
                  <a:moveTo>
                    <a:pt x="591" y="0"/>
                  </a:moveTo>
                  <a:lnTo>
                    <a:pt x="0" y="149"/>
                  </a:lnTo>
                  <a:lnTo>
                    <a:pt x="496" y="352"/>
                  </a:lnTo>
                  <a:lnTo>
                    <a:pt x="1125" y="550"/>
                  </a:lnTo>
                  <a:lnTo>
                    <a:pt x="855" y="293"/>
                  </a:lnTo>
                  <a:lnTo>
                    <a:pt x="591" y="0"/>
                  </a:lnTo>
                  <a:close/>
                </a:path>
              </a:pathLst>
            </a:custGeom>
            <a:solidFill>
              <a:srgbClr val="50501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0" name="Freeform 22"/>
            <p:cNvSpPr>
              <a:spLocks/>
            </p:cNvSpPr>
            <p:nvPr/>
          </p:nvSpPr>
          <p:spPr bwMode="auto">
            <a:xfrm>
              <a:off x="6982644" y="2928633"/>
              <a:ext cx="600246" cy="781289"/>
            </a:xfrm>
            <a:custGeom>
              <a:avLst/>
              <a:gdLst>
                <a:gd name="T0" fmla="*/ 104 w 557"/>
                <a:gd name="T1" fmla="*/ 12 h 725"/>
                <a:gd name="T2" fmla="*/ 96 w 557"/>
                <a:gd name="T3" fmla="*/ 0 h 725"/>
                <a:gd name="T4" fmla="*/ 80 w 557"/>
                <a:gd name="T5" fmla="*/ 2 h 725"/>
                <a:gd name="T6" fmla="*/ 0 w 557"/>
                <a:gd name="T7" fmla="*/ 725 h 725"/>
                <a:gd name="T8" fmla="*/ 557 w 557"/>
                <a:gd name="T9" fmla="*/ 676 h 725"/>
                <a:gd name="T10" fmla="*/ 104 w 557"/>
                <a:gd name="T11" fmla="*/ 12 h 725"/>
              </a:gdLst>
              <a:ahLst/>
              <a:cxnLst>
                <a:cxn ang="0">
                  <a:pos x="T0" y="T1"/>
                </a:cxn>
                <a:cxn ang="0">
                  <a:pos x="T2" y="T3"/>
                </a:cxn>
                <a:cxn ang="0">
                  <a:pos x="T4" y="T5"/>
                </a:cxn>
                <a:cxn ang="0">
                  <a:pos x="T6" y="T7"/>
                </a:cxn>
                <a:cxn ang="0">
                  <a:pos x="T8" y="T9"/>
                </a:cxn>
                <a:cxn ang="0">
                  <a:pos x="T10" y="T11"/>
                </a:cxn>
              </a:cxnLst>
              <a:rect l="0" t="0" r="r" b="b"/>
              <a:pathLst>
                <a:path w="557" h="725">
                  <a:moveTo>
                    <a:pt x="104" y="12"/>
                  </a:moveTo>
                  <a:lnTo>
                    <a:pt x="96" y="0"/>
                  </a:lnTo>
                  <a:lnTo>
                    <a:pt x="80" y="2"/>
                  </a:lnTo>
                  <a:lnTo>
                    <a:pt x="0" y="725"/>
                  </a:lnTo>
                  <a:lnTo>
                    <a:pt x="557" y="676"/>
                  </a:lnTo>
                  <a:lnTo>
                    <a:pt x="104" y="12"/>
                  </a:lnTo>
                  <a:close/>
                </a:path>
              </a:pathLst>
            </a:custGeom>
            <a:solidFill>
              <a:srgbClr val="50602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1" name="Freeform 23"/>
            <p:cNvSpPr>
              <a:spLocks/>
            </p:cNvSpPr>
            <p:nvPr/>
          </p:nvSpPr>
          <p:spPr bwMode="auto">
            <a:xfrm>
              <a:off x="6982644" y="3649903"/>
              <a:ext cx="1028068" cy="760814"/>
            </a:xfrm>
            <a:custGeom>
              <a:avLst/>
              <a:gdLst>
                <a:gd name="T0" fmla="*/ 557 w 954"/>
                <a:gd name="T1" fmla="*/ 0 h 706"/>
                <a:gd name="T2" fmla="*/ 0 w 954"/>
                <a:gd name="T3" fmla="*/ 49 h 706"/>
                <a:gd name="T4" fmla="*/ 363 w 954"/>
                <a:gd name="T5" fmla="*/ 706 h 706"/>
                <a:gd name="T6" fmla="*/ 954 w 954"/>
                <a:gd name="T7" fmla="*/ 557 h 706"/>
                <a:gd name="T8" fmla="*/ 557 w 954"/>
                <a:gd name="T9" fmla="*/ 0 h 706"/>
              </a:gdLst>
              <a:ahLst/>
              <a:cxnLst>
                <a:cxn ang="0">
                  <a:pos x="T0" y="T1"/>
                </a:cxn>
                <a:cxn ang="0">
                  <a:pos x="T2" y="T3"/>
                </a:cxn>
                <a:cxn ang="0">
                  <a:pos x="T4" y="T5"/>
                </a:cxn>
                <a:cxn ang="0">
                  <a:pos x="T6" y="T7"/>
                </a:cxn>
                <a:cxn ang="0">
                  <a:pos x="T8" y="T9"/>
                </a:cxn>
              </a:cxnLst>
              <a:rect l="0" t="0" r="r" b="b"/>
              <a:pathLst>
                <a:path w="954" h="706">
                  <a:moveTo>
                    <a:pt x="557" y="0"/>
                  </a:moveTo>
                  <a:lnTo>
                    <a:pt x="0" y="49"/>
                  </a:lnTo>
                  <a:lnTo>
                    <a:pt x="363" y="706"/>
                  </a:lnTo>
                  <a:lnTo>
                    <a:pt x="954" y="557"/>
                  </a:lnTo>
                  <a:lnTo>
                    <a:pt x="557" y="0"/>
                  </a:lnTo>
                  <a:close/>
                </a:path>
              </a:pathLst>
            </a:custGeom>
            <a:solidFill>
              <a:srgbClr val="4F572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2" name="Freeform 24"/>
            <p:cNvSpPr>
              <a:spLocks/>
            </p:cNvSpPr>
            <p:nvPr/>
          </p:nvSpPr>
          <p:spPr bwMode="auto">
            <a:xfrm>
              <a:off x="8484705" y="4413931"/>
              <a:ext cx="898752" cy="1147686"/>
            </a:xfrm>
            <a:custGeom>
              <a:avLst/>
              <a:gdLst>
                <a:gd name="T0" fmla="*/ 45 w 353"/>
                <a:gd name="T1" fmla="*/ 162 h 451"/>
                <a:gd name="T2" fmla="*/ 0 w 353"/>
                <a:gd name="T3" fmla="*/ 451 h 451"/>
                <a:gd name="T4" fmla="*/ 353 w 353"/>
                <a:gd name="T5" fmla="*/ 0 h 451"/>
                <a:gd name="T6" fmla="*/ 45 w 353"/>
                <a:gd name="T7" fmla="*/ 162 h 451"/>
              </a:gdLst>
              <a:ahLst/>
              <a:cxnLst>
                <a:cxn ang="0">
                  <a:pos x="T0" y="T1"/>
                </a:cxn>
                <a:cxn ang="0">
                  <a:pos x="T2" y="T3"/>
                </a:cxn>
                <a:cxn ang="0">
                  <a:pos x="T4" y="T5"/>
                </a:cxn>
                <a:cxn ang="0">
                  <a:pos x="T6" y="T7"/>
                </a:cxn>
              </a:cxnLst>
              <a:rect l="0" t="0" r="r" b="b"/>
              <a:pathLst>
                <a:path w="353" h="451">
                  <a:moveTo>
                    <a:pt x="45" y="162"/>
                  </a:moveTo>
                  <a:cubicBezTo>
                    <a:pt x="45" y="162"/>
                    <a:pt x="8" y="400"/>
                    <a:pt x="0" y="451"/>
                  </a:cubicBezTo>
                  <a:cubicBezTo>
                    <a:pt x="353" y="0"/>
                    <a:pt x="353" y="0"/>
                    <a:pt x="353" y="0"/>
                  </a:cubicBezTo>
                  <a:lnTo>
                    <a:pt x="45" y="162"/>
                  </a:lnTo>
                  <a:close/>
                </a:path>
              </a:pathLst>
            </a:custGeom>
            <a:solidFill>
              <a:srgbClr val="586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3" name="Freeform 25"/>
            <p:cNvSpPr>
              <a:spLocks/>
            </p:cNvSpPr>
            <p:nvPr/>
          </p:nvSpPr>
          <p:spPr bwMode="auto">
            <a:xfrm>
              <a:off x="10540990" y="2936101"/>
              <a:ext cx="470929" cy="552830"/>
            </a:xfrm>
            <a:custGeom>
              <a:avLst/>
              <a:gdLst>
                <a:gd name="T0" fmla="*/ 0 w 185"/>
                <a:gd name="T1" fmla="*/ 68 h 217"/>
                <a:gd name="T2" fmla="*/ 185 w 185"/>
                <a:gd name="T3" fmla="*/ 217 h 217"/>
                <a:gd name="T4" fmla="*/ 158 w 185"/>
                <a:gd name="T5" fmla="*/ 0 h 217"/>
                <a:gd name="T6" fmla="*/ 0 w 185"/>
                <a:gd name="T7" fmla="*/ 68 h 217"/>
              </a:gdLst>
              <a:ahLst/>
              <a:cxnLst>
                <a:cxn ang="0">
                  <a:pos x="T0" y="T1"/>
                </a:cxn>
                <a:cxn ang="0">
                  <a:pos x="T2" y="T3"/>
                </a:cxn>
                <a:cxn ang="0">
                  <a:pos x="T4" y="T5"/>
                </a:cxn>
                <a:cxn ang="0">
                  <a:pos x="T6" y="T7"/>
                </a:cxn>
              </a:cxnLst>
              <a:rect l="0" t="0" r="r" b="b"/>
              <a:pathLst>
                <a:path w="185" h="217">
                  <a:moveTo>
                    <a:pt x="0" y="68"/>
                  </a:moveTo>
                  <a:cubicBezTo>
                    <a:pt x="185" y="217"/>
                    <a:pt x="185" y="217"/>
                    <a:pt x="185" y="217"/>
                  </a:cubicBezTo>
                  <a:cubicBezTo>
                    <a:pt x="158" y="0"/>
                    <a:pt x="158" y="0"/>
                    <a:pt x="158" y="0"/>
                  </a:cubicBezTo>
                  <a:cubicBezTo>
                    <a:pt x="158" y="0"/>
                    <a:pt x="0" y="61"/>
                    <a:pt x="0" y="68"/>
                  </a:cubicBezTo>
                  <a:close/>
                </a:path>
              </a:pathLst>
            </a:custGeom>
            <a:solidFill>
              <a:srgbClr val="A1A0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4" name="Freeform 26"/>
            <p:cNvSpPr>
              <a:spLocks/>
            </p:cNvSpPr>
            <p:nvPr/>
          </p:nvSpPr>
          <p:spPr bwMode="auto">
            <a:xfrm>
              <a:off x="8453997" y="4005205"/>
              <a:ext cx="1845997" cy="1592751"/>
            </a:xfrm>
            <a:custGeom>
              <a:avLst/>
              <a:gdLst>
                <a:gd name="T0" fmla="*/ 354 w 725"/>
                <a:gd name="T1" fmla="*/ 166 h 626"/>
                <a:gd name="T2" fmla="*/ 1 w 725"/>
                <a:gd name="T3" fmla="*/ 617 h 626"/>
                <a:gd name="T4" fmla="*/ 0 w 725"/>
                <a:gd name="T5" fmla="*/ 626 h 626"/>
                <a:gd name="T6" fmla="*/ 725 w 725"/>
                <a:gd name="T7" fmla="*/ 0 h 626"/>
                <a:gd name="T8" fmla="*/ 354 w 725"/>
                <a:gd name="T9" fmla="*/ 166 h 626"/>
              </a:gdLst>
              <a:ahLst/>
              <a:cxnLst>
                <a:cxn ang="0">
                  <a:pos x="T0" y="T1"/>
                </a:cxn>
                <a:cxn ang="0">
                  <a:pos x="T2" y="T3"/>
                </a:cxn>
                <a:cxn ang="0">
                  <a:pos x="T4" y="T5"/>
                </a:cxn>
                <a:cxn ang="0">
                  <a:pos x="T6" y="T7"/>
                </a:cxn>
                <a:cxn ang="0">
                  <a:pos x="T8" y="T9"/>
                </a:cxn>
              </a:cxnLst>
              <a:rect l="0" t="0" r="r" b="b"/>
              <a:pathLst>
                <a:path w="725" h="626">
                  <a:moveTo>
                    <a:pt x="354" y="166"/>
                  </a:moveTo>
                  <a:cubicBezTo>
                    <a:pt x="1" y="617"/>
                    <a:pt x="1" y="617"/>
                    <a:pt x="1" y="617"/>
                  </a:cubicBezTo>
                  <a:cubicBezTo>
                    <a:pt x="0" y="621"/>
                    <a:pt x="0" y="625"/>
                    <a:pt x="0" y="626"/>
                  </a:cubicBezTo>
                  <a:cubicBezTo>
                    <a:pt x="725" y="0"/>
                    <a:pt x="725" y="0"/>
                    <a:pt x="725" y="0"/>
                  </a:cubicBezTo>
                  <a:cubicBezTo>
                    <a:pt x="725" y="0"/>
                    <a:pt x="354" y="173"/>
                    <a:pt x="354" y="166"/>
                  </a:cubicBezTo>
                  <a:close/>
                </a:path>
              </a:pathLst>
            </a:custGeom>
            <a:solidFill>
              <a:srgbClr val="808040"/>
            </a:solidFill>
            <a:ln w="9525">
              <a:solidFill>
                <a:srgbClr val="808040"/>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55" name="Freeform 27"/>
            <p:cNvSpPr>
              <a:spLocks/>
            </p:cNvSpPr>
            <p:nvPr/>
          </p:nvSpPr>
          <p:spPr bwMode="auto">
            <a:xfrm>
              <a:off x="10281716" y="3483457"/>
              <a:ext cx="732795" cy="697233"/>
            </a:xfrm>
            <a:custGeom>
              <a:avLst/>
              <a:gdLst>
                <a:gd name="T0" fmla="*/ 680 w 680"/>
                <a:gd name="T1" fmla="*/ 0 h 647"/>
                <a:gd name="T2" fmla="*/ 0 w 680"/>
                <a:gd name="T3" fmla="*/ 489 h 647"/>
                <a:gd name="T4" fmla="*/ 413 w 680"/>
                <a:gd name="T5" fmla="*/ 647 h 647"/>
                <a:gd name="T6" fmla="*/ 437 w 680"/>
                <a:gd name="T7" fmla="*/ 633 h 647"/>
                <a:gd name="T8" fmla="*/ 680 w 680"/>
                <a:gd name="T9" fmla="*/ 0 h 647"/>
              </a:gdLst>
              <a:ahLst/>
              <a:cxnLst>
                <a:cxn ang="0">
                  <a:pos x="T0" y="T1"/>
                </a:cxn>
                <a:cxn ang="0">
                  <a:pos x="T2" y="T3"/>
                </a:cxn>
                <a:cxn ang="0">
                  <a:pos x="T4" y="T5"/>
                </a:cxn>
                <a:cxn ang="0">
                  <a:pos x="T6" y="T7"/>
                </a:cxn>
                <a:cxn ang="0">
                  <a:pos x="T8" y="T9"/>
                </a:cxn>
              </a:cxnLst>
              <a:rect l="0" t="0" r="r" b="b"/>
              <a:pathLst>
                <a:path w="680" h="647">
                  <a:moveTo>
                    <a:pt x="680" y="0"/>
                  </a:moveTo>
                  <a:lnTo>
                    <a:pt x="0" y="489"/>
                  </a:lnTo>
                  <a:lnTo>
                    <a:pt x="413" y="647"/>
                  </a:lnTo>
                  <a:lnTo>
                    <a:pt x="437" y="633"/>
                  </a:lnTo>
                  <a:lnTo>
                    <a:pt x="680" y="0"/>
                  </a:lnTo>
                  <a:close/>
                </a:path>
              </a:pathLst>
            </a:custGeom>
            <a:solidFill>
              <a:srgbClr val="8990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6" name="Freeform 28"/>
            <p:cNvSpPr>
              <a:spLocks/>
            </p:cNvSpPr>
            <p:nvPr/>
          </p:nvSpPr>
          <p:spPr bwMode="auto">
            <a:xfrm>
              <a:off x="8453997" y="4005205"/>
              <a:ext cx="2291062" cy="1592751"/>
            </a:xfrm>
            <a:custGeom>
              <a:avLst/>
              <a:gdLst>
                <a:gd name="T0" fmla="*/ 0 w 2126"/>
                <a:gd name="T1" fmla="*/ 1478 h 1478"/>
                <a:gd name="T2" fmla="*/ 2126 w 2126"/>
                <a:gd name="T3" fmla="*/ 158 h 1478"/>
                <a:gd name="T4" fmla="*/ 1713 w 2126"/>
                <a:gd name="T5" fmla="*/ 0 h 1478"/>
                <a:gd name="T6" fmla="*/ 0 w 2126"/>
                <a:gd name="T7" fmla="*/ 1478 h 1478"/>
              </a:gdLst>
              <a:ahLst/>
              <a:cxnLst>
                <a:cxn ang="0">
                  <a:pos x="T0" y="T1"/>
                </a:cxn>
                <a:cxn ang="0">
                  <a:pos x="T2" y="T3"/>
                </a:cxn>
                <a:cxn ang="0">
                  <a:pos x="T4" y="T5"/>
                </a:cxn>
                <a:cxn ang="0">
                  <a:pos x="T6" y="T7"/>
                </a:cxn>
              </a:cxnLst>
              <a:rect l="0" t="0" r="r" b="b"/>
              <a:pathLst>
                <a:path w="2126" h="1478">
                  <a:moveTo>
                    <a:pt x="0" y="1478"/>
                  </a:moveTo>
                  <a:lnTo>
                    <a:pt x="2126" y="158"/>
                  </a:lnTo>
                  <a:lnTo>
                    <a:pt x="1713" y="0"/>
                  </a:lnTo>
                  <a:lnTo>
                    <a:pt x="0" y="1478"/>
                  </a:lnTo>
                  <a:close/>
                </a:path>
              </a:pathLst>
            </a:custGeom>
            <a:solidFill>
              <a:srgbClr val="6F784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7" name="Freeform 29"/>
            <p:cNvSpPr>
              <a:spLocks/>
            </p:cNvSpPr>
            <p:nvPr/>
          </p:nvSpPr>
          <p:spPr bwMode="auto">
            <a:xfrm>
              <a:off x="8000534" y="4009473"/>
              <a:ext cx="1358903" cy="829783"/>
            </a:xfrm>
            <a:custGeom>
              <a:avLst/>
              <a:gdLst>
                <a:gd name="T0" fmla="*/ 692 w 1261"/>
                <a:gd name="T1" fmla="*/ 0 h 770"/>
                <a:gd name="T2" fmla="*/ 0 w 1261"/>
                <a:gd name="T3" fmla="*/ 220 h 770"/>
                <a:gd name="T4" fmla="*/ 264 w 1261"/>
                <a:gd name="T5" fmla="*/ 513 h 770"/>
                <a:gd name="T6" fmla="*/ 534 w 1261"/>
                <a:gd name="T7" fmla="*/ 770 h 770"/>
                <a:gd name="T8" fmla="*/ 1261 w 1261"/>
                <a:gd name="T9" fmla="*/ 388 h 770"/>
                <a:gd name="T10" fmla="*/ 692 w 1261"/>
                <a:gd name="T11" fmla="*/ 0 h 770"/>
              </a:gdLst>
              <a:ahLst/>
              <a:cxnLst>
                <a:cxn ang="0">
                  <a:pos x="T0" y="T1"/>
                </a:cxn>
                <a:cxn ang="0">
                  <a:pos x="T2" y="T3"/>
                </a:cxn>
                <a:cxn ang="0">
                  <a:pos x="T4" y="T5"/>
                </a:cxn>
                <a:cxn ang="0">
                  <a:pos x="T6" y="T7"/>
                </a:cxn>
                <a:cxn ang="0">
                  <a:pos x="T8" y="T9"/>
                </a:cxn>
                <a:cxn ang="0">
                  <a:pos x="T10" y="T11"/>
                </a:cxn>
              </a:cxnLst>
              <a:rect l="0" t="0" r="r" b="b"/>
              <a:pathLst>
                <a:path w="1261" h="770">
                  <a:moveTo>
                    <a:pt x="692" y="0"/>
                  </a:moveTo>
                  <a:lnTo>
                    <a:pt x="0" y="220"/>
                  </a:lnTo>
                  <a:lnTo>
                    <a:pt x="264" y="513"/>
                  </a:lnTo>
                  <a:lnTo>
                    <a:pt x="534" y="770"/>
                  </a:lnTo>
                  <a:lnTo>
                    <a:pt x="1261" y="388"/>
                  </a:lnTo>
                  <a:lnTo>
                    <a:pt x="692" y="0"/>
                  </a:lnTo>
                  <a:close/>
                </a:path>
              </a:pathLst>
            </a:custGeom>
            <a:solidFill>
              <a:srgbClr val="6870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8" name="Freeform 30"/>
            <p:cNvSpPr>
              <a:spLocks/>
            </p:cNvSpPr>
            <p:nvPr/>
          </p:nvSpPr>
          <p:spPr bwMode="auto">
            <a:xfrm>
              <a:off x="9399332" y="2144410"/>
              <a:ext cx="679991" cy="397649"/>
            </a:xfrm>
            <a:custGeom>
              <a:avLst/>
              <a:gdLst>
                <a:gd name="T0" fmla="*/ 631 w 631"/>
                <a:gd name="T1" fmla="*/ 369 h 369"/>
                <a:gd name="T2" fmla="*/ 491 w 631"/>
                <a:gd name="T3" fmla="*/ 0 h 369"/>
                <a:gd name="T4" fmla="*/ 0 w 631"/>
                <a:gd name="T5" fmla="*/ 211 h 369"/>
                <a:gd name="T6" fmla="*/ 631 w 631"/>
                <a:gd name="T7" fmla="*/ 369 h 369"/>
              </a:gdLst>
              <a:ahLst/>
              <a:cxnLst>
                <a:cxn ang="0">
                  <a:pos x="T0" y="T1"/>
                </a:cxn>
                <a:cxn ang="0">
                  <a:pos x="T2" y="T3"/>
                </a:cxn>
                <a:cxn ang="0">
                  <a:pos x="T4" y="T5"/>
                </a:cxn>
                <a:cxn ang="0">
                  <a:pos x="T6" y="T7"/>
                </a:cxn>
              </a:cxnLst>
              <a:rect l="0" t="0" r="r" b="b"/>
              <a:pathLst>
                <a:path w="631" h="369">
                  <a:moveTo>
                    <a:pt x="631" y="369"/>
                  </a:moveTo>
                  <a:lnTo>
                    <a:pt x="491" y="0"/>
                  </a:lnTo>
                  <a:lnTo>
                    <a:pt x="0" y="211"/>
                  </a:lnTo>
                  <a:lnTo>
                    <a:pt x="631" y="369"/>
                  </a:lnTo>
                  <a:close/>
                </a:path>
              </a:pathLst>
            </a:custGeom>
            <a:solidFill>
              <a:srgbClr val="D0D0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9" name="Freeform 31"/>
            <p:cNvSpPr>
              <a:spLocks/>
            </p:cNvSpPr>
            <p:nvPr/>
          </p:nvSpPr>
          <p:spPr bwMode="auto">
            <a:xfrm>
              <a:off x="7068003" y="2919029"/>
              <a:ext cx="17243" cy="11854"/>
            </a:xfrm>
            <a:custGeom>
              <a:avLst/>
              <a:gdLst>
                <a:gd name="T0" fmla="*/ 9 w 16"/>
                <a:gd name="T1" fmla="*/ 0 h 11"/>
                <a:gd name="T2" fmla="*/ 0 w 16"/>
                <a:gd name="T3" fmla="*/ 11 h 11"/>
                <a:gd name="T4" fmla="*/ 16 w 16"/>
                <a:gd name="T5" fmla="*/ 9 h 11"/>
                <a:gd name="T6" fmla="*/ 9 w 16"/>
                <a:gd name="T7" fmla="*/ 0 h 11"/>
              </a:gdLst>
              <a:ahLst/>
              <a:cxnLst>
                <a:cxn ang="0">
                  <a:pos x="T0" y="T1"/>
                </a:cxn>
                <a:cxn ang="0">
                  <a:pos x="T2" y="T3"/>
                </a:cxn>
                <a:cxn ang="0">
                  <a:pos x="T4" y="T5"/>
                </a:cxn>
                <a:cxn ang="0">
                  <a:pos x="T6" y="T7"/>
                </a:cxn>
              </a:cxnLst>
              <a:rect l="0" t="0" r="r" b="b"/>
              <a:pathLst>
                <a:path w="16" h="11">
                  <a:moveTo>
                    <a:pt x="9" y="0"/>
                  </a:moveTo>
                  <a:lnTo>
                    <a:pt x="0" y="11"/>
                  </a:lnTo>
                  <a:lnTo>
                    <a:pt x="16" y="9"/>
                  </a:lnTo>
                  <a:lnTo>
                    <a:pt x="9" y="0"/>
                  </a:lnTo>
                  <a:close/>
                </a:path>
              </a:pathLst>
            </a:custGeom>
            <a:solidFill>
              <a:srgbClr val="4F5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0" name="Freeform 32"/>
            <p:cNvSpPr>
              <a:spLocks/>
            </p:cNvSpPr>
            <p:nvPr/>
          </p:nvSpPr>
          <p:spPr bwMode="auto">
            <a:xfrm>
              <a:off x="10072590" y="2369539"/>
              <a:ext cx="473084" cy="760814"/>
            </a:xfrm>
            <a:custGeom>
              <a:avLst/>
              <a:gdLst>
                <a:gd name="T0" fmla="*/ 186 w 186"/>
                <a:gd name="T1" fmla="*/ 293 h 299"/>
                <a:gd name="T2" fmla="*/ 148 w 186"/>
                <a:gd name="T3" fmla="*/ 0 h 299"/>
                <a:gd name="T4" fmla="*/ 0 w 186"/>
                <a:gd name="T5" fmla="*/ 67 h 299"/>
                <a:gd name="T6" fmla="*/ 186 w 186"/>
                <a:gd name="T7" fmla="*/ 293 h 299"/>
              </a:gdLst>
              <a:ahLst/>
              <a:cxnLst>
                <a:cxn ang="0">
                  <a:pos x="T0" y="T1"/>
                </a:cxn>
                <a:cxn ang="0">
                  <a:pos x="T2" y="T3"/>
                </a:cxn>
                <a:cxn ang="0">
                  <a:pos x="T4" y="T5"/>
                </a:cxn>
                <a:cxn ang="0">
                  <a:pos x="T6" y="T7"/>
                </a:cxn>
              </a:cxnLst>
              <a:rect l="0" t="0" r="r" b="b"/>
              <a:pathLst>
                <a:path w="186" h="299">
                  <a:moveTo>
                    <a:pt x="186" y="293"/>
                  </a:moveTo>
                  <a:cubicBezTo>
                    <a:pt x="186" y="299"/>
                    <a:pt x="148" y="0"/>
                    <a:pt x="148" y="0"/>
                  </a:cubicBezTo>
                  <a:cubicBezTo>
                    <a:pt x="0" y="67"/>
                    <a:pt x="0" y="67"/>
                    <a:pt x="0" y="67"/>
                  </a:cubicBezTo>
                  <a:lnTo>
                    <a:pt x="186" y="293"/>
                  </a:lnTo>
                  <a:close/>
                </a:path>
              </a:pathLst>
            </a:custGeom>
            <a:solidFill>
              <a:srgbClr val="E8E8D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1" name="Freeform 33"/>
            <p:cNvSpPr>
              <a:spLocks/>
            </p:cNvSpPr>
            <p:nvPr/>
          </p:nvSpPr>
          <p:spPr bwMode="auto">
            <a:xfrm>
              <a:off x="10444963" y="2369539"/>
              <a:ext cx="498947" cy="760814"/>
            </a:xfrm>
            <a:custGeom>
              <a:avLst/>
              <a:gdLst>
                <a:gd name="T0" fmla="*/ 196 w 196"/>
                <a:gd name="T1" fmla="*/ 225 h 299"/>
                <a:gd name="T2" fmla="*/ 0 w 196"/>
                <a:gd name="T3" fmla="*/ 0 h 299"/>
                <a:gd name="T4" fmla="*/ 38 w 196"/>
                <a:gd name="T5" fmla="*/ 293 h 299"/>
                <a:gd name="T6" fmla="*/ 196 w 196"/>
                <a:gd name="T7" fmla="*/ 225 h 299"/>
              </a:gdLst>
              <a:ahLst/>
              <a:cxnLst>
                <a:cxn ang="0">
                  <a:pos x="T0" y="T1"/>
                </a:cxn>
                <a:cxn ang="0">
                  <a:pos x="T2" y="T3"/>
                </a:cxn>
                <a:cxn ang="0">
                  <a:pos x="T4" y="T5"/>
                </a:cxn>
                <a:cxn ang="0">
                  <a:pos x="T6" y="T7"/>
                </a:cxn>
              </a:cxnLst>
              <a:rect l="0" t="0" r="r" b="b"/>
              <a:pathLst>
                <a:path w="196" h="299">
                  <a:moveTo>
                    <a:pt x="196" y="225"/>
                  </a:moveTo>
                  <a:cubicBezTo>
                    <a:pt x="0" y="0"/>
                    <a:pt x="0" y="0"/>
                    <a:pt x="0" y="0"/>
                  </a:cubicBezTo>
                  <a:cubicBezTo>
                    <a:pt x="0" y="0"/>
                    <a:pt x="38" y="299"/>
                    <a:pt x="38" y="293"/>
                  </a:cubicBezTo>
                  <a:cubicBezTo>
                    <a:pt x="38" y="286"/>
                    <a:pt x="196" y="225"/>
                    <a:pt x="196" y="225"/>
                  </a:cubicBezTo>
                  <a:close/>
                </a:path>
              </a:pathLst>
            </a:custGeom>
            <a:solidFill>
              <a:srgbClr val="C8C8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2" name="Freeform 34"/>
            <p:cNvSpPr>
              <a:spLocks/>
            </p:cNvSpPr>
            <p:nvPr/>
          </p:nvSpPr>
          <p:spPr bwMode="auto">
            <a:xfrm>
              <a:off x="9923213" y="2144410"/>
              <a:ext cx="526966" cy="397649"/>
            </a:xfrm>
            <a:custGeom>
              <a:avLst/>
              <a:gdLst>
                <a:gd name="T0" fmla="*/ 489 w 489"/>
                <a:gd name="T1" fmla="*/ 211 h 369"/>
                <a:gd name="T2" fmla="*/ 0 w 489"/>
                <a:gd name="T3" fmla="*/ 0 h 369"/>
                <a:gd name="T4" fmla="*/ 140 w 489"/>
                <a:gd name="T5" fmla="*/ 369 h 369"/>
                <a:gd name="T6" fmla="*/ 489 w 489"/>
                <a:gd name="T7" fmla="*/ 211 h 369"/>
              </a:gdLst>
              <a:ahLst/>
              <a:cxnLst>
                <a:cxn ang="0">
                  <a:pos x="T0" y="T1"/>
                </a:cxn>
                <a:cxn ang="0">
                  <a:pos x="T2" y="T3"/>
                </a:cxn>
                <a:cxn ang="0">
                  <a:pos x="T4" y="T5"/>
                </a:cxn>
                <a:cxn ang="0">
                  <a:pos x="T6" y="T7"/>
                </a:cxn>
              </a:cxnLst>
              <a:rect l="0" t="0" r="r" b="b"/>
              <a:pathLst>
                <a:path w="489" h="369">
                  <a:moveTo>
                    <a:pt x="489" y="211"/>
                  </a:moveTo>
                  <a:lnTo>
                    <a:pt x="0" y="0"/>
                  </a:lnTo>
                  <a:lnTo>
                    <a:pt x="140" y="369"/>
                  </a:lnTo>
                  <a:lnTo>
                    <a:pt x="489" y="211"/>
                  </a:lnTo>
                  <a:close/>
                </a:path>
              </a:pathLst>
            </a:custGeom>
            <a:solidFill>
              <a:srgbClr val="C0BFC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3" name="Freeform 35"/>
            <p:cNvSpPr>
              <a:spLocks/>
            </p:cNvSpPr>
            <p:nvPr/>
          </p:nvSpPr>
          <p:spPr bwMode="auto">
            <a:xfrm>
              <a:off x="9251023" y="1986498"/>
              <a:ext cx="678913" cy="386872"/>
            </a:xfrm>
            <a:custGeom>
              <a:avLst/>
              <a:gdLst>
                <a:gd name="T0" fmla="*/ 139 w 630"/>
                <a:gd name="T1" fmla="*/ 359 h 359"/>
                <a:gd name="T2" fmla="*/ 630 w 630"/>
                <a:gd name="T3" fmla="*/ 148 h 359"/>
                <a:gd name="T4" fmla="*/ 0 w 630"/>
                <a:gd name="T5" fmla="*/ 0 h 359"/>
                <a:gd name="T6" fmla="*/ 139 w 630"/>
                <a:gd name="T7" fmla="*/ 359 h 359"/>
              </a:gdLst>
              <a:ahLst/>
              <a:cxnLst>
                <a:cxn ang="0">
                  <a:pos x="T0" y="T1"/>
                </a:cxn>
                <a:cxn ang="0">
                  <a:pos x="T2" y="T3"/>
                </a:cxn>
                <a:cxn ang="0">
                  <a:pos x="T4" y="T5"/>
                </a:cxn>
                <a:cxn ang="0">
                  <a:pos x="T6" y="T7"/>
                </a:cxn>
              </a:cxnLst>
              <a:rect l="0" t="0" r="r" b="b"/>
              <a:pathLst>
                <a:path w="630" h="359">
                  <a:moveTo>
                    <a:pt x="139" y="359"/>
                  </a:moveTo>
                  <a:lnTo>
                    <a:pt x="630" y="148"/>
                  </a:lnTo>
                  <a:lnTo>
                    <a:pt x="0" y="0"/>
                  </a:lnTo>
                  <a:lnTo>
                    <a:pt x="139" y="359"/>
                  </a:lnTo>
                  <a:close/>
                </a:path>
              </a:pathLst>
            </a:custGeom>
            <a:solidFill>
              <a:srgbClr val="98A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4" name="Freeform 36"/>
            <p:cNvSpPr>
              <a:spLocks/>
            </p:cNvSpPr>
            <p:nvPr/>
          </p:nvSpPr>
          <p:spPr bwMode="auto">
            <a:xfrm>
              <a:off x="7077606" y="2268177"/>
              <a:ext cx="644428" cy="667060"/>
            </a:xfrm>
            <a:custGeom>
              <a:avLst/>
              <a:gdLst>
                <a:gd name="T0" fmla="*/ 463 w 598"/>
                <a:gd name="T1" fmla="*/ 553 h 619"/>
                <a:gd name="T2" fmla="*/ 598 w 598"/>
                <a:gd name="T3" fmla="*/ 0 h 619"/>
                <a:gd name="T4" fmla="*/ 0 w 598"/>
                <a:gd name="T5" fmla="*/ 610 h 619"/>
                <a:gd name="T6" fmla="*/ 7 w 598"/>
                <a:gd name="T7" fmla="*/ 619 h 619"/>
                <a:gd name="T8" fmla="*/ 463 w 598"/>
                <a:gd name="T9" fmla="*/ 553 h 619"/>
              </a:gdLst>
              <a:ahLst/>
              <a:cxnLst>
                <a:cxn ang="0">
                  <a:pos x="T0" y="T1"/>
                </a:cxn>
                <a:cxn ang="0">
                  <a:pos x="T2" y="T3"/>
                </a:cxn>
                <a:cxn ang="0">
                  <a:pos x="T4" y="T5"/>
                </a:cxn>
                <a:cxn ang="0">
                  <a:pos x="T6" y="T7"/>
                </a:cxn>
                <a:cxn ang="0">
                  <a:pos x="T8" y="T9"/>
                </a:cxn>
              </a:cxnLst>
              <a:rect l="0" t="0" r="r" b="b"/>
              <a:pathLst>
                <a:path w="598" h="619">
                  <a:moveTo>
                    <a:pt x="463" y="553"/>
                  </a:moveTo>
                  <a:lnTo>
                    <a:pt x="598" y="0"/>
                  </a:lnTo>
                  <a:lnTo>
                    <a:pt x="0" y="610"/>
                  </a:lnTo>
                  <a:lnTo>
                    <a:pt x="7" y="619"/>
                  </a:lnTo>
                  <a:lnTo>
                    <a:pt x="463" y="553"/>
                  </a:lnTo>
                  <a:close/>
                </a:path>
              </a:pathLst>
            </a:custGeom>
            <a:solidFill>
              <a:srgbClr val="5860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5" name="Freeform 37"/>
            <p:cNvSpPr>
              <a:spLocks/>
            </p:cNvSpPr>
            <p:nvPr/>
          </p:nvSpPr>
          <p:spPr bwMode="auto">
            <a:xfrm>
              <a:off x="7715654" y="2044114"/>
              <a:ext cx="824394" cy="837326"/>
            </a:xfrm>
            <a:custGeom>
              <a:avLst/>
              <a:gdLst>
                <a:gd name="T0" fmla="*/ 765 w 765"/>
                <a:gd name="T1" fmla="*/ 0 h 777"/>
                <a:gd name="T2" fmla="*/ 0 w 765"/>
                <a:gd name="T3" fmla="*/ 210 h 777"/>
                <a:gd name="T4" fmla="*/ 697 w 765"/>
                <a:gd name="T5" fmla="*/ 777 h 777"/>
                <a:gd name="T6" fmla="*/ 765 w 765"/>
                <a:gd name="T7" fmla="*/ 0 h 777"/>
              </a:gdLst>
              <a:ahLst/>
              <a:cxnLst>
                <a:cxn ang="0">
                  <a:pos x="T0" y="T1"/>
                </a:cxn>
                <a:cxn ang="0">
                  <a:pos x="T2" y="T3"/>
                </a:cxn>
                <a:cxn ang="0">
                  <a:pos x="T4" y="T5"/>
                </a:cxn>
                <a:cxn ang="0">
                  <a:pos x="T6" y="T7"/>
                </a:cxn>
              </a:cxnLst>
              <a:rect l="0" t="0" r="r" b="b"/>
              <a:pathLst>
                <a:path w="765" h="777">
                  <a:moveTo>
                    <a:pt x="765" y="0"/>
                  </a:moveTo>
                  <a:lnTo>
                    <a:pt x="0" y="210"/>
                  </a:lnTo>
                  <a:lnTo>
                    <a:pt x="697" y="777"/>
                  </a:lnTo>
                  <a:lnTo>
                    <a:pt x="765" y="0"/>
                  </a:lnTo>
                  <a:close/>
                </a:path>
              </a:pathLst>
            </a:custGeom>
            <a:solidFill>
              <a:srgbClr val="889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66" name="Rectangle 4"/>
          <p:cNvSpPr>
            <a:spLocks noChangeArrowheads="1"/>
          </p:cNvSpPr>
          <p:nvPr/>
        </p:nvSpPr>
        <p:spPr bwMode="auto">
          <a:xfrm>
            <a:off x="635004" y="1642253"/>
            <a:ext cx="5664907" cy="4641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GB" b="1" dirty="0"/>
              <a:t>1) Introduction </a:t>
            </a:r>
          </a:p>
          <a:p>
            <a:r>
              <a:rPr lang="en-GB" dirty="0"/>
              <a:t>A) Context </a:t>
            </a:r>
          </a:p>
          <a:p>
            <a:pPr lvl="1"/>
            <a:r>
              <a:rPr lang="en-GB" dirty="0" err="1"/>
              <a:t>i</a:t>
            </a:r>
            <a:r>
              <a:rPr lang="en-GB" dirty="0"/>
              <a:t>) who, what where, when, </a:t>
            </a:r>
          </a:p>
          <a:p>
            <a:pPr lvl="1"/>
            <a:r>
              <a:rPr lang="en-GB" dirty="0"/>
              <a:t>ii) Background </a:t>
            </a:r>
          </a:p>
          <a:p>
            <a:r>
              <a:rPr lang="en-GB" dirty="0"/>
              <a:t>B) Argument </a:t>
            </a:r>
          </a:p>
          <a:p>
            <a:r>
              <a:rPr lang="en-GB" b="1" dirty="0"/>
              <a:t>2) Methodology of how data collected </a:t>
            </a:r>
          </a:p>
          <a:p>
            <a:r>
              <a:rPr lang="en-GB" b="1" dirty="0"/>
              <a:t>3) Profile of sample </a:t>
            </a:r>
          </a:p>
          <a:p>
            <a:r>
              <a:rPr lang="en-GB" b="1" dirty="0"/>
              <a:t>4) Theoretical framework: </a:t>
            </a:r>
          </a:p>
          <a:p>
            <a:r>
              <a:rPr lang="en-GB" dirty="0"/>
              <a:t>A) What is popular education </a:t>
            </a:r>
          </a:p>
          <a:p>
            <a:r>
              <a:rPr lang="en-GB" dirty="0"/>
              <a:t>B) Studies on the Impact of popular education </a:t>
            </a:r>
          </a:p>
          <a:p>
            <a:pPr lvl="1"/>
            <a:r>
              <a:rPr lang="en-GB" dirty="0" err="1"/>
              <a:t>i</a:t>
            </a:r>
            <a:r>
              <a:rPr lang="en-GB" dirty="0"/>
              <a:t>) Literature review </a:t>
            </a:r>
          </a:p>
          <a:p>
            <a:pPr lvl="1"/>
            <a:r>
              <a:rPr lang="en-GB" dirty="0"/>
              <a:t>ii) How research relates to literature review </a:t>
            </a:r>
          </a:p>
          <a:p>
            <a:r>
              <a:rPr lang="en-GB" b="1" dirty="0"/>
              <a:t>5) Findings </a:t>
            </a:r>
          </a:p>
          <a:p>
            <a:r>
              <a:rPr lang="en-GB" b="1" dirty="0"/>
              <a:t>6) Outcomes </a:t>
            </a:r>
          </a:p>
          <a:p>
            <a:r>
              <a:rPr lang="en-GB" b="1" dirty="0"/>
              <a:t>7) implications of the study </a:t>
            </a:r>
          </a:p>
        </p:txBody>
      </p:sp>
    </p:spTree>
    <p:extLst>
      <p:ext uri="{BB962C8B-B14F-4D97-AF65-F5344CB8AC3E}">
        <p14:creationId xmlns:p14="http://schemas.microsoft.com/office/powerpoint/2010/main" val="107327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ru-RU" dirty="0">
                <a:latin typeface="Arial" charset="0"/>
              </a:rPr>
              <a:t>Научная публикация: </a:t>
            </a:r>
            <a:br>
              <a:rPr lang="ru-RU" dirty="0">
                <a:latin typeface="Arial" charset="0"/>
              </a:rPr>
            </a:br>
            <a:r>
              <a:rPr lang="en-US" dirty="0">
                <a:latin typeface="Arial" charset="0"/>
              </a:rPr>
              <a:t>Humanities</a:t>
            </a:r>
            <a:endParaRPr lang="de-DE" dirty="0"/>
          </a:p>
        </p:txBody>
      </p:sp>
      <p:grpSp>
        <p:nvGrpSpPr>
          <p:cNvPr id="2061" name="Gruppieren 2060"/>
          <p:cNvGrpSpPr/>
          <p:nvPr/>
        </p:nvGrpSpPr>
        <p:grpSpPr>
          <a:xfrm>
            <a:off x="7308034" y="0"/>
            <a:ext cx="4883803" cy="6858000"/>
            <a:chOff x="16752888" y="155575"/>
            <a:chExt cx="9299575" cy="13058776"/>
          </a:xfrm>
        </p:grpSpPr>
        <p:sp>
          <p:nvSpPr>
            <p:cNvPr id="31" name="Freeform 31"/>
            <p:cNvSpPr>
              <a:spLocks/>
            </p:cNvSpPr>
            <p:nvPr/>
          </p:nvSpPr>
          <p:spPr bwMode="auto">
            <a:xfrm>
              <a:off x="16752890" y="5930184"/>
              <a:ext cx="1197001" cy="3232868"/>
            </a:xfrm>
            <a:custGeom>
              <a:avLst/>
              <a:gdLst>
                <a:gd name="T0" fmla="*/ 0 w 475"/>
                <a:gd name="T1" fmla="*/ 136 h 1921"/>
                <a:gd name="T2" fmla="*/ 0 w 475"/>
                <a:gd name="T3" fmla="*/ 1921 h 1921"/>
                <a:gd name="T4" fmla="*/ 475 w 475"/>
                <a:gd name="T5" fmla="*/ 0 h 1921"/>
                <a:gd name="T6" fmla="*/ 0 w 475"/>
                <a:gd name="T7" fmla="*/ 136 h 1921"/>
                <a:gd name="connsiteX0" fmla="*/ 0 w 15874"/>
                <a:gd name="connsiteY0" fmla="*/ 1309 h 10601"/>
                <a:gd name="connsiteX1" fmla="*/ 0 w 15874"/>
                <a:gd name="connsiteY1" fmla="*/ 10601 h 10601"/>
                <a:gd name="connsiteX2" fmla="*/ 15874 w 15874"/>
                <a:gd name="connsiteY2" fmla="*/ 0 h 10601"/>
                <a:gd name="connsiteX3" fmla="*/ 0 w 15874"/>
                <a:gd name="connsiteY3" fmla="*/ 1309 h 10601"/>
              </a:gdLst>
              <a:ahLst/>
              <a:cxnLst>
                <a:cxn ang="0">
                  <a:pos x="connsiteX0" y="connsiteY0"/>
                </a:cxn>
                <a:cxn ang="0">
                  <a:pos x="connsiteX1" y="connsiteY1"/>
                </a:cxn>
                <a:cxn ang="0">
                  <a:pos x="connsiteX2" y="connsiteY2"/>
                </a:cxn>
                <a:cxn ang="0">
                  <a:pos x="connsiteX3" y="connsiteY3"/>
                </a:cxn>
              </a:cxnLst>
              <a:rect l="l" t="t" r="r" b="b"/>
              <a:pathLst>
                <a:path w="15874" h="10601">
                  <a:moveTo>
                    <a:pt x="0" y="1309"/>
                  </a:moveTo>
                  <a:lnTo>
                    <a:pt x="0" y="10601"/>
                  </a:lnTo>
                  <a:lnTo>
                    <a:pt x="15874" y="0"/>
                  </a:lnTo>
                  <a:lnTo>
                    <a:pt x="0" y="1309"/>
                  </a:lnTo>
                  <a:close/>
                </a:path>
              </a:pathLst>
            </a:custGeom>
            <a:solidFill>
              <a:srgbClr val="36B2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48" name="Freeform 32"/>
            <p:cNvSpPr>
              <a:spLocks/>
            </p:cNvSpPr>
            <p:nvPr/>
          </p:nvSpPr>
          <p:spPr bwMode="auto">
            <a:xfrm>
              <a:off x="16752888" y="6113463"/>
              <a:ext cx="754063" cy="3049588"/>
            </a:xfrm>
            <a:custGeom>
              <a:avLst/>
              <a:gdLst>
                <a:gd name="T0" fmla="*/ 0 w 475"/>
                <a:gd name="T1" fmla="*/ 136 h 1921"/>
                <a:gd name="T2" fmla="*/ 0 w 475"/>
                <a:gd name="T3" fmla="*/ 1921 h 1921"/>
                <a:gd name="T4" fmla="*/ 475 w 475"/>
                <a:gd name="T5" fmla="*/ 0 h 1921"/>
                <a:gd name="T6" fmla="*/ 0 w 475"/>
                <a:gd name="T7" fmla="*/ 136 h 1921"/>
              </a:gdLst>
              <a:ahLst/>
              <a:cxnLst>
                <a:cxn ang="0">
                  <a:pos x="T0" y="T1"/>
                </a:cxn>
                <a:cxn ang="0">
                  <a:pos x="T2" y="T3"/>
                </a:cxn>
                <a:cxn ang="0">
                  <a:pos x="T4" y="T5"/>
                </a:cxn>
                <a:cxn ang="0">
                  <a:pos x="T6" y="T7"/>
                </a:cxn>
              </a:cxnLst>
              <a:rect l="0" t="0" r="r" b="b"/>
              <a:pathLst>
                <a:path w="475" h="1921">
                  <a:moveTo>
                    <a:pt x="0" y="136"/>
                  </a:moveTo>
                  <a:lnTo>
                    <a:pt x="0" y="1921"/>
                  </a:lnTo>
                  <a:lnTo>
                    <a:pt x="475" y="0"/>
                  </a:lnTo>
                  <a:lnTo>
                    <a:pt x="0" y="136"/>
                  </a:lnTo>
                  <a:close/>
                </a:path>
              </a:pathLst>
            </a:custGeom>
            <a:noFill/>
            <a:ln w="7938" cap="flat">
              <a:solidFill>
                <a:srgbClr val="36B2A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Freeform 6"/>
            <p:cNvSpPr>
              <a:spLocks/>
            </p:cNvSpPr>
            <p:nvPr/>
          </p:nvSpPr>
          <p:spPr bwMode="auto">
            <a:xfrm>
              <a:off x="17552988" y="8280400"/>
              <a:ext cx="3281363" cy="4095750"/>
            </a:xfrm>
            <a:custGeom>
              <a:avLst/>
              <a:gdLst>
                <a:gd name="T0" fmla="*/ 2067 w 2067"/>
                <a:gd name="T1" fmla="*/ 2580 h 2580"/>
                <a:gd name="T2" fmla="*/ 409 w 2067"/>
                <a:gd name="T3" fmla="*/ 0 h 2580"/>
                <a:gd name="T4" fmla="*/ 0 w 2067"/>
                <a:gd name="T5" fmla="*/ 1140 h 2580"/>
                <a:gd name="T6" fmla="*/ 19 w 2067"/>
                <a:gd name="T7" fmla="*/ 1149 h 2580"/>
                <a:gd name="T8" fmla="*/ 2062 w 2067"/>
                <a:gd name="T9" fmla="*/ 2580 h 2580"/>
                <a:gd name="T10" fmla="*/ 2067 w 2067"/>
                <a:gd name="T11" fmla="*/ 2580 h 2580"/>
                <a:gd name="T12" fmla="*/ 2067 w 2067"/>
                <a:gd name="T13" fmla="*/ 2580 h 2580"/>
              </a:gdLst>
              <a:ahLst/>
              <a:cxnLst>
                <a:cxn ang="0">
                  <a:pos x="T0" y="T1"/>
                </a:cxn>
                <a:cxn ang="0">
                  <a:pos x="T2" y="T3"/>
                </a:cxn>
                <a:cxn ang="0">
                  <a:pos x="T4" y="T5"/>
                </a:cxn>
                <a:cxn ang="0">
                  <a:pos x="T6" y="T7"/>
                </a:cxn>
                <a:cxn ang="0">
                  <a:pos x="T8" y="T9"/>
                </a:cxn>
                <a:cxn ang="0">
                  <a:pos x="T10" y="T11"/>
                </a:cxn>
                <a:cxn ang="0">
                  <a:pos x="T12" y="T13"/>
                </a:cxn>
              </a:cxnLst>
              <a:rect l="0" t="0" r="r" b="b"/>
              <a:pathLst>
                <a:path w="2067" h="2580">
                  <a:moveTo>
                    <a:pt x="2067" y="2580"/>
                  </a:moveTo>
                  <a:lnTo>
                    <a:pt x="409" y="0"/>
                  </a:lnTo>
                  <a:lnTo>
                    <a:pt x="0" y="1140"/>
                  </a:lnTo>
                  <a:lnTo>
                    <a:pt x="19" y="1149"/>
                  </a:lnTo>
                  <a:lnTo>
                    <a:pt x="2062" y="2580"/>
                  </a:lnTo>
                  <a:lnTo>
                    <a:pt x="2067" y="2580"/>
                  </a:lnTo>
                  <a:lnTo>
                    <a:pt x="2067" y="2580"/>
                  </a:lnTo>
                  <a:close/>
                </a:path>
              </a:pathLst>
            </a:custGeom>
            <a:solidFill>
              <a:srgbClr val="90BE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 name="Freeform 7"/>
            <p:cNvSpPr>
              <a:spLocks/>
            </p:cNvSpPr>
            <p:nvPr/>
          </p:nvSpPr>
          <p:spPr bwMode="auto">
            <a:xfrm>
              <a:off x="17552988" y="8280400"/>
              <a:ext cx="3281363" cy="4095750"/>
            </a:xfrm>
            <a:custGeom>
              <a:avLst/>
              <a:gdLst>
                <a:gd name="T0" fmla="*/ 2067 w 2067"/>
                <a:gd name="T1" fmla="*/ 2580 h 2580"/>
                <a:gd name="T2" fmla="*/ 409 w 2067"/>
                <a:gd name="T3" fmla="*/ 0 h 2580"/>
                <a:gd name="T4" fmla="*/ 0 w 2067"/>
                <a:gd name="T5" fmla="*/ 1140 h 2580"/>
                <a:gd name="T6" fmla="*/ 19 w 2067"/>
                <a:gd name="T7" fmla="*/ 1149 h 2580"/>
                <a:gd name="T8" fmla="*/ 2062 w 2067"/>
                <a:gd name="T9" fmla="*/ 2580 h 2580"/>
                <a:gd name="T10" fmla="*/ 2067 w 2067"/>
                <a:gd name="T11" fmla="*/ 2580 h 2580"/>
                <a:gd name="T12" fmla="*/ 2067 w 2067"/>
                <a:gd name="T13" fmla="*/ 2580 h 2580"/>
              </a:gdLst>
              <a:ahLst/>
              <a:cxnLst>
                <a:cxn ang="0">
                  <a:pos x="T0" y="T1"/>
                </a:cxn>
                <a:cxn ang="0">
                  <a:pos x="T2" y="T3"/>
                </a:cxn>
                <a:cxn ang="0">
                  <a:pos x="T4" y="T5"/>
                </a:cxn>
                <a:cxn ang="0">
                  <a:pos x="T6" y="T7"/>
                </a:cxn>
                <a:cxn ang="0">
                  <a:pos x="T8" y="T9"/>
                </a:cxn>
                <a:cxn ang="0">
                  <a:pos x="T10" y="T11"/>
                </a:cxn>
                <a:cxn ang="0">
                  <a:pos x="T12" y="T13"/>
                </a:cxn>
              </a:cxnLst>
              <a:rect l="0" t="0" r="r" b="b"/>
              <a:pathLst>
                <a:path w="2067" h="2580">
                  <a:moveTo>
                    <a:pt x="2067" y="2580"/>
                  </a:moveTo>
                  <a:lnTo>
                    <a:pt x="409" y="0"/>
                  </a:lnTo>
                  <a:lnTo>
                    <a:pt x="0" y="1140"/>
                  </a:lnTo>
                  <a:lnTo>
                    <a:pt x="19" y="1149"/>
                  </a:lnTo>
                  <a:lnTo>
                    <a:pt x="2062" y="2580"/>
                  </a:lnTo>
                  <a:lnTo>
                    <a:pt x="2067" y="2580"/>
                  </a:lnTo>
                  <a:lnTo>
                    <a:pt x="2067" y="2580"/>
                  </a:lnTo>
                  <a:close/>
                </a:path>
              </a:pathLst>
            </a:custGeom>
            <a:noFill/>
            <a:ln w="7938" cap="flat">
              <a:solidFill>
                <a:srgbClr val="90BE3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Freeform 8"/>
            <p:cNvSpPr>
              <a:spLocks/>
            </p:cNvSpPr>
            <p:nvPr/>
          </p:nvSpPr>
          <p:spPr bwMode="auto">
            <a:xfrm>
              <a:off x="20834350" y="9640888"/>
              <a:ext cx="5218113" cy="2735263"/>
            </a:xfrm>
            <a:custGeom>
              <a:avLst/>
              <a:gdLst>
                <a:gd name="T0" fmla="*/ 1648 w 3287"/>
                <a:gd name="T1" fmla="*/ 0 h 1723"/>
                <a:gd name="T2" fmla="*/ 0 w 3287"/>
                <a:gd name="T3" fmla="*/ 1723 h 1723"/>
                <a:gd name="T4" fmla="*/ 0 w 3287"/>
                <a:gd name="T5" fmla="*/ 1723 h 1723"/>
                <a:gd name="T6" fmla="*/ 3287 w 3287"/>
                <a:gd name="T7" fmla="*/ 994 h 1723"/>
                <a:gd name="T8" fmla="*/ 3287 w 3287"/>
                <a:gd name="T9" fmla="*/ 584 h 1723"/>
                <a:gd name="T10" fmla="*/ 1648 w 3287"/>
                <a:gd name="T11" fmla="*/ 0 h 1723"/>
              </a:gdLst>
              <a:ahLst/>
              <a:cxnLst>
                <a:cxn ang="0">
                  <a:pos x="T0" y="T1"/>
                </a:cxn>
                <a:cxn ang="0">
                  <a:pos x="T2" y="T3"/>
                </a:cxn>
                <a:cxn ang="0">
                  <a:pos x="T4" y="T5"/>
                </a:cxn>
                <a:cxn ang="0">
                  <a:pos x="T6" y="T7"/>
                </a:cxn>
                <a:cxn ang="0">
                  <a:pos x="T8" y="T9"/>
                </a:cxn>
                <a:cxn ang="0">
                  <a:pos x="T10" y="T11"/>
                </a:cxn>
              </a:cxnLst>
              <a:rect l="0" t="0" r="r" b="b"/>
              <a:pathLst>
                <a:path w="3287" h="1723">
                  <a:moveTo>
                    <a:pt x="1648" y="0"/>
                  </a:moveTo>
                  <a:lnTo>
                    <a:pt x="0" y="1723"/>
                  </a:lnTo>
                  <a:lnTo>
                    <a:pt x="0" y="1723"/>
                  </a:lnTo>
                  <a:lnTo>
                    <a:pt x="3287" y="994"/>
                  </a:lnTo>
                  <a:lnTo>
                    <a:pt x="3287" y="584"/>
                  </a:lnTo>
                  <a:lnTo>
                    <a:pt x="1648" y="0"/>
                  </a:lnTo>
                  <a:close/>
                </a:path>
              </a:pathLst>
            </a:custGeom>
            <a:solidFill>
              <a:srgbClr val="BED0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 name="Freeform 9"/>
            <p:cNvSpPr>
              <a:spLocks/>
            </p:cNvSpPr>
            <p:nvPr/>
          </p:nvSpPr>
          <p:spPr bwMode="auto">
            <a:xfrm>
              <a:off x="20834350" y="9640888"/>
              <a:ext cx="5218113" cy="2735263"/>
            </a:xfrm>
            <a:custGeom>
              <a:avLst/>
              <a:gdLst>
                <a:gd name="T0" fmla="*/ 1648 w 3287"/>
                <a:gd name="T1" fmla="*/ 0 h 1723"/>
                <a:gd name="T2" fmla="*/ 0 w 3287"/>
                <a:gd name="T3" fmla="*/ 1723 h 1723"/>
                <a:gd name="T4" fmla="*/ 0 w 3287"/>
                <a:gd name="T5" fmla="*/ 1723 h 1723"/>
                <a:gd name="T6" fmla="*/ 3287 w 3287"/>
                <a:gd name="T7" fmla="*/ 994 h 1723"/>
                <a:gd name="T8" fmla="*/ 3287 w 3287"/>
                <a:gd name="T9" fmla="*/ 584 h 1723"/>
                <a:gd name="T10" fmla="*/ 1648 w 3287"/>
                <a:gd name="T11" fmla="*/ 0 h 1723"/>
              </a:gdLst>
              <a:ahLst/>
              <a:cxnLst>
                <a:cxn ang="0">
                  <a:pos x="T0" y="T1"/>
                </a:cxn>
                <a:cxn ang="0">
                  <a:pos x="T2" y="T3"/>
                </a:cxn>
                <a:cxn ang="0">
                  <a:pos x="T4" y="T5"/>
                </a:cxn>
                <a:cxn ang="0">
                  <a:pos x="T6" y="T7"/>
                </a:cxn>
                <a:cxn ang="0">
                  <a:pos x="T8" y="T9"/>
                </a:cxn>
                <a:cxn ang="0">
                  <a:pos x="T10" y="T11"/>
                </a:cxn>
              </a:cxnLst>
              <a:rect l="0" t="0" r="r" b="b"/>
              <a:pathLst>
                <a:path w="3287" h="1723">
                  <a:moveTo>
                    <a:pt x="1648" y="0"/>
                  </a:moveTo>
                  <a:lnTo>
                    <a:pt x="0" y="1723"/>
                  </a:lnTo>
                  <a:lnTo>
                    <a:pt x="0" y="1723"/>
                  </a:lnTo>
                  <a:lnTo>
                    <a:pt x="3287" y="994"/>
                  </a:lnTo>
                  <a:lnTo>
                    <a:pt x="3287" y="584"/>
                  </a:lnTo>
                  <a:lnTo>
                    <a:pt x="1648" y="0"/>
                  </a:lnTo>
                  <a:close/>
                </a:path>
              </a:pathLst>
            </a:custGeom>
            <a:noFill/>
            <a:ln w="7938" cap="flat">
              <a:solidFill>
                <a:srgbClr val="BED03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 name="Freeform 10"/>
            <p:cNvSpPr>
              <a:spLocks/>
            </p:cNvSpPr>
            <p:nvPr/>
          </p:nvSpPr>
          <p:spPr bwMode="auto">
            <a:xfrm>
              <a:off x="20826413" y="12376150"/>
              <a:ext cx="22225" cy="22225"/>
            </a:xfrm>
            <a:custGeom>
              <a:avLst/>
              <a:gdLst>
                <a:gd name="T0" fmla="*/ 5 w 14"/>
                <a:gd name="T1" fmla="*/ 0 h 14"/>
                <a:gd name="T2" fmla="*/ 0 w 14"/>
                <a:gd name="T3" fmla="*/ 0 h 14"/>
                <a:gd name="T4" fmla="*/ 14 w 14"/>
                <a:gd name="T5" fmla="*/ 14 h 14"/>
                <a:gd name="T6" fmla="*/ 10 w 14"/>
                <a:gd name="T7" fmla="*/ 5 h 14"/>
                <a:gd name="T8" fmla="*/ 5 w 14"/>
                <a:gd name="T9" fmla="*/ 0 h 14"/>
                <a:gd name="T10" fmla="*/ 5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5" y="0"/>
                  </a:moveTo>
                  <a:lnTo>
                    <a:pt x="0" y="0"/>
                  </a:lnTo>
                  <a:lnTo>
                    <a:pt x="14" y="14"/>
                  </a:lnTo>
                  <a:lnTo>
                    <a:pt x="10" y="5"/>
                  </a:lnTo>
                  <a:lnTo>
                    <a:pt x="5" y="0"/>
                  </a:lnTo>
                  <a:lnTo>
                    <a:pt x="5" y="0"/>
                  </a:lnTo>
                  <a:close/>
                </a:path>
              </a:pathLst>
            </a:custGeom>
            <a:solidFill>
              <a:srgbClr val="E52D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 name="Rectangle 11"/>
            <p:cNvSpPr>
              <a:spLocks noChangeArrowheads="1"/>
            </p:cNvSpPr>
            <p:nvPr/>
          </p:nvSpPr>
          <p:spPr bwMode="auto">
            <a:xfrm>
              <a:off x="20834350" y="12376150"/>
              <a:ext cx="1588" cy="1588"/>
            </a:xfrm>
            <a:prstGeom prst="rect">
              <a:avLst/>
            </a:prstGeom>
            <a:solidFill>
              <a:srgbClr val="E52D6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 name="Freeform 12"/>
            <p:cNvSpPr>
              <a:spLocks/>
            </p:cNvSpPr>
            <p:nvPr/>
          </p:nvSpPr>
          <p:spPr bwMode="auto">
            <a:xfrm>
              <a:off x="20834350" y="12376150"/>
              <a:ext cx="7938" cy="7938"/>
            </a:xfrm>
            <a:custGeom>
              <a:avLst/>
              <a:gdLst>
                <a:gd name="T0" fmla="*/ 0 w 5"/>
                <a:gd name="T1" fmla="*/ 0 h 5"/>
                <a:gd name="T2" fmla="*/ 5 w 5"/>
                <a:gd name="T3" fmla="*/ 5 h 5"/>
                <a:gd name="T4" fmla="*/ 0 w 5"/>
                <a:gd name="T5" fmla="*/ 0 h 5"/>
                <a:gd name="T6" fmla="*/ 0 w 5"/>
                <a:gd name="T7" fmla="*/ 0 h 5"/>
                <a:gd name="T8" fmla="*/ 0 w 5"/>
                <a:gd name="T9" fmla="*/ 0 h 5"/>
              </a:gdLst>
              <a:ahLst/>
              <a:cxnLst>
                <a:cxn ang="0">
                  <a:pos x="T0" y="T1"/>
                </a:cxn>
                <a:cxn ang="0">
                  <a:pos x="T2" y="T3"/>
                </a:cxn>
                <a:cxn ang="0">
                  <a:pos x="T4" y="T5"/>
                </a:cxn>
                <a:cxn ang="0">
                  <a:pos x="T6" y="T7"/>
                </a:cxn>
                <a:cxn ang="0">
                  <a:pos x="T8" y="T9"/>
                </a:cxn>
              </a:cxnLst>
              <a:rect l="0" t="0" r="r" b="b"/>
              <a:pathLst>
                <a:path w="5" h="5">
                  <a:moveTo>
                    <a:pt x="0" y="0"/>
                  </a:moveTo>
                  <a:lnTo>
                    <a:pt x="5" y="5"/>
                  </a:lnTo>
                  <a:lnTo>
                    <a:pt x="0" y="0"/>
                  </a:lnTo>
                  <a:lnTo>
                    <a:pt x="0" y="0"/>
                  </a:lnTo>
                  <a:lnTo>
                    <a:pt x="0" y="0"/>
                  </a:lnTo>
                  <a:close/>
                </a:path>
              </a:pathLst>
            </a:custGeom>
            <a:solidFill>
              <a:srgbClr val="E52D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 name="Freeform 13"/>
            <p:cNvSpPr>
              <a:spLocks/>
            </p:cNvSpPr>
            <p:nvPr/>
          </p:nvSpPr>
          <p:spPr bwMode="auto">
            <a:xfrm>
              <a:off x="23861713" y="155575"/>
              <a:ext cx="2190750" cy="4752975"/>
            </a:xfrm>
            <a:custGeom>
              <a:avLst/>
              <a:gdLst>
                <a:gd name="T0" fmla="*/ 1380 w 1380"/>
                <a:gd name="T1" fmla="*/ 0 h 2994"/>
                <a:gd name="T2" fmla="*/ 0 w 1380"/>
                <a:gd name="T3" fmla="*/ 0 h 2994"/>
                <a:gd name="T4" fmla="*/ 1380 w 1380"/>
                <a:gd name="T5" fmla="*/ 2994 h 2994"/>
                <a:gd name="T6" fmla="*/ 1380 w 1380"/>
                <a:gd name="T7" fmla="*/ 0 h 2994"/>
              </a:gdLst>
              <a:ahLst/>
              <a:cxnLst>
                <a:cxn ang="0">
                  <a:pos x="T0" y="T1"/>
                </a:cxn>
                <a:cxn ang="0">
                  <a:pos x="T2" y="T3"/>
                </a:cxn>
                <a:cxn ang="0">
                  <a:pos x="T4" y="T5"/>
                </a:cxn>
                <a:cxn ang="0">
                  <a:pos x="T6" y="T7"/>
                </a:cxn>
              </a:cxnLst>
              <a:rect l="0" t="0" r="r" b="b"/>
              <a:pathLst>
                <a:path w="1380" h="2994">
                  <a:moveTo>
                    <a:pt x="1380" y="0"/>
                  </a:moveTo>
                  <a:lnTo>
                    <a:pt x="0" y="0"/>
                  </a:lnTo>
                  <a:lnTo>
                    <a:pt x="1380" y="2994"/>
                  </a:lnTo>
                  <a:lnTo>
                    <a:pt x="1380" y="0"/>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 name="Freeform 14"/>
            <p:cNvSpPr>
              <a:spLocks/>
            </p:cNvSpPr>
            <p:nvPr/>
          </p:nvSpPr>
          <p:spPr bwMode="auto">
            <a:xfrm>
              <a:off x="23861713" y="155575"/>
              <a:ext cx="2190750" cy="4752975"/>
            </a:xfrm>
            <a:custGeom>
              <a:avLst/>
              <a:gdLst>
                <a:gd name="T0" fmla="*/ 1380 w 1380"/>
                <a:gd name="T1" fmla="*/ 0 h 2994"/>
                <a:gd name="T2" fmla="*/ 0 w 1380"/>
                <a:gd name="T3" fmla="*/ 0 h 2994"/>
                <a:gd name="T4" fmla="*/ 1380 w 1380"/>
                <a:gd name="T5" fmla="*/ 2994 h 2994"/>
                <a:gd name="T6" fmla="*/ 1380 w 1380"/>
                <a:gd name="T7" fmla="*/ 0 h 2994"/>
              </a:gdLst>
              <a:ahLst/>
              <a:cxnLst>
                <a:cxn ang="0">
                  <a:pos x="T0" y="T1"/>
                </a:cxn>
                <a:cxn ang="0">
                  <a:pos x="T2" y="T3"/>
                </a:cxn>
                <a:cxn ang="0">
                  <a:pos x="T4" y="T5"/>
                </a:cxn>
                <a:cxn ang="0">
                  <a:pos x="T6" y="T7"/>
                </a:cxn>
              </a:cxnLst>
              <a:rect l="0" t="0" r="r" b="b"/>
              <a:pathLst>
                <a:path w="1380" h="2994">
                  <a:moveTo>
                    <a:pt x="1380" y="0"/>
                  </a:moveTo>
                  <a:lnTo>
                    <a:pt x="0" y="0"/>
                  </a:lnTo>
                  <a:lnTo>
                    <a:pt x="1380" y="2994"/>
                  </a:lnTo>
                  <a:lnTo>
                    <a:pt x="1380" y="0"/>
                  </a:lnTo>
                  <a:close/>
                </a:path>
              </a:pathLst>
            </a:custGeom>
            <a:noFill/>
            <a:ln w="7938" cap="flat">
              <a:solidFill>
                <a:srgbClr val="E8E8E8"/>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 name="Freeform 15"/>
            <p:cNvSpPr>
              <a:spLocks/>
            </p:cNvSpPr>
            <p:nvPr/>
          </p:nvSpPr>
          <p:spPr bwMode="auto">
            <a:xfrm>
              <a:off x="18202275" y="5476875"/>
              <a:ext cx="7820025" cy="6899275"/>
            </a:xfrm>
            <a:custGeom>
              <a:avLst/>
              <a:gdLst>
                <a:gd name="T0" fmla="*/ 3306 w 4926"/>
                <a:gd name="T1" fmla="*/ 2623 h 4346"/>
                <a:gd name="T2" fmla="*/ 3306 w 4926"/>
                <a:gd name="T3" fmla="*/ 2623 h 4346"/>
                <a:gd name="T4" fmla="*/ 4926 w 4926"/>
                <a:gd name="T5" fmla="*/ 933 h 4346"/>
                <a:gd name="T6" fmla="*/ 4912 w 4926"/>
                <a:gd name="T7" fmla="*/ 890 h 4346"/>
                <a:gd name="T8" fmla="*/ 636 w 4926"/>
                <a:gd name="T9" fmla="*/ 0 h 4346"/>
                <a:gd name="T10" fmla="*/ 0 w 4926"/>
                <a:gd name="T11" fmla="*/ 1766 h 4346"/>
                <a:gd name="T12" fmla="*/ 1658 w 4926"/>
                <a:gd name="T13" fmla="*/ 4346 h 4346"/>
                <a:gd name="T14" fmla="*/ 3306 w 4926"/>
                <a:gd name="T15" fmla="*/ 2623 h 4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26" h="4346">
                  <a:moveTo>
                    <a:pt x="3306" y="2623"/>
                  </a:moveTo>
                  <a:lnTo>
                    <a:pt x="3306" y="2623"/>
                  </a:lnTo>
                  <a:lnTo>
                    <a:pt x="4926" y="933"/>
                  </a:lnTo>
                  <a:lnTo>
                    <a:pt x="4912" y="890"/>
                  </a:lnTo>
                  <a:lnTo>
                    <a:pt x="636" y="0"/>
                  </a:lnTo>
                  <a:lnTo>
                    <a:pt x="0" y="1766"/>
                  </a:lnTo>
                  <a:lnTo>
                    <a:pt x="1658" y="4346"/>
                  </a:lnTo>
                  <a:lnTo>
                    <a:pt x="3306" y="2623"/>
                  </a:lnTo>
                  <a:close/>
                </a:path>
              </a:pathLst>
            </a:custGeom>
            <a:solidFill>
              <a:srgbClr val="D8E07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 name="Freeform 16"/>
            <p:cNvSpPr>
              <a:spLocks/>
            </p:cNvSpPr>
            <p:nvPr/>
          </p:nvSpPr>
          <p:spPr bwMode="auto">
            <a:xfrm>
              <a:off x="18202275" y="5476875"/>
              <a:ext cx="7820025" cy="6899275"/>
            </a:xfrm>
            <a:custGeom>
              <a:avLst/>
              <a:gdLst>
                <a:gd name="T0" fmla="*/ 3306 w 4926"/>
                <a:gd name="T1" fmla="*/ 2623 h 4346"/>
                <a:gd name="T2" fmla="*/ 3306 w 4926"/>
                <a:gd name="T3" fmla="*/ 2623 h 4346"/>
                <a:gd name="T4" fmla="*/ 4926 w 4926"/>
                <a:gd name="T5" fmla="*/ 933 h 4346"/>
                <a:gd name="T6" fmla="*/ 4912 w 4926"/>
                <a:gd name="T7" fmla="*/ 890 h 4346"/>
                <a:gd name="T8" fmla="*/ 636 w 4926"/>
                <a:gd name="T9" fmla="*/ 0 h 4346"/>
                <a:gd name="T10" fmla="*/ 0 w 4926"/>
                <a:gd name="T11" fmla="*/ 1766 h 4346"/>
                <a:gd name="T12" fmla="*/ 1658 w 4926"/>
                <a:gd name="T13" fmla="*/ 4346 h 4346"/>
                <a:gd name="T14" fmla="*/ 3306 w 4926"/>
                <a:gd name="T15" fmla="*/ 2623 h 4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26" h="4346">
                  <a:moveTo>
                    <a:pt x="3306" y="2623"/>
                  </a:moveTo>
                  <a:lnTo>
                    <a:pt x="3306" y="2623"/>
                  </a:lnTo>
                  <a:lnTo>
                    <a:pt x="4926" y="933"/>
                  </a:lnTo>
                  <a:lnTo>
                    <a:pt x="4912" y="890"/>
                  </a:lnTo>
                  <a:lnTo>
                    <a:pt x="636" y="0"/>
                  </a:lnTo>
                  <a:lnTo>
                    <a:pt x="0" y="1766"/>
                  </a:lnTo>
                  <a:lnTo>
                    <a:pt x="1658" y="4346"/>
                  </a:lnTo>
                  <a:lnTo>
                    <a:pt x="3306" y="2623"/>
                  </a:lnTo>
                  <a:close/>
                </a:path>
              </a:pathLst>
            </a:custGeom>
            <a:noFill/>
            <a:ln w="7938" cap="flat">
              <a:solidFill>
                <a:srgbClr val="D8E0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Freeform 17"/>
            <p:cNvSpPr>
              <a:spLocks/>
            </p:cNvSpPr>
            <p:nvPr/>
          </p:nvSpPr>
          <p:spPr bwMode="auto">
            <a:xfrm>
              <a:off x="23518813" y="11898313"/>
              <a:ext cx="2533650" cy="1316038"/>
            </a:xfrm>
            <a:custGeom>
              <a:avLst/>
              <a:gdLst>
                <a:gd name="T0" fmla="*/ 1596 w 1596"/>
                <a:gd name="T1" fmla="*/ 829 h 829"/>
                <a:gd name="T2" fmla="*/ 1596 w 1596"/>
                <a:gd name="T3" fmla="*/ 0 h 829"/>
                <a:gd name="T4" fmla="*/ 0 w 1596"/>
                <a:gd name="T5" fmla="*/ 829 h 829"/>
                <a:gd name="T6" fmla="*/ 1596 w 1596"/>
                <a:gd name="T7" fmla="*/ 829 h 829"/>
              </a:gdLst>
              <a:ahLst/>
              <a:cxnLst>
                <a:cxn ang="0">
                  <a:pos x="T0" y="T1"/>
                </a:cxn>
                <a:cxn ang="0">
                  <a:pos x="T2" y="T3"/>
                </a:cxn>
                <a:cxn ang="0">
                  <a:pos x="T4" y="T5"/>
                </a:cxn>
                <a:cxn ang="0">
                  <a:pos x="T6" y="T7"/>
                </a:cxn>
              </a:cxnLst>
              <a:rect l="0" t="0" r="r" b="b"/>
              <a:pathLst>
                <a:path w="1596" h="829">
                  <a:moveTo>
                    <a:pt x="1596" y="829"/>
                  </a:moveTo>
                  <a:lnTo>
                    <a:pt x="1596" y="0"/>
                  </a:lnTo>
                  <a:lnTo>
                    <a:pt x="0" y="829"/>
                  </a:lnTo>
                  <a:lnTo>
                    <a:pt x="1596" y="829"/>
                  </a:lnTo>
                  <a:close/>
                </a:path>
              </a:pathLst>
            </a:custGeom>
            <a:solidFill>
              <a:srgbClr val="06A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 name="Freeform 18"/>
            <p:cNvSpPr>
              <a:spLocks/>
            </p:cNvSpPr>
            <p:nvPr/>
          </p:nvSpPr>
          <p:spPr bwMode="auto">
            <a:xfrm>
              <a:off x="23518813" y="11898313"/>
              <a:ext cx="2533650" cy="1316038"/>
            </a:xfrm>
            <a:custGeom>
              <a:avLst/>
              <a:gdLst>
                <a:gd name="T0" fmla="*/ 1596 w 1596"/>
                <a:gd name="T1" fmla="*/ 829 h 829"/>
                <a:gd name="T2" fmla="*/ 1596 w 1596"/>
                <a:gd name="T3" fmla="*/ 0 h 829"/>
                <a:gd name="T4" fmla="*/ 0 w 1596"/>
                <a:gd name="T5" fmla="*/ 829 h 829"/>
                <a:gd name="T6" fmla="*/ 1596 w 1596"/>
                <a:gd name="T7" fmla="*/ 829 h 829"/>
              </a:gdLst>
              <a:ahLst/>
              <a:cxnLst>
                <a:cxn ang="0">
                  <a:pos x="T0" y="T1"/>
                </a:cxn>
                <a:cxn ang="0">
                  <a:pos x="T2" y="T3"/>
                </a:cxn>
                <a:cxn ang="0">
                  <a:pos x="T4" y="T5"/>
                </a:cxn>
                <a:cxn ang="0">
                  <a:pos x="T6" y="T7"/>
                </a:cxn>
              </a:cxnLst>
              <a:rect l="0" t="0" r="r" b="b"/>
              <a:pathLst>
                <a:path w="1596" h="829">
                  <a:moveTo>
                    <a:pt x="1596" y="829"/>
                  </a:moveTo>
                  <a:lnTo>
                    <a:pt x="1596" y="0"/>
                  </a:lnTo>
                  <a:lnTo>
                    <a:pt x="0" y="829"/>
                  </a:lnTo>
                  <a:lnTo>
                    <a:pt x="1596" y="829"/>
                  </a:lnTo>
                  <a:close/>
                </a:path>
              </a:pathLst>
            </a:custGeom>
            <a:noFill/>
            <a:ln w="7938" cap="flat">
              <a:solidFill>
                <a:srgbClr val="06A998"/>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9" name="Freeform 19"/>
            <p:cNvSpPr>
              <a:spLocks/>
            </p:cNvSpPr>
            <p:nvPr/>
          </p:nvSpPr>
          <p:spPr bwMode="auto">
            <a:xfrm>
              <a:off x="20834350" y="11218863"/>
              <a:ext cx="5218113" cy="1995488"/>
            </a:xfrm>
            <a:custGeom>
              <a:avLst/>
              <a:gdLst>
                <a:gd name="T0" fmla="*/ 0 w 3287"/>
                <a:gd name="T1" fmla="*/ 729 h 1257"/>
                <a:gd name="T2" fmla="*/ 5 w 3287"/>
                <a:gd name="T3" fmla="*/ 734 h 1257"/>
                <a:gd name="T4" fmla="*/ 640 w 3287"/>
                <a:gd name="T5" fmla="*/ 1257 h 1257"/>
                <a:gd name="T6" fmla="*/ 1691 w 3287"/>
                <a:gd name="T7" fmla="*/ 1257 h 1257"/>
                <a:gd name="T8" fmla="*/ 3287 w 3287"/>
                <a:gd name="T9" fmla="*/ 428 h 1257"/>
                <a:gd name="T10" fmla="*/ 3287 w 3287"/>
                <a:gd name="T11" fmla="*/ 0 h 1257"/>
                <a:gd name="T12" fmla="*/ 0 w 3287"/>
                <a:gd name="T13" fmla="*/ 729 h 1257"/>
              </a:gdLst>
              <a:ahLst/>
              <a:cxnLst>
                <a:cxn ang="0">
                  <a:pos x="T0" y="T1"/>
                </a:cxn>
                <a:cxn ang="0">
                  <a:pos x="T2" y="T3"/>
                </a:cxn>
                <a:cxn ang="0">
                  <a:pos x="T4" y="T5"/>
                </a:cxn>
                <a:cxn ang="0">
                  <a:pos x="T6" y="T7"/>
                </a:cxn>
                <a:cxn ang="0">
                  <a:pos x="T8" y="T9"/>
                </a:cxn>
                <a:cxn ang="0">
                  <a:pos x="T10" y="T11"/>
                </a:cxn>
                <a:cxn ang="0">
                  <a:pos x="T12" y="T13"/>
                </a:cxn>
              </a:cxnLst>
              <a:rect l="0" t="0" r="r" b="b"/>
              <a:pathLst>
                <a:path w="3287" h="1257">
                  <a:moveTo>
                    <a:pt x="0" y="729"/>
                  </a:moveTo>
                  <a:lnTo>
                    <a:pt x="5" y="734"/>
                  </a:lnTo>
                  <a:lnTo>
                    <a:pt x="640" y="1257"/>
                  </a:lnTo>
                  <a:lnTo>
                    <a:pt x="1691" y="1257"/>
                  </a:lnTo>
                  <a:lnTo>
                    <a:pt x="3287" y="428"/>
                  </a:lnTo>
                  <a:lnTo>
                    <a:pt x="3287" y="0"/>
                  </a:lnTo>
                  <a:lnTo>
                    <a:pt x="0" y="729"/>
                  </a:lnTo>
                  <a:close/>
                </a:path>
              </a:pathLst>
            </a:custGeom>
            <a:solidFill>
              <a:srgbClr val="00999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 name="Freeform 20"/>
            <p:cNvSpPr>
              <a:spLocks/>
            </p:cNvSpPr>
            <p:nvPr/>
          </p:nvSpPr>
          <p:spPr bwMode="auto">
            <a:xfrm>
              <a:off x="20834350" y="11218863"/>
              <a:ext cx="5218113" cy="1995488"/>
            </a:xfrm>
            <a:custGeom>
              <a:avLst/>
              <a:gdLst>
                <a:gd name="T0" fmla="*/ 0 w 3287"/>
                <a:gd name="T1" fmla="*/ 729 h 1257"/>
                <a:gd name="T2" fmla="*/ 5 w 3287"/>
                <a:gd name="T3" fmla="*/ 734 h 1257"/>
                <a:gd name="T4" fmla="*/ 640 w 3287"/>
                <a:gd name="T5" fmla="*/ 1257 h 1257"/>
                <a:gd name="T6" fmla="*/ 1691 w 3287"/>
                <a:gd name="T7" fmla="*/ 1257 h 1257"/>
                <a:gd name="T8" fmla="*/ 3287 w 3287"/>
                <a:gd name="T9" fmla="*/ 428 h 1257"/>
                <a:gd name="T10" fmla="*/ 3287 w 3287"/>
                <a:gd name="T11" fmla="*/ 0 h 1257"/>
                <a:gd name="T12" fmla="*/ 0 w 3287"/>
                <a:gd name="T13" fmla="*/ 729 h 1257"/>
              </a:gdLst>
              <a:ahLst/>
              <a:cxnLst>
                <a:cxn ang="0">
                  <a:pos x="T0" y="T1"/>
                </a:cxn>
                <a:cxn ang="0">
                  <a:pos x="T2" y="T3"/>
                </a:cxn>
                <a:cxn ang="0">
                  <a:pos x="T4" y="T5"/>
                </a:cxn>
                <a:cxn ang="0">
                  <a:pos x="T6" y="T7"/>
                </a:cxn>
                <a:cxn ang="0">
                  <a:pos x="T8" y="T9"/>
                </a:cxn>
                <a:cxn ang="0">
                  <a:pos x="T10" y="T11"/>
                </a:cxn>
                <a:cxn ang="0">
                  <a:pos x="T12" y="T13"/>
                </a:cxn>
              </a:cxnLst>
              <a:rect l="0" t="0" r="r" b="b"/>
              <a:pathLst>
                <a:path w="3287" h="1257">
                  <a:moveTo>
                    <a:pt x="0" y="729"/>
                  </a:moveTo>
                  <a:lnTo>
                    <a:pt x="5" y="734"/>
                  </a:lnTo>
                  <a:lnTo>
                    <a:pt x="640" y="1257"/>
                  </a:lnTo>
                  <a:lnTo>
                    <a:pt x="1691" y="1257"/>
                  </a:lnTo>
                  <a:lnTo>
                    <a:pt x="3287" y="428"/>
                  </a:lnTo>
                  <a:lnTo>
                    <a:pt x="3287" y="0"/>
                  </a:lnTo>
                  <a:lnTo>
                    <a:pt x="0" y="729"/>
                  </a:lnTo>
                  <a:close/>
                </a:path>
              </a:pathLst>
            </a:custGeom>
            <a:noFill/>
            <a:ln w="7938" cap="flat">
              <a:solidFill>
                <a:srgbClr val="00999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 name="Freeform 21"/>
            <p:cNvSpPr>
              <a:spLocks/>
            </p:cNvSpPr>
            <p:nvPr/>
          </p:nvSpPr>
          <p:spPr bwMode="auto">
            <a:xfrm>
              <a:off x="16752888" y="177800"/>
              <a:ext cx="2084767" cy="6151563"/>
            </a:xfrm>
            <a:custGeom>
              <a:avLst/>
              <a:gdLst>
                <a:gd name="T0" fmla="*/ 1092 w 1092"/>
                <a:gd name="T1" fmla="*/ 1252 h 3875"/>
                <a:gd name="T2" fmla="*/ 9 w 1092"/>
                <a:gd name="T3" fmla="*/ 19 h 3875"/>
                <a:gd name="T4" fmla="*/ 0 w 1092"/>
                <a:gd name="T5" fmla="*/ 0 h 3875"/>
                <a:gd name="T6" fmla="*/ 0 w 1092"/>
                <a:gd name="T7" fmla="*/ 3875 h 3875"/>
                <a:gd name="T8" fmla="*/ 475 w 1092"/>
                <a:gd name="T9" fmla="*/ 3739 h 3875"/>
                <a:gd name="T10" fmla="*/ 1092 w 1092"/>
                <a:gd name="T11" fmla="*/ 1252 h 3875"/>
                <a:gd name="connsiteX0" fmla="*/ 12026 w 12026"/>
                <a:gd name="connsiteY0" fmla="*/ 3206 h 10000"/>
                <a:gd name="connsiteX1" fmla="*/ 82 w 12026"/>
                <a:gd name="connsiteY1" fmla="*/ 49 h 10000"/>
                <a:gd name="connsiteX2" fmla="*/ 0 w 12026"/>
                <a:gd name="connsiteY2" fmla="*/ 0 h 10000"/>
                <a:gd name="connsiteX3" fmla="*/ 0 w 12026"/>
                <a:gd name="connsiteY3" fmla="*/ 10000 h 10000"/>
                <a:gd name="connsiteX4" fmla="*/ 4350 w 12026"/>
                <a:gd name="connsiteY4" fmla="*/ 9649 h 10000"/>
                <a:gd name="connsiteX5" fmla="*/ 12026 w 12026"/>
                <a:gd name="connsiteY5" fmla="*/ 320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26" h="10000">
                  <a:moveTo>
                    <a:pt x="12026" y="3206"/>
                  </a:moveTo>
                  <a:lnTo>
                    <a:pt x="82" y="49"/>
                  </a:lnTo>
                  <a:lnTo>
                    <a:pt x="0" y="0"/>
                  </a:lnTo>
                  <a:lnTo>
                    <a:pt x="0" y="10000"/>
                  </a:lnTo>
                  <a:lnTo>
                    <a:pt x="4350" y="9649"/>
                  </a:lnTo>
                  <a:lnTo>
                    <a:pt x="12026" y="3206"/>
                  </a:lnTo>
                  <a:close/>
                </a:path>
              </a:pathLst>
            </a:custGeom>
            <a:solidFill>
              <a:srgbClr val="06A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 name="Freeform 22"/>
            <p:cNvSpPr>
              <a:spLocks/>
            </p:cNvSpPr>
            <p:nvPr/>
          </p:nvSpPr>
          <p:spPr bwMode="auto">
            <a:xfrm>
              <a:off x="16752888" y="177800"/>
              <a:ext cx="1733550" cy="6151563"/>
            </a:xfrm>
            <a:custGeom>
              <a:avLst/>
              <a:gdLst>
                <a:gd name="T0" fmla="*/ 1092 w 1092"/>
                <a:gd name="T1" fmla="*/ 1252 h 3875"/>
                <a:gd name="T2" fmla="*/ 9 w 1092"/>
                <a:gd name="T3" fmla="*/ 19 h 3875"/>
                <a:gd name="T4" fmla="*/ 0 w 1092"/>
                <a:gd name="T5" fmla="*/ 0 h 3875"/>
                <a:gd name="T6" fmla="*/ 0 w 1092"/>
                <a:gd name="T7" fmla="*/ 3875 h 3875"/>
                <a:gd name="T8" fmla="*/ 475 w 1092"/>
                <a:gd name="T9" fmla="*/ 3739 h 3875"/>
                <a:gd name="T10" fmla="*/ 1092 w 1092"/>
                <a:gd name="T11" fmla="*/ 1252 h 3875"/>
              </a:gdLst>
              <a:ahLst/>
              <a:cxnLst>
                <a:cxn ang="0">
                  <a:pos x="T0" y="T1"/>
                </a:cxn>
                <a:cxn ang="0">
                  <a:pos x="T2" y="T3"/>
                </a:cxn>
                <a:cxn ang="0">
                  <a:pos x="T4" y="T5"/>
                </a:cxn>
                <a:cxn ang="0">
                  <a:pos x="T6" y="T7"/>
                </a:cxn>
                <a:cxn ang="0">
                  <a:pos x="T8" y="T9"/>
                </a:cxn>
                <a:cxn ang="0">
                  <a:pos x="T10" y="T11"/>
                </a:cxn>
              </a:cxnLst>
              <a:rect l="0" t="0" r="r" b="b"/>
              <a:pathLst>
                <a:path w="1092" h="3875">
                  <a:moveTo>
                    <a:pt x="1092" y="1252"/>
                  </a:moveTo>
                  <a:lnTo>
                    <a:pt x="9" y="19"/>
                  </a:lnTo>
                  <a:lnTo>
                    <a:pt x="0" y="0"/>
                  </a:lnTo>
                  <a:lnTo>
                    <a:pt x="0" y="3875"/>
                  </a:lnTo>
                  <a:lnTo>
                    <a:pt x="475" y="3739"/>
                  </a:lnTo>
                  <a:lnTo>
                    <a:pt x="1092" y="1252"/>
                  </a:lnTo>
                  <a:close/>
                </a:path>
              </a:pathLst>
            </a:custGeom>
            <a:noFill/>
            <a:ln w="7938" cap="flat">
              <a:solidFill>
                <a:srgbClr val="06A998"/>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 name="Freeform 23"/>
            <p:cNvSpPr>
              <a:spLocks/>
            </p:cNvSpPr>
            <p:nvPr/>
          </p:nvSpPr>
          <p:spPr bwMode="auto">
            <a:xfrm>
              <a:off x="19211925" y="155575"/>
              <a:ext cx="6788150" cy="6734175"/>
            </a:xfrm>
            <a:custGeom>
              <a:avLst/>
              <a:gdLst>
                <a:gd name="T0" fmla="*/ 4276 w 4276"/>
                <a:gd name="T1" fmla="*/ 4242 h 4242"/>
                <a:gd name="T2" fmla="*/ 2896 w 4276"/>
                <a:gd name="T3" fmla="*/ 0 h 4242"/>
                <a:gd name="T4" fmla="*/ 1206 w 4276"/>
                <a:gd name="T5" fmla="*/ 0 h 4242"/>
                <a:gd name="T6" fmla="*/ 0 w 4276"/>
                <a:gd name="T7" fmla="*/ 3352 h 4242"/>
                <a:gd name="T8" fmla="*/ 4276 w 4276"/>
                <a:gd name="T9" fmla="*/ 4242 h 4242"/>
              </a:gdLst>
              <a:ahLst/>
              <a:cxnLst>
                <a:cxn ang="0">
                  <a:pos x="T0" y="T1"/>
                </a:cxn>
                <a:cxn ang="0">
                  <a:pos x="T2" y="T3"/>
                </a:cxn>
                <a:cxn ang="0">
                  <a:pos x="T4" y="T5"/>
                </a:cxn>
                <a:cxn ang="0">
                  <a:pos x="T6" y="T7"/>
                </a:cxn>
                <a:cxn ang="0">
                  <a:pos x="T8" y="T9"/>
                </a:cxn>
              </a:cxnLst>
              <a:rect l="0" t="0" r="r" b="b"/>
              <a:pathLst>
                <a:path w="4276" h="4242">
                  <a:moveTo>
                    <a:pt x="4276" y="4242"/>
                  </a:moveTo>
                  <a:lnTo>
                    <a:pt x="2896" y="0"/>
                  </a:lnTo>
                  <a:lnTo>
                    <a:pt x="1206" y="0"/>
                  </a:lnTo>
                  <a:lnTo>
                    <a:pt x="0" y="3352"/>
                  </a:lnTo>
                  <a:lnTo>
                    <a:pt x="4276" y="4242"/>
                  </a:lnTo>
                  <a:close/>
                </a:path>
              </a:pathLst>
            </a:custGeom>
            <a:solidFill>
              <a:srgbClr val="C7D5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 name="Freeform 24"/>
            <p:cNvSpPr>
              <a:spLocks/>
            </p:cNvSpPr>
            <p:nvPr/>
          </p:nvSpPr>
          <p:spPr bwMode="auto">
            <a:xfrm>
              <a:off x="19211925" y="155575"/>
              <a:ext cx="6788150" cy="6734175"/>
            </a:xfrm>
            <a:custGeom>
              <a:avLst/>
              <a:gdLst>
                <a:gd name="T0" fmla="*/ 4276 w 4276"/>
                <a:gd name="T1" fmla="*/ 4242 h 4242"/>
                <a:gd name="T2" fmla="*/ 2896 w 4276"/>
                <a:gd name="T3" fmla="*/ 0 h 4242"/>
                <a:gd name="T4" fmla="*/ 1206 w 4276"/>
                <a:gd name="T5" fmla="*/ 0 h 4242"/>
                <a:gd name="T6" fmla="*/ 0 w 4276"/>
                <a:gd name="T7" fmla="*/ 3352 h 4242"/>
                <a:gd name="T8" fmla="*/ 4276 w 4276"/>
                <a:gd name="T9" fmla="*/ 4242 h 4242"/>
              </a:gdLst>
              <a:ahLst/>
              <a:cxnLst>
                <a:cxn ang="0">
                  <a:pos x="T0" y="T1"/>
                </a:cxn>
                <a:cxn ang="0">
                  <a:pos x="T2" y="T3"/>
                </a:cxn>
                <a:cxn ang="0">
                  <a:pos x="T4" y="T5"/>
                </a:cxn>
                <a:cxn ang="0">
                  <a:pos x="T6" y="T7"/>
                </a:cxn>
                <a:cxn ang="0">
                  <a:pos x="T8" y="T9"/>
                </a:cxn>
              </a:cxnLst>
              <a:rect l="0" t="0" r="r" b="b"/>
              <a:pathLst>
                <a:path w="4276" h="4242">
                  <a:moveTo>
                    <a:pt x="4276" y="4242"/>
                  </a:moveTo>
                  <a:lnTo>
                    <a:pt x="2896" y="0"/>
                  </a:lnTo>
                  <a:lnTo>
                    <a:pt x="1206" y="0"/>
                  </a:lnTo>
                  <a:lnTo>
                    <a:pt x="0" y="3352"/>
                  </a:lnTo>
                  <a:lnTo>
                    <a:pt x="4276" y="4242"/>
                  </a:lnTo>
                  <a:close/>
                </a:path>
              </a:pathLst>
            </a:custGeom>
            <a:noFill/>
            <a:ln w="7938" cap="flat">
              <a:solidFill>
                <a:srgbClr val="C7D55D"/>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 name="Freeform 25"/>
            <p:cNvSpPr>
              <a:spLocks/>
            </p:cNvSpPr>
            <p:nvPr/>
          </p:nvSpPr>
          <p:spPr bwMode="auto">
            <a:xfrm>
              <a:off x="16752888" y="5476875"/>
              <a:ext cx="2459038" cy="6818313"/>
            </a:xfrm>
            <a:custGeom>
              <a:avLst/>
              <a:gdLst>
                <a:gd name="T0" fmla="*/ 504 w 1549"/>
                <a:gd name="T1" fmla="*/ 2906 h 4295"/>
                <a:gd name="T2" fmla="*/ 913 w 1549"/>
                <a:gd name="T3" fmla="*/ 1766 h 4295"/>
                <a:gd name="T4" fmla="*/ 913 w 1549"/>
                <a:gd name="T5" fmla="*/ 1766 h 4295"/>
                <a:gd name="T6" fmla="*/ 1549 w 1549"/>
                <a:gd name="T7" fmla="*/ 0 h 4295"/>
                <a:gd name="T8" fmla="*/ 1549 w 1549"/>
                <a:gd name="T9" fmla="*/ 0 h 4295"/>
                <a:gd name="T10" fmla="*/ 0 w 1549"/>
                <a:gd name="T11" fmla="*/ 2359 h 4295"/>
                <a:gd name="T12" fmla="*/ 0 w 1549"/>
                <a:gd name="T13" fmla="*/ 4295 h 4295"/>
                <a:gd name="T14" fmla="*/ 504 w 1549"/>
                <a:gd name="T15" fmla="*/ 2906 h 4295"/>
                <a:gd name="T16" fmla="*/ 504 w 1549"/>
                <a:gd name="T17" fmla="*/ 2906 h 4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4295">
                  <a:moveTo>
                    <a:pt x="504" y="2906"/>
                  </a:moveTo>
                  <a:lnTo>
                    <a:pt x="913" y="1766"/>
                  </a:lnTo>
                  <a:lnTo>
                    <a:pt x="913" y="1766"/>
                  </a:lnTo>
                  <a:lnTo>
                    <a:pt x="1549" y="0"/>
                  </a:lnTo>
                  <a:lnTo>
                    <a:pt x="1549" y="0"/>
                  </a:lnTo>
                  <a:lnTo>
                    <a:pt x="0" y="2359"/>
                  </a:lnTo>
                  <a:lnTo>
                    <a:pt x="0" y="4295"/>
                  </a:lnTo>
                  <a:lnTo>
                    <a:pt x="504" y="2906"/>
                  </a:lnTo>
                  <a:lnTo>
                    <a:pt x="504" y="2906"/>
                  </a:lnTo>
                  <a:close/>
                </a:path>
              </a:pathLst>
            </a:custGeom>
            <a:solidFill>
              <a:srgbClr val="0041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6" name="Freeform 26"/>
            <p:cNvSpPr>
              <a:spLocks/>
            </p:cNvSpPr>
            <p:nvPr/>
          </p:nvSpPr>
          <p:spPr bwMode="auto">
            <a:xfrm>
              <a:off x="16752888" y="5476875"/>
              <a:ext cx="2459038" cy="6818313"/>
            </a:xfrm>
            <a:custGeom>
              <a:avLst/>
              <a:gdLst>
                <a:gd name="T0" fmla="*/ 504 w 1549"/>
                <a:gd name="T1" fmla="*/ 2906 h 4295"/>
                <a:gd name="T2" fmla="*/ 913 w 1549"/>
                <a:gd name="T3" fmla="*/ 1766 h 4295"/>
                <a:gd name="T4" fmla="*/ 913 w 1549"/>
                <a:gd name="T5" fmla="*/ 1766 h 4295"/>
                <a:gd name="T6" fmla="*/ 1549 w 1549"/>
                <a:gd name="T7" fmla="*/ 0 h 4295"/>
                <a:gd name="T8" fmla="*/ 1549 w 1549"/>
                <a:gd name="T9" fmla="*/ 0 h 4295"/>
                <a:gd name="T10" fmla="*/ 0 w 1549"/>
                <a:gd name="T11" fmla="*/ 2359 h 4295"/>
                <a:gd name="T12" fmla="*/ 0 w 1549"/>
                <a:gd name="T13" fmla="*/ 4295 h 4295"/>
                <a:gd name="T14" fmla="*/ 504 w 1549"/>
                <a:gd name="T15" fmla="*/ 2906 h 4295"/>
                <a:gd name="T16" fmla="*/ 504 w 1549"/>
                <a:gd name="T17" fmla="*/ 2906 h 4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4295">
                  <a:moveTo>
                    <a:pt x="504" y="2906"/>
                  </a:moveTo>
                  <a:lnTo>
                    <a:pt x="913" y="1766"/>
                  </a:lnTo>
                  <a:lnTo>
                    <a:pt x="913" y="1766"/>
                  </a:lnTo>
                  <a:lnTo>
                    <a:pt x="1549" y="0"/>
                  </a:lnTo>
                  <a:lnTo>
                    <a:pt x="1549" y="0"/>
                  </a:lnTo>
                  <a:lnTo>
                    <a:pt x="0" y="2359"/>
                  </a:lnTo>
                  <a:lnTo>
                    <a:pt x="0" y="4295"/>
                  </a:lnTo>
                  <a:lnTo>
                    <a:pt x="504" y="2906"/>
                  </a:lnTo>
                  <a:lnTo>
                    <a:pt x="504" y="2906"/>
                  </a:lnTo>
                  <a:close/>
                </a:path>
              </a:pathLst>
            </a:custGeom>
            <a:noFill/>
            <a:ln w="7938" cap="flat">
              <a:solidFill>
                <a:srgbClr val="00414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 name="Freeform 27"/>
            <p:cNvSpPr>
              <a:spLocks/>
            </p:cNvSpPr>
            <p:nvPr/>
          </p:nvSpPr>
          <p:spPr bwMode="auto">
            <a:xfrm>
              <a:off x="17073563" y="12376150"/>
              <a:ext cx="4776788" cy="838200"/>
            </a:xfrm>
            <a:custGeom>
              <a:avLst/>
              <a:gdLst>
                <a:gd name="T0" fmla="*/ 2378 w 3009"/>
                <a:gd name="T1" fmla="*/ 14 h 528"/>
                <a:gd name="T2" fmla="*/ 2364 w 3009"/>
                <a:gd name="T3" fmla="*/ 0 h 528"/>
                <a:gd name="T4" fmla="*/ 0 w 3009"/>
                <a:gd name="T5" fmla="*/ 528 h 528"/>
                <a:gd name="T6" fmla="*/ 3009 w 3009"/>
                <a:gd name="T7" fmla="*/ 528 h 528"/>
                <a:gd name="T8" fmla="*/ 2374 w 3009"/>
                <a:gd name="T9" fmla="*/ 5 h 528"/>
                <a:gd name="T10" fmla="*/ 2378 w 3009"/>
                <a:gd name="T11" fmla="*/ 14 h 528"/>
              </a:gdLst>
              <a:ahLst/>
              <a:cxnLst>
                <a:cxn ang="0">
                  <a:pos x="T0" y="T1"/>
                </a:cxn>
                <a:cxn ang="0">
                  <a:pos x="T2" y="T3"/>
                </a:cxn>
                <a:cxn ang="0">
                  <a:pos x="T4" y="T5"/>
                </a:cxn>
                <a:cxn ang="0">
                  <a:pos x="T6" y="T7"/>
                </a:cxn>
                <a:cxn ang="0">
                  <a:pos x="T8" y="T9"/>
                </a:cxn>
                <a:cxn ang="0">
                  <a:pos x="T10" y="T11"/>
                </a:cxn>
              </a:cxnLst>
              <a:rect l="0" t="0" r="r" b="b"/>
              <a:pathLst>
                <a:path w="3009" h="528">
                  <a:moveTo>
                    <a:pt x="2378" y="14"/>
                  </a:moveTo>
                  <a:lnTo>
                    <a:pt x="2364" y="0"/>
                  </a:lnTo>
                  <a:lnTo>
                    <a:pt x="0" y="528"/>
                  </a:lnTo>
                  <a:lnTo>
                    <a:pt x="3009" y="528"/>
                  </a:lnTo>
                  <a:lnTo>
                    <a:pt x="2374" y="5"/>
                  </a:lnTo>
                  <a:lnTo>
                    <a:pt x="2378" y="14"/>
                  </a:lnTo>
                  <a:close/>
                </a:path>
              </a:pathLst>
            </a:custGeom>
            <a:solidFill>
              <a:srgbClr val="E7E8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 name="Freeform 28"/>
            <p:cNvSpPr>
              <a:spLocks/>
            </p:cNvSpPr>
            <p:nvPr/>
          </p:nvSpPr>
          <p:spPr bwMode="auto">
            <a:xfrm>
              <a:off x="17073563" y="12376150"/>
              <a:ext cx="4776788" cy="838200"/>
            </a:xfrm>
            <a:custGeom>
              <a:avLst/>
              <a:gdLst>
                <a:gd name="T0" fmla="*/ 2378 w 3009"/>
                <a:gd name="T1" fmla="*/ 14 h 528"/>
                <a:gd name="T2" fmla="*/ 2364 w 3009"/>
                <a:gd name="T3" fmla="*/ 0 h 528"/>
                <a:gd name="T4" fmla="*/ 0 w 3009"/>
                <a:gd name="T5" fmla="*/ 528 h 528"/>
                <a:gd name="T6" fmla="*/ 3009 w 3009"/>
                <a:gd name="T7" fmla="*/ 528 h 528"/>
                <a:gd name="T8" fmla="*/ 2374 w 3009"/>
                <a:gd name="T9" fmla="*/ 5 h 528"/>
                <a:gd name="T10" fmla="*/ 2378 w 3009"/>
                <a:gd name="T11" fmla="*/ 14 h 528"/>
              </a:gdLst>
              <a:ahLst/>
              <a:cxnLst>
                <a:cxn ang="0">
                  <a:pos x="T0" y="T1"/>
                </a:cxn>
                <a:cxn ang="0">
                  <a:pos x="T2" y="T3"/>
                </a:cxn>
                <a:cxn ang="0">
                  <a:pos x="T4" y="T5"/>
                </a:cxn>
                <a:cxn ang="0">
                  <a:pos x="T6" y="T7"/>
                </a:cxn>
                <a:cxn ang="0">
                  <a:pos x="T8" y="T9"/>
                </a:cxn>
                <a:cxn ang="0">
                  <a:pos x="T10" y="T11"/>
                </a:cxn>
              </a:cxnLst>
              <a:rect l="0" t="0" r="r" b="b"/>
              <a:pathLst>
                <a:path w="3009" h="528">
                  <a:moveTo>
                    <a:pt x="2378" y="14"/>
                  </a:moveTo>
                  <a:lnTo>
                    <a:pt x="2364" y="0"/>
                  </a:lnTo>
                  <a:lnTo>
                    <a:pt x="0" y="528"/>
                  </a:lnTo>
                  <a:lnTo>
                    <a:pt x="3009" y="528"/>
                  </a:lnTo>
                  <a:lnTo>
                    <a:pt x="2374" y="5"/>
                  </a:lnTo>
                  <a:lnTo>
                    <a:pt x="2378" y="14"/>
                  </a:lnTo>
                  <a:close/>
                </a:path>
              </a:pathLst>
            </a:custGeom>
            <a:noFill/>
            <a:ln w="7938" cap="flat">
              <a:solidFill>
                <a:srgbClr val="E7E8F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 name="Freeform 29"/>
            <p:cNvSpPr>
              <a:spLocks/>
            </p:cNvSpPr>
            <p:nvPr/>
          </p:nvSpPr>
          <p:spPr bwMode="auto">
            <a:xfrm>
              <a:off x="16752888" y="5476875"/>
              <a:ext cx="2459038" cy="3744913"/>
            </a:xfrm>
            <a:custGeom>
              <a:avLst/>
              <a:gdLst>
                <a:gd name="T0" fmla="*/ 494 w 1549"/>
                <a:gd name="T1" fmla="*/ 396 h 2359"/>
                <a:gd name="T2" fmla="*/ 475 w 1549"/>
                <a:gd name="T3" fmla="*/ 401 h 2359"/>
                <a:gd name="T4" fmla="*/ 0 w 1549"/>
                <a:gd name="T5" fmla="*/ 2322 h 2359"/>
                <a:gd name="T6" fmla="*/ 0 w 1549"/>
                <a:gd name="T7" fmla="*/ 2359 h 2359"/>
                <a:gd name="T8" fmla="*/ 1549 w 1549"/>
                <a:gd name="T9" fmla="*/ 0 h 2359"/>
                <a:gd name="T10" fmla="*/ 494 w 1549"/>
                <a:gd name="T11" fmla="*/ 396 h 2359"/>
              </a:gdLst>
              <a:ahLst/>
              <a:cxnLst>
                <a:cxn ang="0">
                  <a:pos x="T0" y="T1"/>
                </a:cxn>
                <a:cxn ang="0">
                  <a:pos x="T2" y="T3"/>
                </a:cxn>
                <a:cxn ang="0">
                  <a:pos x="T4" y="T5"/>
                </a:cxn>
                <a:cxn ang="0">
                  <a:pos x="T6" y="T7"/>
                </a:cxn>
                <a:cxn ang="0">
                  <a:pos x="T8" y="T9"/>
                </a:cxn>
                <a:cxn ang="0">
                  <a:pos x="T10" y="T11"/>
                </a:cxn>
              </a:cxnLst>
              <a:rect l="0" t="0" r="r" b="b"/>
              <a:pathLst>
                <a:path w="1549" h="2359">
                  <a:moveTo>
                    <a:pt x="494" y="396"/>
                  </a:moveTo>
                  <a:lnTo>
                    <a:pt x="475" y="401"/>
                  </a:lnTo>
                  <a:lnTo>
                    <a:pt x="0" y="2322"/>
                  </a:lnTo>
                  <a:lnTo>
                    <a:pt x="0" y="2359"/>
                  </a:lnTo>
                  <a:lnTo>
                    <a:pt x="1549" y="0"/>
                  </a:lnTo>
                  <a:lnTo>
                    <a:pt x="494" y="396"/>
                  </a:lnTo>
                  <a:close/>
                </a:path>
              </a:pathLst>
            </a:custGeom>
            <a:solidFill>
              <a:srgbClr val="0091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0" name="Freeform 30"/>
            <p:cNvSpPr>
              <a:spLocks/>
            </p:cNvSpPr>
            <p:nvPr/>
          </p:nvSpPr>
          <p:spPr bwMode="auto">
            <a:xfrm>
              <a:off x="16752888" y="5476875"/>
              <a:ext cx="2459038" cy="3744913"/>
            </a:xfrm>
            <a:custGeom>
              <a:avLst/>
              <a:gdLst>
                <a:gd name="T0" fmla="*/ 494 w 1549"/>
                <a:gd name="T1" fmla="*/ 396 h 2359"/>
                <a:gd name="T2" fmla="*/ 475 w 1549"/>
                <a:gd name="T3" fmla="*/ 401 h 2359"/>
                <a:gd name="T4" fmla="*/ 0 w 1549"/>
                <a:gd name="T5" fmla="*/ 2322 h 2359"/>
                <a:gd name="T6" fmla="*/ 0 w 1549"/>
                <a:gd name="T7" fmla="*/ 2359 h 2359"/>
                <a:gd name="T8" fmla="*/ 1549 w 1549"/>
                <a:gd name="T9" fmla="*/ 0 h 2359"/>
                <a:gd name="T10" fmla="*/ 494 w 1549"/>
                <a:gd name="T11" fmla="*/ 396 h 2359"/>
              </a:gdLst>
              <a:ahLst/>
              <a:cxnLst>
                <a:cxn ang="0">
                  <a:pos x="T0" y="T1"/>
                </a:cxn>
                <a:cxn ang="0">
                  <a:pos x="T2" y="T3"/>
                </a:cxn>
                <a:cxn ang="0">
                  <a:pos x="T4" y="T5"/>
                </a:cxn>
                <a:cxn ang="0">
                  <a:pos x="T6" y="T7"/>
                </a:cxn>
                <a:cxn ang="0">
                  <a:pos x="T8" y="T9"/>
                </a:cxn>
                <a:cxn ang="0">
                  <a:pos x="T10" y="T11"/>
                </a:cxn>
              </a:cxnLst>
              <a:rect l="0" t="0" r="r" b="b"/>
              <a:pathLst>
                <a:path w="1549" h="2359">
                  <a:moveTo>
                    <a:pt x="494" y="396"/>
                  </a:moveTo>
                  <a:lnTo>
                    <a:pt x="475" y="401"/>
                  </a:lnTo>
                  <a:lnTo>
                    <a:pt x="0" y="2322"/>
                  </a:lnTo>
                  <a:lnTo>
                    <a:pt x="0" y="2359"/>
                  </a:lnTo>
                  <a:lnTo>
                    <a:pt x="1549" y="0"/>
                  </a:lnTo>
                  <a:lnTo>
                    <a:pt x="494" y="396"/>
                  </a:lnTo>
                  <a:close/>
                </a:path>
              </a:pathLst>
            </a:custGeom>
            <a:noFill/>
            <a:ln w="7938" cap="flat">
              <a:solidFill>
                <a:srgbClr val="00918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49" name="Freeform 33"/>
            <p:cNvSpPr>
              <a:spLocks/>
            </p:cNvSpPr>
            <p:nvPr/>
          </p:nvSpPr>
          <p:spPr bwMode="auto">
            <a:xfrm>
              <a:off x="16752888" y="155575"/>
              <a:ext cx="4373563" cy="5957888"/>
            </a:xfrm>
            <a:custGeom>
              <a:avLst/>
              <a:gdLst>
                <a:gd name="T0" fmla="*/ 1092 w 2755"/>
                <a:gd name="T1" fmla="*/ 1266 h 3753"/>
                <a:gd name="T2" fmla="*/ 2284 w 2755"/>
                <a:gd name="T3" fmla="*/ 4 h 3753"/>
                <a:gd name="T4" fmla="*/ 1092 w 2755"/>
                <a:gd name="T5" fmla="*/ 1266 h 3753"/>
                <a:gd name="T6" fmla="*/ 475 w 2755"/>
                <a:gd name="T7" fmla="*/ 3753 h 3753"/>
                <a:gd name="T8" fmla="*/ 494 w 2755"/>
                <a:gd name="T9" fmla="*/ 3748 h 3753"/>
                <a:gd name="T10" fmla="*/ 1549 w 2755"/>
                <a:gd name="T11" fmla="*/ 3352 h 3753"/>
                <a:gd name="T12" fmla="*/ 1549 w 2755"/>
                <a:gd name="T13" fmla="*/ 3352 h 3753"/>
                <a:gd name="T14" fmla="*/ 2755 w 2755"/>
                <a:gd name="T15" fmla="*/ 0 h 3753"/>
                <a:gd name="T16" fmla="*/ 0 w 2755"/>
                <a:gd name="T17" fmla="*/ 0 h 3753"/>
                <a:gd name="T18" fmla="*/ 0 w 2755"/>
                <a:gd name="T19" fmla="*/ 14 h 3753"/>
                <a:gd name="T20" fmla="*/ 9 w 2755"/>
                <a:gd name="T21" fmla="*/ 33 h 3753"/>
                <a:gd name="T22" fmla="*/ 1092 w 2755"/>
                <a:gd name="T23" fmla="*/ 1266 h 3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55" h="3753">
                  <a:moveTo>
                    <a:pt x="1092" y="1266"/>
                  </a:moveTo>
                  <a:lnTo>
                    <a:pt x="2284" y="4"/>
                  </a:lnTo>
                  <a:lnTo>
                    <a:pt x="1092" y="1266"/>
                  </a:lnTo>
                  <a:lnTo>
                    <a:pt x="475" y="3753"/>
                  </a:lnTo>
                  <a:lnTo>
                    <a:pt x="494" y="3748"/>
                  </a:lnTo>
                  <a:lnTo>
                    <a:pt x="1549" y="3352"/>
                  </a:lnTo>
                  <a:lnTo>
                    <a:pt x="1549" y="3352"/>
                  </a:lnTo>
                  <a:lnTo>
                    <a:pt x="2755" y="0"/>
                  </a:lnTo>
                  <a:lnTo>
                    <a:pt x="0" y="0"/>
                  </a:lnTo>
                  <a:lnTo>
                    <a:pt x="0" y="14"/>
                  </a:lnTo>
                  <a:lnTo>
                    <a:pt x="9" y="33"/>
                  </a:lnTo>
                  <a:lnTo>
                    <a:pt x="1092" y="1266"/>
                  </a:lnTo>
                  <a:close/>
                </a:path>
              </a:pathLst>
            </a:custGeom>
            <a:solidFill>
              <a:srgbClr val="03A19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51" name="Freeform 34"/>
            <p:cNvSpPr>
              <a:spLocks/>
            </p:cNvSpPr>
            <p:nvPr/>
          </p:nvSpPr>
          <p:spPr bwMode="auto">
            <a:xfrm>
              <a:off x="16752888" y="155575"/>
              <a:ext cx="4373563" cy="5957888"/>
            </a:xfrm>
            <a:custGeom>
              <a:avLst/>
              <a:gdLst>
                <a:gd name="T0" fmla="*/ 1092 w 2755"/>
                <a:gd name="T1" fmla="*/ 1266 h 3753"/>
                <a:gd name="T2" fmla="*/ 2284 w 2755"/>
                <a:gd name="T3" fmla="*/ 4 h 3753"/>
                <a:gd name="T4" fmla="*/ 1092 w 2755"/>
                <a:gd name="T5" fmla="*/ 1266 h 3753"/>
                <a:gd name="T6" fmla="*/ 475 w 2755"/>
                <a:gd name="T7" fmla="*/ 3753 h 3753"/>
                <a:gd name="T8" fmla="*/ 494 w 2755"/>
                <a:gd name="T9" fmla="*/ 3748 h 3753"/>
                <a:gd name="T10" fmla="*/ 1549 w 2755"/>
                <a:gd name="T11" fmla="*/ 3352 h 3753"/>
                <a:gd name="T12" fmla="*/ 1549 w 2755"/>
                <a:gd name="T13" fmla="*/ 3352 h 3753"/>
                <a:gd name="T14" fmla="*/ 2755 w 2755"/>
                <a:gd name="T15" fmla="*/ 0 h 3753"/>
                <a:gd name="T16" fmla="*/ 0 w 2755"/>
                <a:gd name="T17" fmla="*/ 0 h 3753"/>
                <a:gd name="T18" fmla="*/ 0 w 2755"/>
                <a:gd name="T19" fmla="*/ 14 h 3753"/>
                <a:gd name="T20" fmla="*/ 9 w 2755"/>
                <a:gd name="T21" fmla="*/ 33 h 3753"/>
                <a:gd name="T22" fmla="*/ 1092 w 2755"/>
                <a:gd name="T23" fmla="*/ 1266 h 3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55" h="3753">
                  <a:moveTo>
                    <a:pt x="1092" y="1266"/>
                  </a:moveTo>
                  <a:lnTo>
                    <a:pt x="2284" y="4"/>
                  </a:lnTo>
                  <a:lnTo>
                    <a:pt x="1092" y="1266"/>
                  </a:lnTo>
                  <a:lnTo>
                    <a:pt x="475" y="3753"/>
                  </a:lnTo>
                  <a:lnTo>
                    <a:pt x="494" y="3748"/>
                  </a:lnTo>
                  <a:lnTo>
                    <a:pt x="1549" y="3352"/>
                  </a:lnTo>
                  <a:lnTo>
                    <a:pt x="1549" y="3352"/>
                  </a:lnTo>
                  <a:lnTo>
                    <a:pt x="2755" y="0"/>
                  </a:lnTo>
                  <a:lnTo>
                    <a:pt x="0" y="0"/>
                  </a:lnTo>
                  <a:lnTo>
                    <a:pt x="0" y="14"/>
                  </a:lnTo>
                  <a:lnTo>
                    <a:pt x="9" y="33"/>
                  </a:lnTo>
                  <a:lnTo>
                    <a:pt x="1092" y="1266"/>
                  </a:lnTo>
                  <a:close/>
                </a:path>
              </a:pathLst>
            </a:custGeom>
            <a:noFill/>
            <a:ln w="7938" cap="flat">
              <a:solidFill>
                <a:srgbClr val="03A19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52" name="Freeform 35"/>
            <p:cNvSpPr>
              <a:spLocks/>
            </p:cNvSpPr>
            <p:nvPr/>
          </p:nvSpPr>
          <p:spPr bwMode="auto">
            <a:xfrm>
              <a:off x="23809325" y="155575"/>
              <a:ext cx="2243138" cy="6742113"/>
            </a:xfrm>
            <a:custGeom>
              <a:avLst/>
              <a:gdLst>
                <a:gd name="T0" fmla="*/ 1413 w 1413"/>
                <a:gd name="T1" fmla="*/ 4247 h 4247"/>
                <a:gd name="T2" fmla="*/ 1413 w 1413"/>
                <a:gd name="T3" fmla="*/ 2994 h 4247"/>
                <a:gd name="T4" fmla="*/ 33 w 1413"/>
                <a:gd name="T5" fmla="*/ 0 h 4247"/>
                <a:gd name="T6" fmla="*/ 0 w 1413"/>
                <a:gd name="T7" fmla="*/ 0 h 4247"/>
                <a:gd name="T8" fmla="*/ 1380 w 1413"/>
                <a:gd name="T9" fmla="*/ 4242 h 4247"/>
                <a:gd name="T10" fmla="*/ 1413 w 1413"/>
                <a:gd name="T11" fmla="*/ 4247 h 4247"/>
              </a:gdLst>
              <a:ahLst/>
              <a:cxnLst>
                <a:cxn ang="0">
                  <a:pos x="T0" y="T1"/>
                </a:cxn>
                <a:cxn ang="0">
                  <a:pos x="T2" y="T3"/>
                </a:cxn>
                <a:cxn ang="0">
                  <a:pos x="T4" y="T5"/>
                </a:cxn>
                <a:cxn ang="0">
                  <a:pos x="T6" y="T7"/>
                </a:cxn>
                <a:cxn ang="0">
                  <a:pos x="T8" y="T9"/>
                </a:cxn>
                <a:cxn ang="0">
                  <a:pos x="T10" y="T11"/>
                </a:cxn>
              </a:cxnLst>
              <a:rect l="0" t="0" r="r" b="b"/>
              <a:pathLst>
                <a:path w="1413" h="4247">
                  <a:moveTo>
                    <a:pt x="1413" y="4247"/>
                  </a:moveTo>
                  <a:lnTo>
                    <a:pt x="1413" y="2994"/>
                  </a:lnTo>
                  <a:lnTo>
                    <a:pt x="33" y="0"/>
                  </a:lnTo>
                  <a:lnTo>
                    <a:pt x="0" y="0"/>
                  </a:lnTo>
                  <a:lnTo>
                    <a:pt x="1380" y="4242"/>
                  </a:lnTo>
                  <a:lnTo>
                    <a:pt x="1413" y="4247"/>
                  </a:lnTo>
                  <a:close/>
                </a:path>
              </a:pathLst>
            </a:custGeom>
            <a:solidFill>
              <a:srgbClr val="05A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53" name="Freeform 36"/>
            <p:cNvSpPr>
              <a:spLocks/>
            </p:cNvSpPr>
            <p:nvPr/>
          </p:nvSpPr>
          <p:spPr bwMode="auto">
            <a:xfrm>
              <a:off x="23809325" y="155575"/>
              <a:ext cx="2243138" cy="6742113"/>
            </a:xfrm>
            <a:custGeom>
              <a:avLst/>
              <a:gdLst>
                <a:gd name="T0" fmla="*/ 1413 w 1413"/>
                <a:gd name="T1" fmla="*/ 4247 h 4247"/>
                <a:gd name="T2" fmla="*/ 1413 w 1413"/>
                <a:gd name="T3" fmla="*/ 2994 h 4247"/>
                <a:gd name="T4" fmla="*/ 33 w 1413"/>
                <a:gd name="T5" fmla="*/ 0 h 4247"/>
                <a:gd name="T6" fmla="*/ 0 w 1413"/>
                <a:gd name="T7" fmla="*/ 0 h 4247"/>
                <a:gd name="T8" fmla="*/ 1380 w 1413"/>
                <a:gd name="T9" fmla="*/ 4242 h 4247"/>
                <a:gd name="T10" fmla="*/ 1413 w 1413"/>
                <a:gd name="T11" fmla="*/ 4247 h 4247"/>
              </a:gdLst>
              <a:ahLst/>
              <a:cxnLst>
                <a:cxn ang="0">
                  <a:pos x="T0" y="T1"/>
                </a:cxn>
                <a:cxn ang="0">
                  <a:pos x="T2" y="T3"/>
                </a:cxn>
                <a:cxn ang="0">
                  <a:pos x="T4" y="T5"/>
                </a:cxn>
                <a:cxn ang="0">
                  <a:pos x="T6" y="T7"/>
                </a:cxn>
                <a:cxn ang="0">
                  <a:pos x="T8" y="T9"/>
                </a:cxn>
                <a:cxn ang="0">
                  <a:pos x="T10" y="T11"/>
                </a:cxn>
              </a:cxnLst>
              <a:rect l="0" t="0" r="r" b="b"/>
              <a:pathLst>
                <a:path w="1413" h="4247">
                  <a:moveTo>
                    <a:pt x="1413" y="4247"/>
                  </a:moveTo>
                  <a:lnTo>
                    <a:pt x="1413" y="2994"/>
                  </a:lnTo>
                  <a:lnTo>
                    <a:pt x="33" y="0"/>
                  </a:lnTo>
                  <a:lnTo>
                    <a:pt x="0" y="0"/>
                  </a:lnTo>
                  <a:lnTo>
                    <a:pt x="1380" y="4242"/>
                  </a:lnTo>
                  <a:lnTo>
                    <a:pt x="1413" y="4247"/>
                  </a:lnTo>
                  <a:close/>
                </a:path>
              </a:pathLst>
            </a:custGeom>
            <a:noFill/>
            <a:ln w="7938" cap="flat">
              <a:solidFill>
                <a:srgbClr val="05A09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54" name="Freeform 37"/>
            <p:cNvSpPr>
              <a:spLocks/>
            </p:cNvSpPr>
            <p:nvPr/>
          </p:nvSpPr>
          <p:spPr bwMode="auto">
            <a:xfrm>
              <a:off x="16752888" y="10090150"/>
              <a:ext cx="4073525" cy="3124200"/>
            </a:xfrm>
            <a:custGeom>
              <a:avLst/>
              <a:gdLst>
                <a:gd name="T0" fmla="*/ 523 w 2566"/>
                <a:gd name="T1" fmla="*/ 9 h 1968"/>
                <a:gd name="T2" fmla="*/ 504 w 2566"/>
                <a:gd name="T3" fmla="*/ 0 h 1968"/>
                <a:gd name="T4" fmla="*/ 0 w 2566"/>
                <a:gd name="T5" fmla="*/ 1389 h 1968"/>
                <a:gd name="T6" fmla="*/ 0 w 2566"/>
                <a:gd name="T7" fmla="*/ 1968 h 1968"/>
                <a:gd name="T8" fmla="*/ 202 w 2566"/>
                <a:gd name="T9" fmla="*/ 1968 h 1968"/>
                <a:gd name="T10" fmla="*/ 2566 w 2566"/>
                <a:gd name="T11" fmla="*/ 1440 h 1968"/>
                <a:gd name="T12" fmla="*/ 523 w 2566"/>
                <a:gd name="T13" fmla="*/ 9 h 1968"/>
              </a:gdLst>
              <a:ahLst/>
              <a:cxnLst>
                <a:cxn ang="0">
                  <a:pos x="T0" y="T1"/>
                </a:cxn>
                <a:cxn ang="0">
                  <a:pos x="T2" y="T3"/>
                </a:cxn>
                <a:cxn ang="0">
                  <a:pos x="T4" y="T5"/>
                </a:cxn>
                <a:cxn ang="0">
                  <a:pos x="T6" y="T7"/>
                </a:cxn>
                <a:cxn ang="0">
                  <a:pos x="T8" y="T9"/>
                </a:cxn>
                <a:cxn ang="0">
                  <a:pos x="T10" y="T11"/>
                </a:cxn>
                <a:cxn ang="0">
                  <a:pos x="T12" y="T13"/>
                </a:cxn>
              </a:cxnLst>
              <a:rect l="0" t="0" r="r" b="b"/>
              <a:pathLst>
                <a:path w="2566" h="1968">
                  <a:moveTo>
                    <a:pt x="523" y="9"/>
                  </a:moveTo>
                  <a:lnTo>
                    <a:pt x="504" y="0"/>
                  </a:lnTo>
                  <a:lnTo>
                    <a:pt x="0" y="1389"/>
                  </a:lnTo>
                  <a:lnTo>
                    <a:pt x="0" y="1968"/>
                  </a:lnTo>
                  <a:lnTo>
                    <a:pt x="202" y="1968"/>
                  </a:lnTo>
                  <a:lnTo>
                    <a:pt x="2566" y="1440"/>
                  </a:lnTo>
                  <a:lnTo>
                    <a:pt x="523" y="9"/>
                  </a:lnTo>
                  <a:close/>
                </a:path>
              </a:pathLst>
            </a:custGeom>
            <a:solidFill>
              <a:srgbClr val="99C14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55" name="Freeform 38"/>
            <p:cNvSpPr>
              <a:spLocks/>
            </p:cNvSpPr>
            <p:nvPr/>
          </p:nvSpPr>
          <p:spPr bwMode="auto">
            <a:xfrm>
              <a:off x="16752888" y="10090150"/>
              <a:ext cx="4073525" cy="3124200"/>
            </a:xfrm>
            <a:custGeom>
              <a:avLst/>
              <a:gdLst>
                <a:gd name="T0" fmla="*/ 523 w 2566"/>
                <a:gd name="T1" fmla="*/ 9 h 1968"/>
                <a:gd name="T2" fmla="*/ 504 w 2566"/>
                <a:gd name="T3" fmla="*/ 0 h 1968"/>
                <a:gd name="T4" fmla="*/ 0 w 2566"/>
                <a:gd name="T5" fmla="*/ 1389 h 1968"/>
                <a:gd name="T6" fmla="*/ 0 w 2566"/>
                <a:gd name="T7" fmla="*/ 1968 h 1968"/>
                <a:gd name="T8" fmla="*/ 202 w 2566"/>
                <a:gd name="T9" fmla="*/ 1968 h 1968"/>
                <a:gd name="T10" fmla="*/ 2566 w 2566"/>
                <a:gd name="T11" fmla="*/ 1440 h 1968"/>
                <a:gd name="T12" fmla="*/ 523 w 2566"/>
                <a:gd name="T13" fmla="*/ 9 h 1968"/>
              </a:gdLst>
              <a:ahLst/>
              <a:cxnLst>
                <a:cxn ang="0">
                  <a:pos x="T0" y="T1"/>
                </a:cxn>
                <a:cxn ang="0">
                  <a:pos x="T2" y="T3"/>
                </a:cxn>
                <a:cxn ang="0">
                  <a:pos x="T4" y="T5"/>
                </a:cxn>
                <a:cxn ang="0">
                  <a:pos x="T6" y="T7"/>
                </a:cxn>
                <a:cxn ang="0">
                  <a:pos x="T8" y="T9"/>
                </a:cxn>
                <a:cxn ang="0">
                  <a:pos x="T10" y="T11"/>
                </a:cxn>
                <a:cxn ang="0">
                  <a:pos x="T12" y="T13"/>
                </a:cxn>
              </a:cxnLst>
              <a:rect l="0" t="0" r="r" b="b"/>
              <a:pathLst>
                <a:path w="2566" h="1968">
                  <a:moveTo>
                    <a:pt x="523" y="9"/>
                  </a:moveTo>
                  <a:lnTo>
                    <a:pt x="504" y="0"/>
                  </a:lnTo>
                  <a:lnTo>
                    <a:pt x="0" y="1389"/>
                  </a:lnTo>
                  <a:lnTo>
                    <a:pt x="0" y="1968"/>
                  </a:lnTo>
                  <a:lnTo>
                    <a:pt x="202" y="1968"/>
                  </a:lnTo>
                  <a:lnTo>
                    <a:pt x="2566" y="1440"/>
                  </a:lnTo>
                  <a:lnTo>
                    <a:pt x="523" y="9"/>
                  </a:lnTo>
                  <a:close/>
                </a:path>
              </a:pathLst>
            </a:custGeom>
            <a:noFill/>
            <a:ln w="7938" cap="flat">
              <a:solidFill>
                <a:srgbClr val="99C145"/>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56" name="Freeform 39"/>
            <p:cNvSpPr>
              <a:spLocks/>
            </p:cNvSpPr>
            <p:nvPr/>
          </p:nvSpPr>
          <p:spPr bwMode="auto">
            <a:xfrm>
              <a:off x="23450550" y="6958013"/>
              <a:ext cx="2601913" cy="3609975"/>
            </a:xfrm>
            <a:custGeom>
              <a:avLst/>
              <a:gdLst>
                <a:gd name="T0" fmla="*/ 0 w 1639"/>
                <a:gd name="T1" fmla="*/ 1690 h 2274"/>
                <a:gd name="T2" fmla="*/ 1639 w 1639"/>
                <a:gd name="T3" fmla="*/ 2274 h 2274"/>
                <a:gd name="T4" fmla="*/ 1639 w 1639"/>
                <a:gd name="T5" fmla="*/ 51 h 2274"/>
                <a:gd name="T6" fmla="*/ 1620 w 1639"/>
                <a:gd name="T7" fmla="*/ 0 h 2274"/>
                <a:gd name="T8" fmla="*/ 0 w 1639"/>
                <a:gd name="T9" fmla="*/ 1690 h 2274"/>
              </a:gdLst>
              <a:ahLst/>
              <a:cxnLst>
                <a:cxn ang="0">
                  <a:pos x="T0" y="T1"/>
                </a:cxn>
                <a:cxn ang="0">
                  <a:pos x="T2" y="T3"/>
                </a:cxn>
                <a:cxn ang="0">
                  <a:pos x="T4" y="T5"/>
                </a:cxn>
                <a:cxn ang="0">
                  <a:pos x="T6" y="T7"/>
                </a:cxn>
                <a:cxn ang="0">
                  <a:pos x="T8" y="T9"/>
                </a:cxn>
              </a:cxnLst>
              <a:rect l="0" t="0" r="r" b="b"/>
              <a:pathLst>
                <a:path w="1639" h="2274">
                  <a:moveTo>
                    <a:pt x="0" y="1690"/>
                  </a:moveTo>
                  <a:lnTo>
                    <a:pt x="1639" y="2274"/>
                  </a:lnTo>
                  <a:lnTo>
                    <a:pt x="1639" y="51"/>
                  </a:lnTo>
                  <a:lnTo>
                    <a:pt x="1620" y="0"/>
                  </a:lnTo>
                  <a:lnTo>
                    <a:pt x="0" y="1690"/>
                  </a:lnTo>
                  <a:close/>
                </a:path>
              </a:pathLst>
            </a:custGeom>
            <a:solidFill>
              <a:srgbClr val="C7D33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57" name="Freeform 40"/>
            <p:cNvSpPr>
              <a:spLocks/>
            </p:cNvSpPr>
            <p:nvPr/>
          </p:nvSpPr>
          <p:spPr bwMode="auto">
            <a:xfrm>
              <a:off x="23450550" y="6958013"/>
              <a:ext cx="2601913" cy="3609975"/>
            </a:xfrm>
            <a:custGeom>
              <a:avLst/>
              <a:gdLst>
                <a:gd name="T0" fmla="*/ 0 w 1639"/>
                <a:gd name="T1" fmla="*/ 1690 h 2274"/>
                <a:gd name="T2" fmla="*/ 1639 w 1639"/>
                <a:gd name="T3" fmla="*/ 2274 h 2274"/>
                <a:gd name="T4" fmla="*/ 1639 w 1639"/>
                <a:gd name="T5" fmla="*/ 51 h 2274"/>
                <a:gd name="T6" fmla="*/ 1620 w 1639"/>
                <a:gd name="T7" fmla="*/ 0 h 2274"/>
                <a:gd name="T8" fmla="*/ 0 w 1639"/>
                <a:gd name="T9" fmla="*/ 1690 h 2274"/>
              </a:gdLst>
              <a:ahLst/>
              <a:cxnLst>
                <a:cxn ang="0">
                  <a:pos x="T0" y="T1"/>
                </a:cxn>
                <a:cxn ang="0">
                  <a:pos x="T2" y="T3"/>
                </a:cxn>
                <a:cxn ang="0">
                  <a:pos x="T4" y="T5"/>
                </a:cxn>
                <a:cxn ang="0">
                  <a:pos x="T6" y="T7"/>
                </a:cxn>
                <a:cxn ang="0">
                  <a:pos x="T8" y="T9"/>
                </a:cxn>
              </a:cxnLst>
              <a:rect l="0" t="0" r="r" b="b"/>
              <a:pathLst>
                <a:path w="1639" h="2274">
                  <a:moveTo>
                    <a:pt x="0" y="1690"/>
                  </a:moveTo>
                  <a:lnTo>
                    <a:pt x="1639" y="2274"/>
                  </a:lnTo>
                  <a:lnTo>
                    <a:pt x="1639" y="51"/>
                  </a:lnTo>
                  <a:lnTo>
                    <a:pt x="1620" y="0"/>
                  </a:lnTo>
                  <a:lnTo>
                    <a:pt x="0" y="1690"/>
                  </a:lnTo>
                  <a:close/>
                </a:path>
              </a:pathLst>
            </a:custGeom>
            <a:noFill/>
            <a:ln w="7938" cap="flat">
              <a:solidFill>
                <a:srgbClr val="C7D33B"/>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58" name="Freeform 41"/>
            <p:cNvSpPr>
              <a:spLocks/>
            </p:cNvSpPr>
            <p:nvPr/>
          </p:nvSpPr>
          <p:spPr bwMode="auto">
            <a:xfrm>
              <a:off x="16752888" y="155575"/>
              <a:ext cx="3625850" cy="2009775"/>
            </a:xfrm>
            <a:custGeom>
              <a:avLst/>
              <a:gdLst>
                <a:gd name="T0" fmla="*/ 0 w 2284"/>
                <a:gd name="T1" fmla="*/ 0 h 1266"/>
                <a:gd name="T2" fmla="*/ 1092 w 2284"/>
                <a:gd name="T3" fmla="*/ 1266 h 1266"/>
                <a:gd name="T4" fmla="*/ 2284 w 2284"/>
                <a:gd name="T5" fmla="*/ 4 h 1266"/>
                <a:gd name="T6" fmla="*/ 0 w 2284"/>
                <a:gd name="T7" fmla="*/ 0 h 1266"/>
              </a:gdLst>
              <a:ahLst/>
              <a:cxnLst>
                <a:cxn ang="0">
                  <a:pos x="T0" y="T1"/>
                </a:cxn>
                <a:cxn ang="0">
                  <a:pos x="T2" y="T3"/>
                </a:cxn>
                <a:cxn ang="0">
                  <a:pos x="T4" y="T5"/>
                </a:cxn>
                <a:cxn ang="0">
                  <a:pos x="T6" y="T7"/>
                </a:cxn>
              </a:cxnLst>
              <a:rect l="0" t="0" r="r" b="b"/>
              <a:pathLst>
                <a:path w="2284" h="1266">
                  <a:moveTo>
                    <a:pt x="0" y="0"/>
                  </a:moveTo>
                  <a:lnTo>
                    <a:pt x="1092" y="1266"/>
                  </a:lnTo>
                  <a:lnTo>
                    <a:pt x="2284" y="4"/>
                  </a:lnTo>
                  <a:lnTo>
                    <a:pt x="0" y="0"/>
                  </a:lnTo>
                  <a:close/>
                </a:path>
              </a:pathLst>
            </a:custGeom>
            <a:solidFill>
              <a:srgbClr val="00A18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59" name="Freeform 42"/>
            <p:cNvSpPr>
              <a:spLocks/>
            </p:cNvSpPr>
            <p:nvPr/>
          </p:nvSpPr>
          <p:spPr bwMode="auto">
            <a:xfrm>
              <a:off x="16752888" y="155575"/>
              <a:ext cx="3625850" cy="2009775"/>
            </a:xfrm>
            <a:custGeom>
              <a:avLst/>
              <a:gdLst>
                <a:gd name="T0" fmla="*/ 0 w 2284"/>
                <a:gd name="T1" fmla="*/ 0 h 1266"/>
                <a:gd name="T2" fmla="*/ 1092 w 2284"/>
                <a:gd name="T3" fmla="*/ 1266 h 1266"/>
                <a:gd name="T4" fmla="*/ 2284 w 2284"/>
                <a:gd name="T5" fmla="*/ 4 h 1266"/>
                <a:gd name="T6" fmla="*/ 0 w 2284"/>
                <a:gd name="T7" fmla="*/ 0 h 1266"/>
              </a:gdLst>
              <a:ahLst/>
              <a:cxnLst>
                <a:cxn ang="0">
                  <a:pos x="T0" y="T1"/>
                </a:cxn>
                <a:cxn ang="0">
                  <a:pos x="T2" y="T3"/>
                </a:cxn>
                <a:cxn ang="0">
                  <a:pos x="T4" y="T5"/>
                </a:cxn>
                <a:cxn ang="0">
                  <a:pos x="T6" y="T7"/>
                </a:cxn>
              </a:cxnLst>
              <a:rect l="0" t="0" r="r" b="b"/>
              <a:pathLst>
                <a:path w="2284" h="1266">
                  <a:moveTo>
                    <a:pt x="0" y="0"/>
                  </a:moveTo>
                  <a:lnTo>
                    <a:pt x="1092" y="1266"/>
                  </a:lnTo>
                  <a:lnTo>
                    <a:pt x="2284" y="4"/>
                  </a:lnTo>
                  <a:lnTo>
                    <a:pt x="0" y="0"/>
                  </a:lnTo>
                  <a:close/>
                </a:path>
              </a:pathLst>
            </a:custGeom>
            <a:noFill/>
            <a:ln w="7938" cap="flat">
              <a:solidFill>
                <a:srgbClr val="00A189"/>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60" name="Freeform 43"/>
            <p:cNvSpPr>
              <a:spLocks/>
            </p:cNvSpPr>
            <p:nvPr/>
          </p:nvSpPr>
          <p:spPr bwMode="auto">
            <a:xfrm>
              <a:off x="26000075" y="6889750"/>
              <a:ext cx="52388" cy="149225"/>
            </a:xfrm>
            <a:custGeom>
              <a:avLst/>
              <a:gdLst>
                <a:gd name="T0" fmla="*/ 33 w 33"/>
                <a:gd name="T1" fmla="*/ 5 h 94"/>
                <a:gd name="T2" fmla="*/ 33 w 33"/>
                <a:gd name="T3" fmla="*/ 94 h 94"/>
                <a:gd name="T4" fmla="*/ 0 w 33"/>
                <a:gd name="T5" fmla="*/ 0 h 94"/>
                <a:gd name="T6" fmla="*/ 33 w 33"/>
                <a:gd name="T7" fmla="*/ 5 h 94"/>
              </a:gdLst>
              <a:ahLst/>
              <a:cxnLst>
                <a:cxn ang="0">
                  <a:pos x="T0" y="T1"/>
                </a:cxn>
                <a:cxn ang="0">
                  <a:pos x="T2" y="T3"/>
                </a:cxn>
                <a:cxn ang="0">
                  <a:pos x="T4" y="T5"/>
                </a:cxn>
                <a:cxn ang="0">
                  <a:pos x="T6" y="T7"/>
                </a:cxn>
              </a:cxnLst>
              <a:rect l="0" t="0" r="r" b="b"/>
              <a:pathLst>
                <a:path w="33" h="94">
                  <a:moveTo>
                    <a:pt x="33" y="5"/>
                  </a:moveTo>
                  <a:lnTo>
                    <a:pt x="33" y="94"/>
                  </a:lnTo>
                  <a:lnTo>
                    <a:pt x="0" y="0"/>
                  </a:lnTo>
                  <a:lnTo>
                    <a:pt x="33" y="5"/>
                  </a:lnTo>
                  <a:close/>
                </a:path>
              </a:pathLst>
            </a:custGeom>
            <a:solidFill>
              <a:srgbClr val="D8E07F"/>
            </a:solidFill>
            <a:ln w="7938" cap="flat">
              <a:solidFill>
                <a:srgbClr val="D8E07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pic>
        <p:nvPicPr>
          <p:cNvPr id="4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6447" y="2060575"/>
            <a:ext cx="4895850" cy="25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8361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bwMode="gray"/>
        <p:txBody>
          <a:bodyPr/>
          <a:lstStyle/>
          <a:p>
            <a:pPr lvl="1">
              <a:spcBef>
                <a:spcPts val="600"/>
              </a:spcBef>
            </a:pPr>
            <a:r>
              <a:rPr lang="ru-RU" sz="2800" dirty="0"/>
              <a:t>Важность Заголовка и Введения</a:t>
            </a:r>
            <a:endParaRPr lang="en-GB" sz="2800" dirty="0"/>
          </a:p>
        </p:txBody>
      </p:sp>
      <p:grpSp>
        <p:nvGrpSpPr>
          <p:cNvPr id="16" name="Gruppieren 15"/>
          <p:cNvGrpSpPr/>
          <p:nvPr/>
        </p:nvGrpSpPr>
        <p:grpSpPr bwMode="gray">
          <a:xfrm>
            <a:off x="516252" y="1286789"/>
            <a:ext cx="9838239" cy="3954445"/>
            <a:chOff x="554038" y="2176281"/>
            <a:chExt cx="8946783" cy="3014817"/>
          </a:xfrm>
        </p:grpSpPr>
        <p:grpSp>
          <p:nvGrpSpPr>
            <p:cNvPr id="15" name="Gruppieren 14"/>
            <p:cNvGrpSpPr/>
            <p:nvPr/>
          </p:nvGrpSpPr>
          <p:grpSpPr bwMode="gray">
            <a:xfrm>
              <a:off x="554039" y="2844800"/>
              <a:ext cx="8946782" cy="2346298"/>
              <a:chOff x="4148667" y="2844800"/>
              <a:chExt cx="5382633" cy="2346298"/>
            </a:xfrm>
          </p:grpSpPr>
          <p:cxnSp>
            <p:nvCxnSpPr>
              <p:cNvPr id="8" name="Gerade Verbindung 7"/>
              <p:cNvCxnSpPr/>
              <p:nvPr/>
            </p:nvCxnSpPr>
            <p:spPr bwMode="gray">
              <a:xfrm flipH="1" flipV="1">
                <a:off x="4148667" y="2844800"/>
                <a:ext cx="5382633" cy="4348"/>
              </a:xfrm>
              <a:prstGeom prst="line">
                <a:avLst/>
              </a:prstGeom>
              <a:ln w="12700">
                <a:solidFill>
                  <a:schemeClr val="bg1">
                    <a:lumMod val="50000"/>
                  </a:schemeClr>
                </a:solidFill>
                <a:prstDash val="dash"/>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bwMode="gray">
              <a:xfrm flipH="1" flipV="1">
                <a:off x="4148667" y="4000971"/>
                <a:ext cx="5287725" cy="13186"/>
              </a:xfrm>
              <a:prstGeom prst="line">
                <a:avLst/>
              </a:prstGeom>
              <a:ln w="12700">
                <a:solidFill>
                  <a:schemeClr val="bg1">
                    <a:lumMod val="50000"/>
                  </a:schemeClr>
                </a:solidFill>
                <a:prstDash val="dash"/>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bwMode="gray">
              <a:xfrm flipH="1" flipV="1">
                <a:off x="4148667" y="5181600"/>
                <a:ext cx="5125981" cy="9498"/>
              </a:xfrm>
              <a:prstGeom prst="line">
                <a:avLst/>
              </a:prstGeom>
              <a:ln w="12700">
                <a:solidFill>
                  <a:schemeClr val="bg1">
                    <a:lumMod val="50000"/>
                  </a:schemeClr>
                </a:solidFill>
                <a:prstDash val="dash"/>
                <a:headEnd type="none"/>
                <a:tailEnd type="none" w="med" len="med"/>
              </a:ln>
            </p:spPr>
            <p:style>
              <a:lnRef idx="1">
                <a:schemeClr val="accent1"/>
              </a:lnRef>
              <a:fillRef idx="0">
                <a:schemeClr val="accent1"/>
              </a:fillRef>
              <a:effectRef idx="0">
                <a:schemeClr val="accent1"/>
              </a:effectRef>
              <a:fontRef idx="minor">
                <a:schemeClr val="tx1"/>
              </a:fontRef>
            </p:style>
          </p:cxnSp>
        </p:grpSp>
        <p:sp>
          <p:nvSpPr>
            <p:cNvPr id="14" name="Rechteck 13"/>
            <p:cNvSpPr/>
            <p:nvPr/>
          </p:nvSpPr>
          <p:spPr bwMode="gray">
            <a:xfrm>
              <a:off x="554038" y="2176281"/>
              <a:ext cx="6574945" cy="672867"/>
            </a:xfrm>
            <a:prstGeom prst="rect">
              <a:avLst/>
            </a:prstGeom>
          </p:spPr>
          <p:txBody>
            <a:bodyPr wrap="square" lIns="0" bIns="72000" anchor="b">
              <a:spAutoFit/>
            </a:bodyPr>
            <a:lstStyle/>
            <a:p>
              <a:pPr>
                <a:defRPr/>
              </a:pPr>
              <a:r>
                <a:rPr lang="ja-JP" altLang="en-GB" sz="1800" dirty="0">
                  <a:solidFill>
                    <a:srgbClr val="003E72"/>
                  </a:solidFill>
                  <a:latin typeface="Arial" charset="0"/>
                  <a:ea typeface="ＭＳ Ｐゴシック" charset="0"/>
                  <a:cs typeface="ＭＳ Ｐゴシック" charset="0"/>
                </a:rPr>
                <a:t>‘</a:t>
              </a:r>
              <a:r>
                <a:rPr lang="en-GB" altLang="ja-JP" sz="1800" dirty="0">
                  <a:solidFill>
                    <a:srgbClr val="003E72"/>
                  </a:solidFill>
                  <a:latin typeface="Arial" charset="0"/>
                  <a:ea typeface="ＭＳ Ｐゴシック" charset="0"/>
                  <a:cs typeface="ＭＳ Ｐゴシック" charset="0"/>
                </a:rPr>
                <a:t>Only two moves establish an article</a:t>
              </a:r>
              <a:r>
                <a:rPr lang="ja-JP" altLang="en-GB" sz="1800" dirty="0">
                  <a:solidFill>
                    <a:srgbClr val="003E72"/>
                  </a:solidFill>
                  <a:latin typeface="Arial" charset="0"/>
                  <a:ea typeface="ＭＳ Ｐゴシック" charset="0"/>
                  <a:cs typeface="ＭＳ Ｐゴシック" charset="0"/>
                </a:rPr>
                <a:t>’</a:t>
              </a:r>
              <a:r>
                <a:rPr lang="en-GB" altLang="ja-JP" sz="1800" dirty="0">
                  <a:solidFill>
                    <a:srgbClr val="003E72"/>
                  </a:solidFill>
                  <a:latin typeface="Arial" charset="0"/>
                  <a:ea typeface="ＭＳ Ｐゴシック" charset="0"/>
                  <a:cs typeface="ＭＳ Ｐゴシック" charset="0"/>
                </a:rPr>
                <a:t>s value quickly: </a:t>
              </a:r>
              <a:r>
                <a:rPr lang="en-GB" altLang="ja-JP" sz="1800" b="1" dirty="0">
                  <a:solidFill>
                    <a:srgbClr val="003E72"/>
                  </a:solidFill>
                  <a:latin typeface="Arial" charset="0"/>
                  <a:ea typeface="ＭＳ Ｐゴシック" charset="0"/>
                  <a:cs typeface="ＭＳ Ｐゴシック" charset="0"/>
                </a:rPr>
                <a:t>the reputation of the author(s) </a:t>
              </a:r>
              <a:r>
                <a:rPr lang="en-GB" altLang="ja-JP" sz="1800" dirty="0">
                  <a:solidFill>
                    <a:srgbClr val="003E72"/>
                  </a:solidFill>
                  <a:latin typeface="Arial" charset="0"/>
                  <a:ea typeface="ＭＳ Ｐゴシック" charset="0"/>
                  <a:cs typeface="ＭＳ Ｐゴシック" charset="0"/>
                </a:rPr>
                <a:t>or </a:t>
              </a:r>
              <a:r>
                <a:rPr lang="en-GB" altLang="ja-JP" sz="1800" b="1" dirty="0">
                  <a:solidFill>
                    <a:srgbClr val="003E72"/>
                  </a:solidFill>
                  <a:latin typeface="Arial" charset="0"/>
                  <a:ea typeface="ＭＳ Ｐゴシック" charset="0"/>
                  <a:cs typeface="ＭＳ Ｐゴシック" charset="0"/>
                </a:rPr>
                <a:t>the opening</a:t>
              </a:r>
              <a:r>
                <a:rPr lang="en-GB" altLang="ja-JP" sz="1800" dirty="0">
                  <a:solidFill>
                    <a:srgbClr val="003E72"/>
                  </a:solidFill>
                  <a:latin typeface="Arial" charset="0"/>
                  <a:ea typeface="ＭＳ Ｐゴシック" charset="0"/>
                  <a:cs typeface="ＭＳ Ｐゴシック" charset="0"/>
                </a:rPr>
                <a:t>. </a:t>
              </a:r>
            </a:p>
          </p:txBody>
        </p:sp>
        <p:sp>
          <p:nvSpPr>
            <p:cNvPr id="17" name="Rechteck 16"/>
            <p:cNvSpPr/>
            <p:nvPr/>
          </p:nvSpPr>
          <p:spPr bwMode="gray">
            <a:xfrm>
              <a:off x="554038" y="3055498"/>
              <a:ext cx="8142188" cy="871383"/>
            </a:xfrm>
            <a:prstGeom prst="rect">
              <a:avLst/>
            </a:prstGeom>
          </p:spPr>
          <p:txBody>
            <a:bodyPr wrap="square" lIns="0" bIns="72000" anchor="b">
              <a:spAutoFit/>
            </a:bodyPr>
            <a:lstStyle/>
            <a:p>
              <a:pPr lvl="0" defTabSz="914400">
                <a:lnSpc>
                  <a:spcPct val="90000"/>
                </a:lnSpc>
                <a:spcAft>
                  <a:spcPts val="1000"/>
                </a:spcAft>
              </a:pPr>
              <a:r>
                <a:rPr lang="en-GB" sz="1800" dirty="0">
                  <a:solidFill>
                    <a:srgbClr val="003E72"/>
                  </a:solidFill>
                  <a:latin typeface="Arial" charset="0"/>
                  <a:ea typeface="ＭＳ Ｐゴシック" charset="0"/>
                  <a:cs typeface="ＭＳ Ｐゴシック" charset="0"/>
                </a:rPr>
                <a:t>Articles with </a:t>
              </a:r>
              <a:r>
                <a:rPr lang="en-GB" sz="1800" b="1" dirty="0">
                  <a:solidFill>
                    <a:srgbClr val="003E72"/>
                  </a:solidFill>
                  <a:latin typeface="Arial" charset="0"/>
                  <a:ea typeface="ＭＳ Ｐゴシック" charset="0"/>
                  <a:cs typeface="ＭＳ Ｐゴシック" charset="0"/>
                </a:rPr>
                <a:t>strong titles</a:t>
              </a:r>
              <a:r>
                <a:rPr lang="en-GB" sz="1800" dirty="0">
                  <a:solidFill>
                    <a:srgbClr val="003E72"/>
                  </a:solidFill>
                  <a:latin typeface="Arial" charset="0"/>
                  <a:ea typeface="ＭＳ Ｐゴシック" charset="0"/>
                  <a:cs typeface="ＭＳ Ｐゴシック" charset="0"/>
                </a:rPr>
                <a:t>, </a:t>
              </a:r>
              <a:r>
                <a:rPr lang="en-GB" sz="1800" b="1" dirty="0">
                  <a:solidFill>
                    <a:srgbClr val="003E72"/>
                  </a:solidFill>
                  <a:latin typeface="Arial" charset="0"/>
                  <a:ea typeface="ＭＳ Ｐゴシック" charset="0"/>
                  <a:cs typeface="ＭＳ Ｐゴシック" charset="0"/>
                </a:rPr>
                <a:t>solid abstracts</a:t>
              </a:r>
              <a:r>
                <a:rPr lang="en-GB" sz="1800" dirty="0">
                  <a:solidFill>
                    <a:srgbClr val="003E72"/>
                  </a:solidFill>
                  <a:latin typeface="Arial" charset="0"/>
                  <a:ea typeface="ＭＳ Ｐゴシック" charset="0"/>
                  <a:cs typeface="ＭＳ Ｐゴシック" charset="0"/>
                </a:rPr>
                <a:t>, and </a:t>
              </a:r>
              <a:r>
                <a:rPr lang="en-GB" sz="1800" b="1" dirty="0">
                  <a:solidFill>
                    <a:srgbClr val="003E72"/>
                  </a:solidFill>
                  <a:latin typeface="Arial" charset="0"/>
                  <a:ea typeface="ＭＳ Ｐゴシック" charset="0"/>
                  <a:cs typeface="ＭＳ Ｐゴシック" charset="0"/>
                </a:rPr>
                <a:t>compelling introductions </a:t>
              </a:r>
              <a:r>
                <a:rPr lang="en-GB" sz="1800" dirty="0">
                  <a:solidFill>
                    <a:srgbClr val="003E72"/>
                  </a:solidFill>
                  <a:latin typeface="Arial" charset="0"/>
                  <a:ea typeface="ＭＳ Ｐゴシック" charset="0"/>
                  <a:cs typeface="ＭＳ Ｐゴシック" charset="0"/>
                </a:rPr>
                <a:t>are more likely to be accepted for publication, more likely to be read, and more likely to be cited.</a:t>
              </a:r>
              <a:r>
                <a:rPr lang="ja-JP" altLang="en-GB" sz="1800" dirty="0">
                  <a:solidFill>
                    <a:srgbClr val="003E72"/>
                  </a:solidFill>
                  <a:latin typeface="Arial" charset="0"/>
                  <a:ea typeface="ＭＳ Ｐゴシック" charset="0"/>
                  <a:cs typeface="ＭＳ Ｐゴシック" charset="0"/>
                </a:rPr>
                <a:t>’</a:t>
              </a:r>
              <a:endParaRPr lang="en-US" sz="1400" dirty="0">
                <a:solidFill>
                  <a:schemeClr val="bg1">
                    <a:lumMod val="50000"/>
                  </a:schemeClr>
                </a:solidFill>
                <a:latin typeface="Calibri Light" panose="020F0302020204030204" pitchFamily="34" charset="0"/>
              </a:endParaRPr>
            </a:p>
          </p:txBody>
        </p:sp>
        <p:sp>
          <p:nvSpPr>
            <p:cNvPr id="18" name="Rechteck 17"/>
            <p:cNvSpPr/>
            <p:nvPr/>
          </p:nvSpPr>
          <p:spPr bwMode="gray">
            <a:xfrm>
              <a:off x="554038" y="4300676"/>
              <a:ext cx="6895637" cy="871383"/>
            </a:xfrm>
            <a:prstGeom prst="rect">
              <a:avLst/>
            </a:prstGeom>
          </p:spPr>
          <p:txBody>
            <a:bodyPr wrap="square" lIns="0" bIns="72000" anchor="b">
              <a:spAutoFit/>
            </a:bodyPr>
            <a:lstStyle/>
            <a:p>
              <a:pPr defTabSz="914400">
                <a:lnSpc>
                  <a:spcPct val="90000"/>
                </a:lnSpc>
                <a:spcAft>
                  <a:spcPts val="1000"/>
                </a:spcAft>
              </a:pPr>
              <a:r>
                <a:rPr lang="en-GB" sz="1800" dirty="0">
                  <a:solidFill>
                    <a:srgbClr val="003E72"/>
                  </a:solidFill>
                  <a:latin typeface="Arial" charset="0"/>
                  <a:ea typeface="ＭＳ Ｐゴシック" charset="0"/>
                  <a:cs typeface="ＭＳ Ｐゴシック" charset="0"/>
                </a:rPr>
                <a:t>Your title is </a:t>
              </a:r>
              <a:r>
                <a:rPr lang="ja-JP" altLang="en-GB" sz="1800" dirty="0">
                  <a:solidFill>
                    <a:srgbClr val="003E72"/>
                  </a:solidFill>
                  <a:latin typeface="Arial" charset="0"/>
                  <a:ea typeface="ＭＳ Ｐゴシック" charset="0"/>
                  <a:cs typeface="ＭＳ Ｐゴシック" charset="0"/>
                </a:rPr>
                <a:t>‘</a:t>
              </a:r>
              <a:r>
                <a:rPr lang="en-GB" altLang="ja-JP" sz="1800" dirty="0">
                  <a:solidFill>
                    <a:srgbClr val="003E72"/>
                  </a:solidFill>
                  <a:latin typeface="Arial" charset="0"/>
                  <a:ea typeface="ＭＳ Ｐゴシック" charset="0"/>
                  <a:cs typeface="ＭＳ Ｐゴシック" charset="0"/>
                </a:rPr>
                <a:t>the only part of your article most readers will ever see and even that, only briefly, as they whip by to other destinations</a:t>
              </a:r>
              <a:r>
                <a:rPr lang="ja-JP" altLang="en-GB" sz="1800" dirty="0">
                  <a:solidFill>
                    <a:srgbClr val="003E72"/>
                  </a:solidFill>
                  <a:latin typeface="Arial" charset="0"/>
                  <a:ea typeface="ＭＳ Ｐゴシック" charset="0"/>
                  <a:cs typeface="ＭＳ Ｐゴシック" charset="0"/>
                </a:rPr>
                <a:t>’</a:t>
              </a:r>
              <a:r>
                <a:rPr lang="en-GB" altLang="ja-JP" sz="1800" b="1" dirty="0">
                  <a:solidFill>
                    <a:schemeClr val="bg1"/>
                  </a:solidFill>
                </a:rPr>
                <a:t> </a:t>
              </a:r>
              <a:endParaRPr lang="en-US" sz="1400" dirty="0">
                <a:solidFill>
                  <a:schemeClr val="bg1">
                    <a:lumMod val="50000"/>
                  </a:schemeClr>
                </a:solidFill>
                <a:latin typeface="Calibri Light" panose="020F0302020204030204" pitchFamily="34" charset="0"/>
              </a:endParaRPr>
            </a:p>
          </p:txBody>
        </p:sp>
      </p:grpSp>
      <p:sp>
        <p:nvSpPr>
          <p:cNvPr id="6" name="Freeform 6"/>
          <p:cNvSpPr>
            <a:spLocks noEditPoints="1"/>
          </p:cNvSpPr>
          <p:nvPr/>
        </p:nvSpPr>
        <p:spPr bwMode="gray">
          <a:xfrm>
            <a:off x="9750000" y="1557867"/>
            <a:ext cx="1910188" cy="5300133"/>
          </a:xfrm>
          <a:custGeom>
            <a:avLst/>
            <a:gdLst>
              <a:gd name="T0" fmla="*/ 1429 w 1429"/>
              <a:gd name="T1" fmla="*/ 3965 h 3965"/>
              <a:gd name="T2" fmla="*/ 1136 w 1429"/>
              <a:gd name="T3" fmla="*/ 333 h 3965"/>
              <a:gd name="T4" fmla="*/ 276 w 1429"/>
              <a:gd name="T5" fmla="*/ 333 h 3965"/>
              <a:gd name="T6" fmla="*/ 0 w 1429"/>
              <a:gd name="T7" fmla="*/ 3965 h 3965"/>
              <a:gd name="T8" fmla="*/ 210 w 1429"/>
              <a:gd name="T9" fmla="*/ 3205 h 3965"/>
              <a:gd name="T10" fmla="*/ 1301 w 1429"/>
              <a:gd name="T11" fmla="*/ 3965 h 3965"/>
              <a:gd name="T12" fmla="*/ 911 w 1429"/>
              <a:gd name="T13" fmla="*/ 404 h 3965"/>
              <a:gd name="T14" fmla="*/ 510 w 1429"/>
              <a:gd name="T15" fmla="*/ 479 h 3965"/>
              <a:gd name="T16" fmla="*/ 919 w 1429"/>
              <a:gd name="T17" fmla="*/ 482 h 3965"/>
              <a:gd name="T18" fmla="*/ 501 w 1429"/>
              <a:gd name="T19" fmla="*/ 555 h 3965"/>
              <a:gd name="T20" fmla="*/ 919 w 1429"/>
              <a:gd name="T21" fmla="*/ 482 h 3965"/>
              <a:gd name="T22" fmla="*/ 937 w 1429"/>
              <a:gd name="T23" fmla="*/ 647 h 3965"/>
              <a:gd name="T24" fmla="*/ 501 w 1429"/>
              <a:gd name="T25" fmla="*/ 560 h 3965"/>
              <a:gd name="T26" fmla="*/ 937 w 1429"/>
              <a:gd name="T27" fmla="*/ 652 h 3965"/>
              <a:gd name="T28" fmla="*/ 479 w 1429"/>
              <a:gd name="T29" fmla="*/ 741 h 3965"/>
              <a:gd name="T30" fmla="*/ 937 w 1429"/>
              <a:gd name="T31" fmla="*/ 652 h 3965"/>
              <a:gd name="T32" fmla="*/ 959 w 1429"/>
              <a:gd name="T33" fmla="*/ 852 h 3965"/>
              <a:gd name="T34" fmla="*/ 479 w 1429"/>
              <a:gd name="T35" fmla="*/ 748 h 3965"/>
              <a:gd name="T36" fmla="*/ 961 w 1429"/>
              <a:gd name="T37" fmla="*/ 859 h 3965"/>
              <a:gd name="T38" fmla="*/ 456 w 1429"/>
              <a:gd name="T39" fmla="*/ 966 h 3965"/>
              <a:gd name="T40" fmla="*/ 961 w 1429"/>
              <a:gd name="T41" fmla="*/ 859 h 3965"/>
              <a:gd name="T42" fmla="*/ 987 w 1429"/>
              <a:gd name="T43" fmla="*/ 1100 h 3965"/>
              <a:gd name="T44" fmla="*/ 456 w 1429"/>
              <a:gd name="T45" fmla="*/ 975 h 3965"/>
              <a:gd name="T46" fmla="*/ 987 w 1429"/>
              <a:gd name="T47" fmla="*/ 1110 h 3965"/>
              <a:gd name="T48" fmla="*/ 425 w 1429"/>
              <a:gd name="T49" fmla="*/ 1249 h 3965"/>
              <a:gd name="T50" fmla="*/ 987 w 1429"/>
              <a:gd name="T51" fmla="*/ 1110 h 3965"/>
              <a:gd name="T52" fmla="*/ 1020 w 1429"/>
              <a:gd name="T53" fmla="*/ 1412 h 3965"/>
              <a:gd name="T54" fmla="*/ 423 w 1429"/>
              <a:gd name="T55" fmla="*/ 1261 h 3965"/>
              <a:gd name="T56" fmla="*/ 1022 w 1429"/>
              <a:gd name="T57" fmla="*/ 1429 h 3965"/>
              <a:gd name="T58" fmla="*/ 387 w 1429"/>
              <a:gd name="T59" fmla="*/ 1601 h 3965"/>
              <a:gd name="T60" fmla="*/ 1022 w 1429"/>
              <a:gd name="T61" fmla="*/ 1429 h 3965"/>
              <a:gd name="T62" fmla="*/ 1065 w 1429"/>
              <a:gd name="T63" fmla="*/ 1818 h 3965"/>
              <a:gd name="T64" fmla="*/ 385 w 1429"/>
              <a:gd name="T65" fmla="*/ 1625 h 3965"/>
              <a:gd name="T66" fmla="*/ 1067 w 1429"/>
              <a:gd name="T67" fmla="*/ 1847 h 3965"/>
              <a:gd name="T68" fmla="*/ 335 w 1429"/>
              <a:gd name="T69" fmla="*/ 2069 h 3965"/>
              <a:gd name="T70" fmla="*/ 1067 w 1429"/>
              <a:gd name="T71" fmla="*/ 1847 h 3965"/>
              <a:gd name="T72" fmla="*/ 1124 w 1429"/>
              <a:gd name="T73" fmla="*/ 2359 h 3965"/>
              <a:gd name="T74" fmla="*/ 331 w 1429"/>
              <a:gd name="T75" fmla="*/ 2102 h 3965"/>
              <a:gd name="T76" fmla="*/ 1129 w 1429"/>
              <a:gd name="T77" fmla="*/ 2404 h 3965"/>
              <a:gd name="T78" fmla="*/ 264 w 1429"/>
              <a:gd name="T79" fmla="*/ 2718 h 3965"/>
              <a:gd name="T80" fmla="*/ 1129 w 1429"/>
              <a:gd name="T81" fmla="*/ 2404 h 3965"/>
              <a:gd name="T82" fmla="*/ 711 w 1429"/>
              <a:gd name="T83" fmla="*/ 35 h 3965"/>
              <a:gd name="T84" fmla="*/ 933 w 1429"/>
              <a:gd name="T85" fmla="*/ 300 h 3965"/>
              <a:gd name="T86" fmla="*/ 902 w 1429"/>
              <a:gd name="T87" fmla="*/ 333 h 3965"/>
              <a:gd name="T88" fmla="*/ 517 w 1429"/>
              <a:gd name="T89" fmla="*/ 401 h 3965"/>
              <a:gd name="T90" fmla="*/ 529 w 1429"/>
              <a:gd name="T91" fmla="*/ 300 h 3965"/>
              <a:gd name="T92" fmla="*/ 385 w 1429"/>
              <a:gd name="T93" fmla="*/ 300 h 3965"/>
              <a:gd name="T94" fmla="*/ 257 w 1429"/>
              <a:gd name="T95" fmla="*/ 2770 h 3965"/>
              <a:gd name="T96" fmla="*/ 1209 w 1429"/>
              <a:gd name="T97" fmla="*/ 3129 h 3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9" h="3965">
                <a:moveTo>
                  <a:pt x="1301" y="3965"/>
                </a:moveTo>
                <a:lnTo>
                  <a:pt x="1429" y="3965"/>
                </a:lnTo>
                <a:lnTo>
                  <a:pt x="937" y="333"/>
                </a:lnTo>
                <a:lnTo>
                  <a:pt x="1136" y="333"/>
                </a:lnTo>
                <a:lnTo>
                  <a:pt x="711" y="0"/>
                </a:lnTo>
                <a:lnTo>
                  <a:pt x="276" y="333"/>
                </a:lnTo>
                <a:lnTo>
                  <a:pt x="491" y="333"/>
                </a:lnTo>
                <a:lnTo>
                  <a:pt x="0" y="3965"/>
                </a:lnTo>
                <a:lnTo>
                  <a:pt x="127" y="3965"/>
                </a:lnTo>
                <a:lnTo>
                  <a:pt x="210" y="3205"/>
                </a:lnTo>
                <a:lnTo>
                  <a:pt x="1216" y="3205"/>
                </a:lnTo>
                <a:lnTo>
                  <a:pt x="1301" y="3965"/>
                </a:lnTo>
                <a:close/>
                <a:moveTo>
                  <a:pt x="517" y="404"/>
                </a:moveTo>
                <a:lnTo>
                  <a:pt x="911" y="404"/>
                </a:lnTo>
                <a:lnTo>
                  <a:pt x="919" y="479"/>
                </a:lnTo>
                <a:lnTo>
                  <a:pt x="510" y="479"/>
                </a:lnTo>
                <a:lnTo>
                  <a:pt x="517" y="404"/>
                </a:lnTo>
                <a:close/>
                <a:moveTo>
                  <a:pt x="919" y="482"/>
                </a:moveTo>
                <a:lnTo>
                  <a:pt x="928" y="555"/>
                </a:lnTo>
                <a:lnTo>
                  <a:pt x="501" y="555"/>
                </a:lnTo>
                <a:lnTo>
                  <a:pt x="510" y="482"/>
                </a:lnTo>
                <a:lnTo>
                  <a:pt x="919" y="482"/>
                </a:lnTo>
                <a:close/>
                <a:moveTo>
                  <a:pt x="928" y="560"/>
                </a:moveTo>
                <a:lnTo>
                  <a:pt x="937" y="647"/>
                </a:lnTo>
                <a:lnTo>
                  <a:pt x="491" y="647"/>
                </a:lnTo>
                <a:lnTo>
                  <a:pt x="501" y="560"/>
                </a:lnTo>
                <a:lnTo>
                  <a:pt x="928" y="560"/>
                </a:lnTo>
                <a:close/>
                <a:moveTo>
                  <a:pt x="937" y="652"/>
                </a:moveTo>
                <a:lnTo>
                  <a:pt x="947" y="741"/>
                </a:lnTo>
                <a:lnTo>
                  <a:pt x="479" y="741"/>
                </a:lnTo>
                <a:lnTo>
                  <a:pt x="491" y="652"/>
                </a:lnTo>
                <a:lnTo>
                  <a:pt x="937" y="652"/>
                </a:lnTo>
                <a:close/>
                <a:moveTo>
                  <a:pt x="949" y="748"/>
                </a:moveTo>
                <a:lnTo>
                  <a:pt x="959" y="852"/>
                </a:lnTo>
                <a:lnTo>
                  <a:pt x="467" y="852"/>
                </a:lnTo>
                <a:lnTo>
                  <a:pt x="479" y="748"/>
                </a:lnTo>
                <a:lnTo>
                  <a:pt x="949" y="748"/>
                </a:lnTo>
                <a:close/>
                <a:moveTo>
                  <a:pt x="961" y="859"/>
                </a:moveTo>
                <a:lnTo>
                  <a:pt x="973" y="966"/>
                </a:lnTo>
                <a:lnTo>
                  <a:pt x="456" y="966"/>
                </a:lnTo>
                <a:lnTo>
                  <a:pt x="467" y="859"/>
                </a:lnTo>
                <a:lnTo>
                  <a:pt x="961" y="859"/>
                </a:lnTo>
                <a:close/>
                <a:moveTo>
                  <a:pt x="973" y="975"/>
                </a:moveTo>
                <a:lnTo>
                  <a:pt x="987" y="1100"/>
                </a:lnTo>
                <a:lnTo>
                  <a:pt x="442" y="1100"/>
                </a:lnTo>
                <a:lnTo>
                  <a:pt x="456" y="975"/>
                </a:lnTo>
                <a:lnTo>
                  <a:pt x="973" y="975"/>
                </a:lnTo>
                <a:close/>
                <a:moveTo>
                  <a:pt x="987" y="1110"/>
                </a:moveTo>
                <a:lnTo>
                  <a:pt x="1004" y="1249"/>
                </a:lnTo>
                <a:lnTo>
                  <a:pt x="425" y="1249"/>
                </a:lnTo>
                <a:lnTo>
                  <a:pt x="439" y="1110"/>
                </a:lnTo>
                <a:lnTo>
                  <a:pt x="987" y="1110"/>
                </a:lnTo>
                <a:close/>
                <a:moveTo>
                  <a:pt x="1004" y="1261"/>
                </a:moveTo>
                <a:lnTo>
                  <a:pt x="1020" y="1412"/>
                </a:lnTo>
                <a:lnTo>
                  <a:pt x="406" y="1412"/>
                </a:lnTo>
                <a:lnTo>
                  <a:pt x="423" y="1261"/>
                </a:lnTo>
                <a:lnTo>
                  <a:pt x="1004" y="1261"/>
                </a:lnTo>
                <a:close/>
                <a:moveTo>
                  <a:pt x="1022" y="1429"/>
                </a:moveTo>
                <a:lnTo>
                  <a:pt x="1041" y="1601"/>
                </a:lnTo>
                <a:lnTo>
                  <a:pt x="387" y="1601"/>
                </a:lnTo>
                <a:lnTo>
                  <a:pt x="406" y="1429"/>
                </a:lnTo>
                <a:lnTo>
                  <a:pt x="1022" y="1429"/>
                </a:lnTo>
                <a:close/>
                <a:moveTo>
                  <a:pt x="1044" y="1625"/>
                </a:moveTo>
                <a:lnTo>
                  <a:pt x="1065" y="1818"/>
                </a:lnTo>
                <a:lnTo>
                  <a:pt x="364" y="1818"/>
                </a:lnTo>
                <a:lnTo>
                  <a:pt x="385" y="1625"/>
                </a:lnTo>
                <a:lnTo>
                  <a:pt x="1044" y="1625"/>
                </a:lnTo>
                <a:close/>
                <a:moveTo>
                  <a:pt x="1067" y="1847"/>
                </a:moveTo>
                <a:lnTo>
                  <a:pt x="1093" y="2069"/>
                </a:lnTo>
                <a:lnTo>
                  <a:pt x="335" y="2069"/>
                </a:lnTo>
                <a:lnTo>
                  <a:pt x="359" y="1847"/>
                </a:lnTo>
                <a:lnTo>
                  <a:pt x="1067" y="1847"/>
                </a:lnTo>
                <a:close/>
                <a:moveTo>
                  <a:pt x="1096" y="2102"/>
                </a:moveTo>
                <a:lnTo>
                  <a:pt x="1124" y="2359"/>
                </a:lnTo>
                <a:lnTo>
                  <a:pt x="302" y="2359"/>
                </a:lnTo>
                <a:lnTo>
                  <a:pt x="331" y="2102"/>
                </a:lnTo>
                <a:lnTo>
                  <a:pt x="1096" y="2102"/>
                </a:lnTo>
                <a:close/>
                <a:moveTo>
                  <a:pt x="1129" y="2404"/>
                </a:moveTo>
                <a:lnTo>
                  <a:pt x="1164" y="2718"/>
                </a:lnTo>
                <a:lnTo>
                  <a:pt x="264" y="2718"/>
                </a:lnTo>
                <a:lnTo>
                  <a:pt x="297" y="2404"/>
                </a:lnTo>
                <a:lnTo>
                  <a:pt x="1129" y="2404"/>
                </a:lnTo>
                <a:close/>
                <a:moveTo>
                  <a:pt x="385" y="300"/>
                </a:moveTo>
                <a:lnTo>
                  <a:pt x="711" y="35"/>
                </a:lnTo>
                <a:lnTo>
                  <a:pt x="1039" y="300"/>
                </a:lnTo>
                <a:lnTo>
                  <a:pt x="933" y="300"/>
                </a:lnTo>
                <a:lnTo>
                  <a:pt x="900" y="300"/>
                </a:lnTo>
                <a:lnTo>
                  <a:pt x="902" y="333"/>
                </a:lnTo>
                <a:lnTo>
                  <a:pt x="909" y="401"/>
                </a:lnTo>
                <a:lnTo>
                  <a:pt x="517" y="401"/>
                </a:lnTo>
                <a:lnTo>
                  <a:pt x="524" y="333"/>
                </a:lnTo>
                <a:lnTo>
                  <a:pt x="529" y="300"/>
                </a:lnTo>
                <a:lnTo>
                  <a:pt x="496" y="300"/>
                </a:lnTo>
                <a:lnTo>
                  <a:pt x="385" y="300"/>
                </a:lnTo>
                <a:close/>
                <a:moveTo>
                  <a:pt x="220" y="3129"/>
                </a:moveTo>
                <a:lnTo>
                  <a:pt x="257" y="2770"/>
                </a:lnTo>
                <a:lnTo>
                  <a:pt x="1169" y="2770"/>
                </a:lnTo>
                <a:lnTo>
                  <a:pt x="1209" y="3129"/>
                </a:lnTo>
                <a:lnTo>
                  <a:pt x="220" y="31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e-DE"/>
          </a:p>
        </p:txBody>
      </p:sp>
      <p:sp>
        <p:nvSpPr>
          <p:cNvPr id="2" name="TextBox 1"/>
          <p:cNvSpPr txBox="1"/>
          <p:nvPr/>
        </p:nvSpPr>
        <p:spPr>
          <a:xfrm>
            <a:off x="516254" y="5631790"/>
            <a:ext cx="9200106" cy="692497"/>
          </a:xfrm>
          <a:prstGeom prst="rect">
            <a:avLst/>
          </a:prstGeom>
          <a:noFill/>
        </p:spPr>
        <p:txBody>
          <a:bodyPr wrap="square" rtlCol="0">
            <a:spAutoFit/>
          </a:bodyPr>
          <a:lstStyle/>
          <a:p>
            <a:r>
              <a:rPr lang="en-US" sz="2000" b="1" dirty="0">
                <a:solidFill>
                  <a:srgbClr val="800000"/>
                </a:solidFill>
              </a:rPr>
              <a:t>Y</a:t>
            </a:r>
            <a:r>
              <a:rPr lang="en-GB" sz="2000" b="1" dirty="0">
                <a:solidFill>
                  <a:srgbClr val="800000"/>
                </a:solidFill>
              </a:rPr>
              <a:t>our title must be a direct, clear invitation to a particular conversation.  </a:t>
            </a:r>
          </a:p>
          <a:p>
            <a:endParaRPr lang="ru-RU" dirty="0">
              <a:solidFill>
                <a:srgbClr val="800000"/>
              </a:solidFill>
            </a:endParaRPr>
          </a:p>
        </p:txBody>
      </p:sp>
    </p:spTree>
    <p:extLst>
      <p:ext uri="{BB962C8B-B14F-4D97-AF65-F5344CB8AC3E}">
        <p14:creationId xmlns:p14="http://schemas.microsoft.com/office/powerpoint/2010/main" val="383565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0"/>
            <a:ext cx="12190413" cy="6858002"/>
            <a:chOff x="-42106" y="-19456"/>
            <a:chExt cx="12232519" cy="6877458"/>
          </a:xfrm>
        </p:grpSpPr>
        <p:sp>
          <p:nvSpPr>
            <p:cNvPr id="4" name="Freeform 7"/>
            <p:cNvSpPr>
              <a:spLocks/>
            </p:cNvSpPr>
            <p:nvPr/>
          </p:nvSpPr>
          <p:spPr bwMode="auto">
            <a:xfrm>
              <a:off x="11713825" y="1217474"/>
              <a:ext cx="476588" cy="2687164"/>
            </a:xfrm>
            <a:custGeom>
              <a:avLst/>
              <a:gdLst>
                <a:gd name="T0" fmla="*/ 0 w 1663"/>
                <a:gd name="T1" fmla="*/ 2058 h 9398"/>
                <a:gd name="T2" fmla="*/ 1663 w 1663"/>
                <a:gd name="T3" fmla="*/ 9398 h 9398"/>
                <a:gd name="T4" fmla="*/ 1663 w 1663"/>
                <a:gd name="T5" fmla="*/ 0 h 9398"/>
                <a:gd name="T6" fmla="*/ 437 w 1663"/>
                <a:gd name="T7" fmla="*/ 313 h 9398"/>
                <a:gd name="T8" fmla="*/ 0 w 1663"/>
                <a:gd name="T9" fmla="*/ 2058 h 9398"/>
              </a:gdLst>
              <a:ahLst/>
              <a:cxnLst>
                <a:cxn ang="0">
                  <a:pos x="T0" y="T1"/>
                </a:cxn>
                <a:cxn ang="0">
                  <a:pos x="T2" y="T3"/>
                </a:cxn>
                <a:cxn ang="0">
                  <a:pos x="T4" y="T5"/>
                </a:cxn>
                <a:cxn ang="0">
                  <a:pos x="T6" y="T7"/>
                </a:cxn>
                <a:cxn ang="0">
                  <a:pos x="T8" y="T9"/>
                </a:cxn>
              </a:cxnLst>
              <a:rect l="0" t="0" r="r" b="b"/>
              <a:pathLst>
                <a:path w="1663" h="9398">
                  <a:moveTo>
                    <a:pt x="0" y="2058"/>
                  </a:moveTo>
                  <a:lnTo>
                    <a:pt x="1663" y="9398"/>
                  </a:lnTo>
                  <a:lnTo>
                    <a:pt x="1663" y="0"/>
                  </a:lnTo>
                  <a:lnTo>
                    <a:pt x="437" y="313"/>
                  </a:lnTo>
                  <a:lnTo>
                    <a:pt x="0" y="2058"/>
                  </a:lnTo>
                  <a:close/>
                </a:path>
              </a:pathLst>
            </a:custGeom>
            <a:solidFill>
              <a:srgbClr val="DCDCDC"/>
            </a:solidFill>
            <a:ln>
              <a:solidFill>
                <a:srgbClr val="DCDCDC"/>
              </a:solidFill>
            </a:ln>
            <a:extLst/>
          </p:spPr>
          <p:txBody>
            <a:bodyPr vert="horz" wrap="square" lIns="91440" tIns="45720" rIns="91440" bIns="45720" numCol="1" anchor="t" anchorCtr="0" compatLnSpc="1">
              <a:prstTxWarp prst="textNoShape">
                <a:avLst/>
              </a:prstTxWarp>
            </a:bodyPr>
            <a:lstStyle/>
            <a:p>
              <a:endParaRPr lang="de-DE"/>
            </a:p>
          </p:txBody>
        </p:sp>
        <p:sp>
          <p:nvSpPr>
            <p:cNvPr id="6" name="Freeform 8"/>
            <p:cNvSpPr>
              <a:spLocks/>
            </p:cNvSpPr>
            <p:nvPr/>
          </p:nvSpPr>
          <p:spPr bwMode="auto">
            <a:xfrm>
              <a:off x="9951625" y="1805917"/>
              <a:ext cx="2238788" cy="2452702"/>
            </a:xfrm>
            <a:custGeom>
              <a:avLst/>
              <a:gdLst>
                <a:gd name="T0" fmla="*/ 0 w 7812"/>
                <a:gd name="T1" fmla="*/ 3689 h 8578"/>
                <a:gd name="T2" fmla="*/ 7812 w 7812"/>
                <a:gd name="T3" fmla="*/ 8578 h 8578"/>
                <a:gd name="T4" fmla="*/ 7812 w 7812"/>
                <a:gd name="T5" fmla="*/ 7340 h 8578"/>
                <a:gd name="T6" fmla="*/ 6149 w 7812"/>
                <a:gd name="T7" fmla="*/ 0 h 8578"/>
                <a:gd name="T8" fmla="*/ 0 w 7812"/>
                <a:gd name="T9" fmla="*/ 3689 h 8578"/>
              </a:gdLst>
              <a:ahLst/>
              <a:cxnLst>
                <a:cxn ang="0">
                  <a:pos x="T0" y="T1"/>
                </a:cxn>
                <a:cxn ang="0">
                  <a:pos x="T2" y="T3"/>
                </a:cxn>
                <a:cxn ang="0">
                  <a:pos x="T4" y="T5"/>
                </a:cxn>
                <a:cxn ang="0">
                  <a:pos x="T6" y="T7"/>
                </a:cxn>
                <a:cxn ang="0">
                  <a:pos x="T8" y="T9"/>
                </a:cxn>
              </a:cxnLst>
              <a:rect l="0" t="0" r="r" b="b"/>
              <a:pathLst>
                <a:path w="7812" h="8578">
                  <a:moveTo>
                    <a:pt x="0" y="3689"/>
                  </a:moveTo>
                  <a:lnTo>
                    <a:pt x="7812" y="8578"/>
                  </a:lnTo>
                  <a:lnTo>
                    <a:pt x="7812" y="7340"/>
                  </a:lnTo>
                  <a:lnTo>
                    <a:pt x="6149" y="0"/>
                  </a:lnTo>
                  <a:lnTo>
                    <a:pt x="0" y="3689"/>
                  </a:lnTo>
                  <a:close/>
                </a:path>
              </a:pathLst>
            </a:custGeom>
            <a:solidFill>
              <a:srgbClr val="CBCBC9"/>
            </a:solidFill>
            <a:ln>
              <a:solidFill>
                <a:srgbClr val="CBCBC9"/>
              </a:solidFill>
            </a:ln>
            <a:extLst/>
          </p:spPr>
          <p:txBody>
            <a:bodyPr vert="horz" wrap="square" lIns="91440" tIns="45720" rIns="91440" bIns="45720" numCol="1" anchor="t" anchorCtr="0" compatLnSpc="1">
              <a:prstTxWarp prst="textNoShape">
                <a:avLst/>
              </a:prstTxWarp>
            </a:bodyPr>
            <a:lstStyle/>
            <a:p>
              <a:endParaRPr lang="de-DE"/>
            </a:p>
          </p:txBody>
        </p:sp>
        <p:sp>
          <p:nvSpPr>
            <p:cNvPr id="7" name="Freeform 9"/>
            <p:cNvSpPr>
              <a:spLocks/>
            </p:cNvSpPr>
            <p:nvPr/>
          </p:nvSpPr>
          <p:spPr bwMode="auto">
            <a:xfrm>
              <a:off x="9209661" y="4155970"/>
              <a:ext cx="2980752" cy="962724"/>
            </a:xfrm>
            <a:custGeom>
              <a:avLst/>
              <a:gdLst>
                <a:gd name="T0" fmla="*/ 0 w 10401"/>
                <a:gd name="T1" fmla="*/ 3367 h 3367"/>
                <a:gd name="T2" fmla="*/ 10401 w 10401"/>
                <a:gd name="T3" fmla="*/ 919 h 3367"/>
                <a:gd name="T4" fmla="*/ 10401 w 10401"/>
                <a:gd name="T5" fmla="*/ 562 h 3367"/>
                <a:gd name="T6" fmla="*/ 6603 w 10401"/>
                <a:gd name="T7" fmla="*/ 0 h 3367"/>
                <a:gd name="T8" fmla="*/ 0 w 10401"/>
                <a:gd name="T9" fmla="*/ 3367 h 3367"/>
              </a:gdLst>
              <a:ahLst/>
              <a:cxnLst>
                <a:cxn ang="0">
                  <a:pos x="T0" y="T1"/>
                </a:cxn>
                <a:cxn ang="0">
                  <a:pos x="T2" y="T3"/>
                </a:cxn>
                <a:cxn ang="0">
                  <a:pos x="T4" y="T5"/>
                </a:cxn>
                <a:cxn ang="0">
                  <a:pos x="T6" y="T7"/>
                </a:cxn>
                <a:cxn ang="0">
                  <a:pos x="T8" y="T9"/>
                </a:cxn>
              </a:cxnLst>
              <a:rect l="0" t="0" r="r" b="b"/>
              <a:pathLst>
                <a:path w="10401" h="3367">
                  <a:moveTo>
                    <a:pt x="0" y="3367"/>
                  </a:moveTo>
                  <a:lnTo>
                    <a:pt x="10401" y="919"/>
                  </a:lnTo>
                  <a:lnTo>
                    <a:pt x="10401" y="562"/>
                  </a:lnTo>
                  <a:lnTo>
                    <a:pt x="6603" y="0"/>
                  </a:lnTo>
                  <a:lnTo>
                    <a:pt x="0" y="3367"/>
                  </a:lnTo>
                  <a:close/>
                </a:path>
              </a:pathLst>
            </a:custGeom>
            <a:solidFill>
              <a:srgbClr val="BEBEBE"/>
            </a:solidFill>
            <a:ln>
              <a:solidFill>
                <a:srgbClr val="BEBEBE"/>
              </a:solidFill>
            </a:ln>
            <a:extLst/>
          </p:spPr>
          <p:txBody>
            <a:bodyPr vert="horz" wrap="square" lIns="91440" tIns="45720" rIns="91440" bIns="45720" numCol="1" anchor="t" anchorCtr="0" compatLnSpc="1">
              <a:prstTxWarp prst="textNoShape">
                <a:avLst/>
              </a:prstTxWarp>
            </a:bodyPr>
            <a:lstStyle/>
            <a:p>
              <a:endParaRPr lang="de-DE"/>
            </a:p>
          </p:txBody>
        </p:sp>
        <p:sp>
          <p:nvSpPr>
            <p:cNvPr id="8" name="Freeform 10"/>
            <p:cNvSpPr>
              <a:spLocks/>
            </p:cNvSpPr>
            <p:nvPr/>
          </p:nvSpPr>
          <p:spPr bwMode="auto">
            <a:xfrm>
              <a:off x="9061211" y="732538"/>
              <a:ext cx="890414" cy="2128172"/>
            </a:xfrm>
            <a:custGeom>
              <a:avLst/>
              <a:gdLst>
                <a:gd name="T0" fmla="*/ 518 w 3107"/>
                <a:gd name="T1" fmla="*/ 0 h 7443"/>
                <a:gd name="T2" fmla="*/ 0 w 3107"/>
                <a:gd name="T3" fmla="*/ 2978 h 7443"/>
                <a:gd name="T4" fmla="*/ 3107 w 3107"/>
                <a:gd name="T5" fmla="*/ 7443 h 7443"/>
                <a:gd name="T6" fmla="*/ 518 w 3107"/>
                <a:gd name="T7" fmla="*/ 0 h 7443"/>
              </a:gdLst>
              <a:ahLst/>
              <a:cxnLst>
                <a:cxn ang="0">
                  <a:pos x="T0" y="T1"/>
                </a:cxn>
                <a:cxn ang="0">
                  <a:pos x="T2" y="T3"/>
                </a:cxn>
                <a:cxn ang="0">
                  <a:pos x="T4" y="T5"/>
                </a:cxn>
                <a:cxn ang="0">
                  <a:pos x="T6" y="T7"/>
                </a:cxn>
              </a:cxnLst>
              <a:rect l="0" t="0" r="r" b="b"/>
              <a:pathLst>
                <a:path w="3107" h="7443">
                  <a:moveTo>
                    <a:pt x="518" y="0"/>
                  </a:moveTo>
                  <a:lnTo>
                    <a:pt x="0" y="2978"/>
                  </a:lnTo>
                  <a:lnTo>
                    <a:pt x="3107" y="7443"/>
                  </a:lnTo>
                  <a:lnTo>
                    <a:pt x="518" y="0"/>
                  </a:lnTo>
                  <a:close/>
                </a:path>
              </a:pathLst>
            </a:custGeom>
            <a:solidFill>
              <a:srgbClr val="D9D9D9"/>
            </a:solidFill>
            <a:ln w="9525">
              <a:solidFill>
                <a:srgbClr val="D9D9D9"/>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9" name="Freeform 11"/>
            <p:cNvSpPr>
              <a:spLocks/>
            </p:cNvSpPr>
            <p:nvPr/>
          </p:nvSpPr>
          <p:spPr bwMode="auto">
            <a:xfrm>
              <a:off x="11839062" y="-19456"/>
              <a:ext cx="351351" cy="1326426"/>
            </a:xfrm>
            <a:custGeom>
              <a:avLst/>
              <a:gdLst>
                <a:gd name="T0" fmla="*/ 1226 w 1226"/>
                <a:gd name="T1" fmla="*/ 4326 h 4639"/>
                <a:gd name="T2" fmla="*/ 1226 w 1226"/>
                <a:gd name="T3" fmla="*/ 0 h 4639"/>
                <a:gd name="T4" fmla="*/ 1159 w 1226"/>
                <a:gd name="T5" fmla="*/ 0 h 4639"/>
                <a:gd name="T6" fmla="*/ 0 w 1226"/>
                <a:gd name="T7" fmla="*/ 4639 h 4639"/>
                <a:gd name="T8" fmla="*/ 1226 w 1226"/>
                <a:gd name="T9" fmla="*/ 4326 h 4639"/>
              </a:gdLst>
              <a:ahLst/>
              <a:cxnLst>
                <a:cxn ang="0">
                  <a:pos x="T0" y="T1"/>
                </a:cxn>
                <a:cxn ang="0">
                  <a:pos x="T2" y="T3"/>
                </a:cxn>
                <a:cxn ang="0">
                  <a:pos x="T4" y="T5"/>
                </a:cxn>
                <a:cxn ang="0">
                  <a:pos x="T6" y="T7"/>
                </a:cxn>
                <a:cxn ang="0">
                  <a:pos x="T8" y="T9"/>
                </a:cxn>
              </a:cxnLst>
              <a:rect l="0" t="0" r="r" b="b"/>
              <a:pathLst>
                <a:path w="1226" h="4639">
                  <a:moveTo>
                    <a:pt x="1226" y="4326"/>
                  </a:moveTo>
                  <a:lnTo>
                    <a:pt x="1226" y="0"/>
                  </a:lnTo>
                  <a:lnTo>
                    <a:pt x="1159" y="0"/>
                  </a:lnTo>
                  <a:lnTo>
                    <a:pt x="0" y="4639"/>
                  </a:lnTo>
                  <a:lnTo>
                    <a:pt x="1226" y="4326"/>
                  </a:lnTo>
                  <a:close/>
                </a:path>
              </a:pathLst>
            </a:custGeom>
            <a:solidFill>
              <a:srgbClr val="E1E1E1"/>
            </a:solidFill>
            <a:ln>
              <a:solidFill>
                <a:srgbClr val="E1E1E1"/>
              </a:solidFill>
            </a:ln>
            <a:extLst/>
          </p:spPr>
          <p:txBody>
            <a:bodyPr vert="horz" wrap="square" lIns="91440" tIns="45720" rIns="91440" bIns="45720" numCol="1" anchor="t" anchorCtr="0" compatLnSpc="1">
              <a:prstTxWarp prst="textNoShape">
                <a:avLst/>
              </a:prstTxWarp>
            </a:bodyPr>
            <a:lstStyle/>
            <a:p>
              <a:endParaRPr lang="de-DE"/>
            </a:p>
          </p:txBody>
        </p:sp>
        <p:sp>
          <p:nvSpPr>
            <p:cNvPr id="10" name="Freeform 12"/>
            <p:cNvSpPr>
              <a:spLocks/>
            </p:cNvSpPr>
            <p:nvPr/>
          </p:nvSpPr>
          <p:spPr bwMode="auto">
            <a:xfrm>
              <a:off x="5555724" y="1651515"/>
              <a:ext cx="3449889" cy="3559534"/>
            </a:xfrm>
            <a:custGeom>
              <a:avLst/>
              <a:gdLst>
                <a:gd name="T0" fmla="*/ 0 w 12038"/>
                <a:gd name="T1" fmla="*/ 3517 h 12449"/>
                <a:gd name="T2" fmla="*/ 1809 w 12038"/>
                <a:gd name="T3" fmla="*/ 12449 h 12449"/>
                <a:gd name="T4" fmla="*/ 12038 w 12038"/>
                <a:gd name="T5" fmla="*/ 0 h 12449"/>
                <a:gd name="T6" fmla="*/ 0 w 12038"/>
                <a:gd name="T7" fmla="*/ 3517 h 12449"/>
              </a:gdLst>
              <a:ahLst/>
              <a:cxnLst>
                <a:cxn ang="0">
                  <a:pos x="T0" y="T1"/>
                </a:cxn>
                <a:cxn ang="0">
                  <a:pos x="T2" y="T3"/>
                </a:cxn>
                <a:cxn ang="0">
                  <a:pos x="T4" y="T5"/>
                </a:cxn>
                <a:cxn ang="0">
                  <a:pos x="T6" y="T7"/>
                </a:cxn>
              </a:cxnLst>
              <a:rect l="0" t="0" r="r" b="b"/>
              <a:pathLst>
                <a:path w="12038" h="12449">
                  <a:moveTo>
                    <a:pt x="0" y="3517"/>
                  </a:moveTo>
                  <a:lnTo>
                    <a:pt x="1809" y="12449"/>
                  </a:lnTo>
                  <a:lnTo>
                    <a:pt x="12038" y="0"/>
                  </a:lnTo>
                  <a:lnTo>
                    <a:pt x="0" y="3517"/>
                  </a:lnTo>
                  <a:close/>
                </a:path>
              </a:pathLst>
            </a:custGeom>
            <a:solidFill>
              <a:srgbClr val="DDDDDD"/>
            </a:solidFill>
            <a:ln>
              <a:solidFill>
                <a:srgbClr val="DDDDDD"/>
              </a:solidFill>
            </a:ln>
            <a:extLst/>
          </p:spPr>
          <p:txBody>
            <a:bodyPr vert="horz" wrap="square" lIns="91440" tIns="45720" rIns="91440" bIns="45720" numCol="1" anchor="t" anchorCtr="0" compatLnSpc="1">
              <a:prstTxWarp prst="textNoShape">
                <a:avLst/>
              </a:prstTxWarp>
            </a:bodyPr>
            <a:lstStyle/>
            <a:p>
              <a:endParaRPr lang="de-DE"/>
            </a:p>
          </p:txBody>
        </p:sp>
        <p:sp>
          <p:nvSpPr>
            <p:cNvPr id="11" name="Freeform 13"/>
            <p:cNvSpPr>
              <a:spLocks/>
            </p:cNvSpPr>
            <p:nvPr/>
          </p:nvSpPr>
          <p:spPr bwMode="auto">
            <a:xfrm>
              <a:off x="6074154" y="2860710"/>
              <a:ext cx="5027816" cy="2350339"/>
            </a:xfrm>
            <a:custGeom>
              <a:avLst/>
              <a:gdLst>
                <a:gd name="T0" fmla="*/ 13530 w 17544"/>
                <a:gd name="T1" fmla="*/ 0 h 8220"/>
                <a:gd name="T2" fmla="*/ 0 w 17544"/>
                <a:gd name="T3" fmla="*/ 8220 h 8220"/>
                <a:gd name="T4" fmla="*/ 10941 w 17544"/>
                <a:gd name="T5" fmla="*/ 7897 h 8220"/>
                <a:gd name="T6" fmla="*/ 17544 w 17544"/>
                <a:gd name="T7" fmla="*/ 4530 h 8220"/>
                <a:gd name="T8" fmla="*/ 13530 w 17544"/>
                <a:gd name="T9" fmla="*/ 0 h 8220"/>
              </a:gdLst>
              <a:ahLst/>
              <a:cxnLst>
                <a:cxn ang="0">
                  <a:pos x="T0" y="T1"/>
                </a:cxn>
                <a:cxn ang="0">
                  <a:pos x="T2" y="T3"/>
                </a:cxn>
                <a:cxn ang="0">
                  <a:pos x="T4" y="T5"/>
                </a:cxn>
                <a:cxn ang="0">
                  <a:pos x="T6" y="T7"/>
                </a:cxn>
                <a:cxn ang="0">
                  <a:pos x="T8" y="T9"/>
                </a:cxn>
              </a:cxnLst>
              <a:rect l="0" t="0" r="r" b="b"/>
              <a:pathLst>
                <a:path w="17544" h="8220">
                  <a:moveTo>
                    <a:pt x="13530" y="0"/>
                  </a:moveTo>
                  <a:lnTo>
                    <a:pt x="0" y="8220"/>
                  </a:lnTo>
                  <a:lnTo>
                    <a:pt x="10941" y="7897"/>
                  </a:lnTo>
                  <a:lnTo>
                    <a:pt x="17544" y="4530"/>
                  </a:lnTo>
                  <a:lnTo>
                    <a:pt x="13530" y="0"/>
                  </a:lnTo>
                  <a:close/>
                </a:path>
              </a:pathLst>
            </a:custGeom>
            <a:solidFill>
              <a:srgbClr val="DCDCDC"/>
            </a:solidFill>
            <a:ln w="9525">
              <a:solidFill>
                <a:srgbClr val="DCDCDC"/>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2" name="Freeform 14"/>
            <p:cNvSpPr>
              <a:spLocks/>
            </p:cNvSpPr>
            <p:nvPr/>
          </p:nvSpPr>
          <p:spPr bwMode="auto">
            <a:xfrm>
              <a:off x="6074153" y="1584036"/>
              <a:ext cx="3877471" cy="3627013"/>
            </a:xfrm>
            <a:custGeom>
              <a:avLst/>
              <a:gdLst>
                <a:gd name="T0" fmla="*/ 10423 w 13530"/>
                <a:gd name="T1" fmla="*/ 0 h 12685"/>
                <a:gd name="T2" fmla="*/ 10229 w 13530"/>
                <a:gd name="T3" fmla="*/ 236 h 12685"/>
                <a:gd name="T4" fmla="*/ 10229 w 13530"/>
                <a:gd name="T5" fmla="*/ 236 h 12685"/>
                <a:gd name="T6" fmla="*/ 10229 w 13530"/>
                <a:gd name="T7" fmla="*/ 236 h 12685"/>
                <a:gd name="T8" fmla="*/ 0 w 13530"/>
                <a:gd name="T9" fmla="*/ 12685 h 12685"/>
                <a:gd name="T10" fmla="*/ 13530 w 13530"/>
                <a:gd name="T11" fmla="*/ 4465 h 12685"/>
                <a:gd name="T12" fmla="*/ 10423 w 13530"/>
                <a:gd name="T13" fmla="*/ 0 h 12685"/>
              </a:gdLst>
              <a:ahLst/>
              <a:cxnLst>
                <a:cxn ang="0">
                  <a:pos x="T0" y="T1"/>
                </a:cxn>
                <a:cxn ang="0">
                  <a:pos x="T2" y="T3"/>
                </a:cxn>
                <a:cxn ang="0">
                  <a:pos x="T4" y="T5"/>
                </a:cxn>
                <a:cxn ang="0">
                  <a:pos x="T6" y="T7"/>
                </a:cxn>
                <a:cxn ang="0">
                  <a:pos x="T8" y="T9"/>
                </a:cxn>
                <a:cxn ang="0">
                  <a:pos x="T10" y="T11"/>
                </a:cxn>
                <a:cxn ang="0">
                  <a:pos x="T12" y="T13"/>
                </a:cxn>
              </a:cxnLst>
              <a:rect l="0" t="0" r="r" b="b"/>
              <a:pathLst>
                <a:path w="13530" h="12685">
                  <a:moveTo>
                    <a:pt x="10423" y="0"/>
                  </a:moveTo>
                  <a:lnTo>
                    <a:pt x="10229" y="236"/>
                  </a:lnTo>
                  <a:lnTo>
                    <a:pt x="10229" y="236"/>
                  </a:lnTo>
                  <a:lnTo>
                    <a:pt x="10229" y="236"/>
                  </a:lnTo>
                  <a:lnTo>
                    <a:pt x="0" y="12685"/>
                  </a:lnTo>
                  <a:lnTo>
                    <a:pt x="13530" y="4465"/>
                  </a:lnTo>
                  <a:lnTo>
                    <a:pt x="10423" y="0"/>
                  </a:lnTo>
                  <a:close/>
                </a:path>
              </a:pathLst>
            </a:custGeom>
            <a:solidFill>
              <a:srgbClr val="D6D6D5"/>
            </a:solidFill>
            <a:ln>
              <a:solidFill>
                <a:srgbClr val="D6D6D5"/>
              </a:solidFill>
            </a:ln>
            <a:extLst/>
          </p:spPr>
          <p:txBody>
            <a:bodyPr vert="horz" wrap="square" lIns="91440" tIns="45720" rIns="91440" bIns="45720" numCol="1" anchor="t" anchorCtr="0" compatLnSpc="1">
              <a:prstTxWarp prst="textNoShape">
                <a:avLst/>
              </a:prstTxWarp>
            </a:bodyPr>
            <a:lstStyle/>
            <a:p>
              <a:endParaRPr lang="de-DE"/>
            </a:p>
          </p:txBody>
        </p:sp>
        <p:sp>
          <p:nvSpPr>
            <p:cNvPr id="13" name="Freeform 15"/>
            <p:cNvSpPr>
              <a:spLocks/>
            </p:cNvSpPr>
            <p:nvPr/>
          </p:nvSpPr>
          <p:spPr bwMode="auto">
            <a:xfrm>
              <a:off x="9951625" y="2860710"/>
              <a:ext cx="2238788" cy="1455952"/>
            </a:xfrm>
            <a:custGeom>
              <a:avLst/>
              <a:gdLst>
                <a:gd name="T0" fmla="*/ 0 w 7812"/>
                <a:gd name="T1" fmla="*/ 0 h 5092"/>
                <a:gd name="T2" fmla="*/ 4014 w 7812"/>
                <a:gd name="T3" fmla="*/ 4530 h 5092"/>
                <a:gd name="T4" fmla="*/ 7812 w 7812"/>
                <a:gd name="T5" fmla="*/ 5092 h 5092"/>
                <a:gd name="T6" fmla="*/ 7812 w 7812"/>
                <a:gd name="T7" fmla="*/ 4889 h 5092"/>
                <a:gd name="T8" fmla="*/ 0 w 7812"/>
                <a:gd name="T9" fmla="*/ 0 h 5092"/>
              </a:gdLst>
              <a:ahLst/>
              <a:cxnLst>
                <a:cxn ang="0">
                  <a:pos x="T0" y="T1"/>
                </a:cxn>
                <a:cxn ang="0">
                  <a:pos x="T2" y="T3"/>
                </a:cxn>
                <a:cxn ang="0">
                  <a:pos x="T4" y="T5"/>
                </a:cxn>
                <a:cxn ang="0">
                  <a:pos x="T6" y="T7"/>
                </a:cxn>
                <a:cxn ang="0">
                  <a:pos x="T8" y="T9"/>
                </a:cxn>
              </a:cxnLst>
              <a:rect l="0" t="0" r="r" b="b"/>
              <a:pathLst>
                <a:path w="7812" h="5092">
                  <a:moveTo>
                    <a:pt x="0" y="0"/>
                  </a:moveTo>
                  <a:lnTo>
                    <a:pt x="4014" y="4530"/>
                  </a:lnTo>
                  <a:lnTo>
                    <a:pt x="7812" y="5092"/>
                  </a:lnTo>
                  <a:lnTo>
                    <a:pt x="7812" y="4889"/>
                  </a:lnTo>
                  <a:lnTo>
                    <a:pt x="0" y="0"/>
                  </a:lnTo>
                  <a:close/>
                </a:path>
              </a:pathLst>
            </a:custGeom>
            <a:solidFill>
              <a:srgbClr val="D6D6D5"/>
            </a:solidFill>
            <a:ln>
              <a:solidFill>
                <a:srgbClr val="D6D6D5"/>
              </a:solidFill>
            </a:ln>
            <a:extLst/>
          </p:spPr>
          <p:txBody>
            <a:bodyPr vert="horz" wrap="square" lIns="91440" tIns="45720" rIns="91440" bIns="45720" numCol="1" anchor="t" anchorCtr="0" compatLnSpc="1">
              <a:prstTxWarp prst="textNoShape">
                <a:avLst/>
              </a:prstTxWarp>
            </a:bodyPr>
            <a:lstStyle/>
            <a:p>
              <a:endParaRPr lang="de-DE"/>
            </a:p>
          </p:txBody>
        </p:sp>
        <p:sp>
          <p:nvSpPr>
            <p:cNvPr id="14" name="Freeform 16"/>
            <p:cNvSpPr>
              <a:spLocks/>
            </p:cNvSpPr>
            <p:nvPr/>
          </p:nvSpPr>
          <p:spPr bwMode="auto">
            <a:xfrm>
              <a:off x="9951625" y="1306970"/>
              <a:ext cx="1887437" cy="1553740"/>
            </a:xfrm>
            <a:custGeom>
              <a:avLst/>
              <a:gdLst>
                <a:gd name="T0" fmla="*/ 6586 w 6586"/>
                <a:gd name="T1" fmla="*/ 0 h 5434"/>
                <a:gd name="T2" fmla="*/ 3042 w 6586"/>
                <a:gd name="T3" fmla="*/ 903 h 5434"/>
                <a:gd name="T4" fmla="*/ 0 w 6586"/>
                <a:gd name="T5" fmla="*/ 5434 h 5434"/>
                <a:gd name="T6" fmla="*/ 6149 w 6586"/>
                <a:gd name="T7" fmla="*/ 1745 h 5434"/>
                <a:gd name="T8" fmla="*/ 6586 w 6586"/>
                <a:gd name="T9" fmla="*/ 0 h 5434"/>
              </a:gdLst>
              <a:ahLst/>
              <a:cxnLst>
                <a:cxn ang="0">
                  <a:pos x="T0" y="T1"/>
                </a:cxn>
                <a:cxn ang="0">
                  <a:pos x="T2" y="T3"/>
                </a:cxn>
                <a:cxn ang="0">
                  <a:pos x="T4" y="T5"/>
                </a:cxn>
                <a:cxn ang="0">
                  <a:pos x="T6" y="T7"/>
                </a:cxn>
                <a:cxn ang="0">
                  <a:pos x="T8" y="T9"/>
                </a:cxn>
              </a:cxnLst>
              <a:rect l="0" t="0" r="r" b="b"/>
              <a:pathLst>
                <a:path w="6586" h="5434">
                  <a:moveTo>
                    <a:pt x="6586" y="0"/>
                  </a:moveTo>
                  <a:lnTo>
                    <a:pt x="3042" y="903"/>
                  </a:lnTo>
                  <a:lnTo>
                    <a:pt x="0" y="5434"/>
                  </a:lnTo>
                  <a:lnTo>
                    <a:pt x="6149" y="1745"/>
                  </a:lnTo>
                  <a:lnTo>
                    <a:pt x="6586" y="0"/>
                  </a:lnTo>
                  <a:close/>
                </a:path>
              </a:pathLst>
            </a:custGeom>
            <a:solidFill>
              <a:srgbClr val="DCDCDC"/>
            </a:solidFill>
            <a:ln>
              <a:solidFill>
                <a:srgbClr val="DCDCDC"/>
              </a:solidFill>
            </a:ln>
            <a:extLst/>
          </p:spPr>
          <p:txBody>
            <a:bodyPr vert="horz" wrap="square" lIns="91440" tIns="45720" rIns="91440" bIns="45720" numCol="1" anchor="t" anchorCtr="0" compatLnSpc="1">
              <a:prstTxWarp prst="textNoShape">
                <a:avLst/>
              </a:prstTxWarp>
            </a:bodyPr>
            <a:lstStyle/>
            <a:p>
              <a:endParaRPr lang="de-DE"/>
            </a:p>
          </p:txBody>
        </p:sp>
        <p:sp>
          <p:nvSpPr>
            <p:cNvPr id="15" name="Freeform 17"/>
            <p:cNvSpPr>
              <a:spLocks/>
            </p:cNvSpPr>
            <p:nvPr/>
          </p:nvSpPr>
          <p:spPr bwMode="auto">
            <a:xfrm>
              <a:off x="8455374" y="6655278"/>
              <a:ext cx="1225717" cy="202724"/>
            </a:xfrm>
            <a:custGeom>
              <a:avLst/>
              <a:gdLst>
                <a:gd name="T0" fmla="*/ 2718 w 2816"/>
                <a:gd name="T1" fmla="*/ 0 h 467"/>
                <a:gd name="T2" fmla="*/ 0 w 2816"/>
                <a:gd name="T3" fmla="*/ 451 h 467"/>
                <a:gd name="T4" fmla="*/ 2816 w 2816"/>
                <a:gd name="T5" fmla="*/ 467 h 467"/>
                <a:gd name="T6" fmla="*/ 2718 w 2816"/>
                <a:gd name="T7" fmla="*/ 0 h 467"/>
              </a:gdLst>
              <a:ahLst/>
              <a:cxnLst>
                <a:cxn ang="0">
                  <a:pos x="T0" y="T1"/>
                </a:cxn>
                <a:cxn ang="0">
                  <a:pos x="T2" y="T3"/>
                </a:cxn>
                <a:cxn ang="0">
                  <a:pos x="T4" y="T5"/>
                </a:cxn>
                <a:cxn ang="0">
                  <a:pos x="T6" y="T7"/>
                </a:cxn>
              </a:cxnLst>
              <a:rect l="0" t="0" r="r" b="b"/>
              <a:pathLst>
                <a:path w="2816" h="467">
                  <a:moveTo>
                    <a:pt x="2718" y="0"/>
                  </a:moveTo>
                  <a:cubicBezTo>
                    <a:pt x="2718" y="0"/>
                    <a:pt x="1321" y="253"/>
                    <a:pt x="0" y="451"/>
                  </a:cubicBezTo>
                  <a:cubicBezTo>
                    <a:pt x="2816" y="467"/>
                    <a:pt x="2816" y="467"/>
                    <a:pt x="2816" y="467"/>
                  </a:cubicBezTo>
                  <a:cubicBezTo>
                    <a:pt x="2718" y="0"/>
                    <a:pt x="2718" y="0"/>
                    <a:pt x="2718" y="0"/>
                  </a:cubicBezTo>
                  <a:close/>
                </a:path>
              </a:pathLst>
            </a:custGeom>
            <a:solidFill>
              <a:srgbClr val="D8D7D7"/>
            </a:solidFill>
            <a:ln>
              <a:solidFill>
                <a:srgbClr val="D8D7D7"/>
              </a:solidFill>
            </a:ln>
            <a:extLst/>
          </p:spPr>
          <p:txBody>
            <a:bodyPr vert="horz" wrap="square" lIns="91440" tIns="45720" rIns="91440" bIns="45720" numCol="1" anchor="t" anchorCtr="0" compatLnSpc="1">
              <a:prstTxWarp prst="textNoShape">
                <a:avLst/>
              </a:prstTxWarp>
            </a:bodyPr>
            <a:lstStyle/>
            <a:p>
              <a:endParaRPr lang="de-DE"/>
            </a:p>
          </p:txBody>
        </p:sp>
        <p:sp>
          <p:nvSpPr>
            <p:cNvPr id="16" name="Freeform 18"/>
            <p:cNvSpPr>
              <a:spLocks/>
            </p:cNvSpPr>
            <p:nvPr/>
          </p:nvSpPr>
          <p:spPr bwMode="auto">
            <a:xfrm>
              <a:off x="9209661" y="5118694"/>
              <a:ext cx="2846058" cy="1739308"/>
            </a:xfrm>
            <a:custGeom>
              <a:avLst/>
              <a:gdLst>
                <a:gd name="T0" fmla="*/ 969 w 6540"/>
                <a:gd name="T1" fmla="*/ 3583 h 4006"/>
                <a:gd name="T2" fmla="*/ 3949 w 6540"/>
                <a:gd name="T3" fmla="*/ 4006 h 4006"/>
                <a:gd name="T4" fmla="*/ 6540 w 6540"/>
                <a:gd name="T5" fmla="*/ 4006 h 4006"/>
                <a:gd name="T6" fmla="*/ 0 w 6540"/>
                <a:gd name="T7" fmla="*/ 0 h 4006"/>
                <a:gd name="T8" fmla="*/ 969 w 6540"/>
                <a:gd name="T9" fmla="*/ 3583 h 4006"/>
              </a:gdLst>
              <a:ahLst/>
              <a:cxnLst>
                <a:cxn ang="0">
                  <a:pos x="T0" y="T1"/>
                </a:cxn>
                <a:cxn ang="0">
                  <a:pos x="T2" y="T3"/>
                </a:cxn>
                <a:cxn ang="0">
                  <a:pos x="T4" y="T5"/>
                </a:cxn>
                <a:cxn ang="0">
                  <a:pos x="T6" y="T7"/>
                </a:cxn>
                <a:cxn ang="0">
                  <a:pos x="T8" y="T9"/>
                </a:cxn>
              </a:cxnLst>
              <a:rect l="0" t="0" r="r" b="b"/>
              <a:pathLst>
                <a:path w="6540" h="4006">
                  <a:moveTo>
                    <a:pt x="969" y="3583"/>
                  </a:moveTo>
                  <a:cubicBezTo>
                    <a:pt x="3949" y="4006"/>
                    <a:pt x="3949" y="4006"/>
                    <a:pt x="3949" y="4006"/>
                  </a:cubicBezTo>
                  <a:cubicBezTo>
                    <a:pt x="6540" y="4006"/>
                    <a:pt x="6540" y="4006"/>
                    <a:pt x="6540" y="4006"/>
                  </a:cubicBezTo>
                  <a:cubicBezTo>
                    <a:pt x="4546" y="2759"/>
                    <a:pt x="0" y="0"/>
                    <a:pt x="0" y="0"/>
                  </a:cubicBezTo>
                  <a:lnTo>
                    <a:pt x="969" y="3583"/>
                  </a:lnTo>
                  <a:close/>
                </a:path>
              </a:pathLst>
            </a:custGeom>
            <a:solidFill>
              <a:srgbClr val="E2E2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 name="Freeform 19"/>
            <p:cNvSpPr>
              <a:spLocks/>
            </p:cNvSpPr>
            <p:nvPr/>
          </p:nvSpPr>
          <p:spPr bwMode="auto">
            <a:xfrm>
              <a:off x="9631225" y="6674435"/>
              <a:ext cx="1297076" cy="183567"/>
            </a:xfrm>
            <a:custGeom>
              <a:avLst/>
              <a:gdLst>
                <a:gd name="T0" fmla="*/ 174 w 4526"/>
                <a:gd name="T1" fmla="*/ 642 h 642"/>
                <a:gd name="T2" fmla="*/ 4526 w 4526"/>
                <a:gd name="T3" fmla="*/ 642 h 642"/>
                <a:gd name="T4" fmla="*/ 0 w 4526"/>
                <a:gd name="T5" fmla="*/ 0 h 642"/>
                <a:gd name="T6" fmla="*/ 174 w 4526"/>
                <a:gd name="T7" fmla="*/ 642 h 642"/>
              </a:gdLst>
              <a:ahLst/>
              <a:cxnLst>
                <a:cxn ang="0">
                  <a:pos x="T0" y="T1"/>
                </a:cxn>
                <a:cxn ang="0">
                  <a:pos x="T2" y="T3"/>
                </a:cxn>
                <a:cxn ang="0">
                  <a:pos x="T4" y="T5"/>
                </a:cxn>
                <a:cxn ang="0">
                  <a:pos x="T6" y="T7"/>
                </a:cxn>
              </a:cxnLst>
              <a:rect l="0" t="0" r="r" b="b"/>
              <a:pathLst>
                <a:path w="4526" h="642">
                  <a:moveTo>
                    <a:pt x="174" y="642"/>
                  </a:moveTo>
                  <a:lnTo>
                    <a:pt x="4526" y="642"/>
                  </a:lnTo>
                  <a:lnTo>
                    <a:pt x="0" y="0"/>
                  </a:lnTo>
                  <a:lnTo>
                    <a:pt x="174" y="642"/>
                  </a:lnTo>
                  <a:close/>
                </a:path>
              </a:pathLst>
            </a:custGeom>
            <a:solidFill>
              <a:srgbClr val="D5D5D4"/>
            </a:solidFill>
            <a:ln>
              <a:solidFill>
                <a:srgbClr val="D5D5D4"/>
              </a:solidFill>
            </a:ln>
            <a:extLst/>
          </p:spPr>
          <p:txBody>
            <a:bodyPr vert="horz" wrap="square" lIns="91440" tIns="45720" rIns="91440" bIns="45720" numCol="1" anchor="t" anchorCtr="0" compatLnSpc="1">
              <a:prstTxWarp prst="textNoShape">
                <a:avLst/>
              </a:prstTxWarp>
            </a:bodyPr>
            <a:lstStyle/>
            <a:p>
              <a:endParaRPr lang="de-DE"/>
            </a:p>
          </p:txBody>
        </p:sp>
        <p:sp>
          <p:nvSpPr>
            <p:cNvPr id="18" name="Freeform 20"/>
            <p:cNvSpPr>
              <a:spLocks/>
            </p:cNvSpPr>
            <p:nvPr/>
          </p:nvSpPr>
          <p:spPr bwMode="auto">
            <a:xfrm>
              <a:off x="5981014" y="5103826"/>
              <a:ext cx="3657375" cy="1754176"/>
            </a:xfrm>
            <a:custGeom>
              <a:avLst/>
              <a:gdLst>
                <a:gd name="T0" fmla="*/ 8404 w 8404"/>
                <a:gd name="T1" fmla="*/ 3573 h 4040"/>
                <a:gd name="T2" fmla="*/ 7398 w 8404"/>
                <a:gd name="T3" fmla="*/ 0 h 4040"/>
                <a:gd name="T4" fmla="*/ 0 w 8404"/>
                <a:gd name="T5" fmla="*/ 4040 h 4040"/>
                <a:gd name="T6" fmla="*/ 5686 w 8404"/>
                <a:gd name="T7" fmla="*/ 4024 h 4040"/>
                <a:gd name="T8" fmla="*/ 8404 w 8404"/>
                <a:gd name="T9" fmla="*/ 3573 h 4040"/>
              </a:gdLst>
              <a:ahLst/>
              <a:cxnLst>
                <a:cxn ang="0">
                  <a:pos x="T0" y="T1"/>
                </a:cxn>
                <a:cxn ang="0">
                  <a:pos x="T2" y="T3"/>
                </a:cxn>
                <a:cxn ang="0">
                  <a:pos x="T4" y="T5"/>
                </a:cxn>
                <a:cxn ang="0">
                  <a:pos x="T6" y="T7"/>
                </a:cxn>
                <a:cxn ang="0">
                  <a:pos x="T8" y="T9"/>
                </a:cxn>
              </a:cxnLst>
              <a:rect l="0" t="0" r="r" b="b"/>
              <a:pathLst>
                <a:path w="8404" h="4040">
                  <a:moveTo>
                    <a:pt x="8404" y="3573"/>
                  </a:moveTo>
                  <a:cubicBezTo>
                    <a:pt x="7398" y="0"/>
                    <a:pt x="7398" y="0"/>
                    <a:pt x="7398" y="0"/>
                  </a:cubicBezTo>
                  <a:cubicBezTo>
                    <a:pt x="0" y="4040"/>
                    <a:pt x="0" y="4040"/>
                    <a:pt x="0" y="4040"/>
                  </a:cubicBezTo>
                  <a:cubicBezTo>
                    <a:pt x="5686" y="4024"/>
                    <a:pt x="5686" y="4024"/>
                    <a:pt x="5686" y="4024"/>
                  </a:cubicBezTo>
                  <a:cubicBezTo>
                    <a:pt x="7005" y="3812"/>
                    <a:pt x="8404" y="3573"/>
                    <a:pt x="8404" y="3573"/>
                  </a:cubicBezTo>
                  <a:close/>
                </a:path>
              </a:pathLst>
            </a:custGeom>
            <a:solidFill>
              <a:srgbClr val="DBDBDB"/>
            </a:solidFill>
            <a:ln>
              <a:solidFill>
                <a:srgbClr val="DBDBDB"/>
              </a:solidFill>
            </a:ln>
            <a:extLst/>
          </p:spPr>
          <p:txBody>
            <a:bodyPr vert="horz" wrap="square" lIns="91440" tIns="45720" rIns="91440" bIns="45720" numCol="1" anchor="t" anchorCtr="0" compatLnSpc="1">
              <a:prstTxWarp prst="textNoShape">
                <a:avLst/>
              </a:prstTxWarp>
            </a:bodyPr>
            <a:lstStyle/>
            <a:p>
              <a:endParaRPr lang="de-DE"/>
            </a:p>
          </p:txBody>
        </p:sp>
        <p:sp>
          <p:nvSpPr>
            <p:cNvPr id="19" name="Freeform 21"/>
            <p:cNvSpPr>
              <a:spLocks/>
            </p:cNvSpPr>
            <p:nvPr/>
          </p:nvSpPr>
          <p:spPr bwMode="auto">
            <a:xfrm>
              <a:off x="9209661" y="5118694"/>
              <a:ext cx="2938338" cy="1739308"/>
            </a:xfrm>
            <a:custGeom>
              <a:avLst/>
              <a:gdLst>
                <a:gd name="T0" fmla="*/ 5309 w 6752"/>
                <a:gd name="T1" fmla="*/ 1508 h 4006"/>
                <a:gd name="T2" fmla="*/ 0 w 6752"/>
                <a:gd name="T3" fmla="*/ 0 h 4006"/>
                <a:gd name="T4" fmla="*/ 6540 w 6752"/>
                <a:gd name="T5" fmla="*/ 4006 h 4006"/>
                <a:gd name="T6" fmla="*/ 6752 w 6752"/>
                <a:gd name="T7" fmla="*/ 4006 h 4006"/>
                <a:gd name="T8" fmla="*/ 5179 w 6752"/>
                <a:gd name="T9" fmla="*/ 1747 h 4006"/>
                <a:gd name="T10" fmla="*/ 5309 w 6752"/>
                <a:gd name="T11" fmla="*/ 1508 h 4006"/>
              </a:gdLst>
              <a:ahLst/>
              <a:cxnLst>
                <a:cxn ang="0">
                  <a:pos x="T0" y="T1"/>
                </a:cxn>
                <a:cxn ang="0">
                  <a:pos x="T2" y="T3"/>
                </a:cxn>
                <a:cxn ang="0">
                  <a:pos x="T4" y="T5"/>
                </a:cxn>
                <a:cxn ang="0">
                  <a:pos x="T6" y="T7"/>
                </a:cxn>
                <a:cxn ang="0">
                  <a:pos x="T8" y="T9"/>
                </a:cxn>
                <a:cxn ang="0">
                  <a:pos x="T10" y="T11"/>
                </a:cxn>
              </a:cxnLst>
              <a:rect l="0" t="0" r="r" b="b"/>
              <a:pathLst>
                <a:path w="6752" h="4006">
                  <a:moveTo>
                    <a:pt x="5309" y="1508"/>
                  </a:moveTo>
                  <a:cubicBezTo>
                    <a:pt x="0" y="0"/>
                    <a:pt x="0" y="0"/>
                    <a:pt x="0" y="0"/>
                  </a:cubicBezTo>
                  <a:cubicBezTo>
                    <a:pt x="0" y="0"/>
                    <a:pt x="4546" y="2759"/>
                    <a:pt x="6540" y="4006"/>
                  </a:cubicBezTo>
                  <a:cubicBezTo>
                    <a:pt x="6752" y="4006"/>
                    <a:pt x="6752" y="4006"/>
                    <a:pt x="6752" y="4006"/>
                  </a:cubicBezTo>
                  <a:cubicBezTo>
                    <a:pt x="6064" y="2988"/>
                    <a:pt x="5179" y="1747"/>
                    <a:pt x="5179" y="1747"/>
                  </a:cubicBezTo>
                  <a:lnTo>
                    <a:pt x="5309" y="1508"/>
                  </a:lnTo>
                  <a:close/>
                </a:path>
              </a:pathLst>
            </a:custGeom>
            <a:solidFill>
              <a:srgbClr val="D8D7D7"/>
            </a:solidFill>
            <a:ln>
              <a:solidFill>
                <a:srgbClr val="D8D7D7"/>
              </a:solidFill>
            </a:ln>
            <a:extLst/>
          </p:spPr>
          <p:txBody>
            <a:bodyPr vert="horz" wrap="square" lIns="91440" tIns="45720" rIns="91440" bIns="45720" numCol="1" anchor="t" anchorCtr="0" compatLnSpc="1">
              <a:prstTxWarp prst="textNoShape">
                <a:avLst/>
              </a:prstTxWarp>
            </a:bodyPr>
            <a:lstStyle/>
            <a:p>
              <a:endParaRPr lang="de-DE"/>
            </a:p>
          </p:txBody>
        </p:sp>
        <p:sp>
          <p:nvSpPr>
            <p:cNvPr id="20" name="Freeform 22"/>
            <p:cNvSpPr>
              <a:spLocks/>
            </p:cNvSpPr>
            <p:nvPr/>
          </p:nvSpPr>
          <p:spPr bwMode="auto">
            <a:xfrm>
              <a:off x="11463638" y="5773472"/>
              <a:ext cx="726775" cy="1084530"/>
            </a:xfrm>
            <a:custGeom>
              <a:avLst/>
              <a:gdLst>
                <a:gd name="T0" fmla="*/ 0 w 1670"/>
                <a:gd name="T1" fmla="*/ 239 h 2498"/>
                <a:gd name="T2" fmla="*/ 1573 w 1670"/>
                <a:gd name="T3" fmla="*/ 2498 h 2498"/>
                <a:gd name="T4" fmla="*/ 1670 w 1670"/>
                <a:gd name="T5" fmla="*/ 2498 h 2498"/>
                <a:gd name="T6" fmla="*/ 1670 w 1670"/>
                <a:gd name="T7" fmla="*/ 438 h 2498"/>
                <a:gd name="T8" fmla="*/ 130 w 1670"/>
                <a:gd name="T9" fmla="*/ 0 h 2498"/>
                <a:gd name="T10" fmla="*/ 0 w 1670"/>
                <a:gd name="T11" fmla="*/ 239 h 2498"/>
              </a:gdLst>
              <a:ahLst/>
              <a:cxnLst>
                <a:cxn ang="0">
                  <a:pos x="T0" y="T1"/>
                </a:cxn>
                <a:cxn ang="0">
                  <a:pos x="T2" y="T3"/>
                </a:cxn>
                <a:cxn ang="0">
                  <a:pos x="T4" y="T5"/>
                </a:cxn>
                <a:cxn ang="0">
                  <a:pos x="T6" y="T7"/>
                </a:cxn>
                <a:cxn ang="0">
                  <a:pos x="T8" y="T9"/>
                </a:cxn>
                <a:cxn ang="0">
                  <a:pos x="T10" y="T11"/>
                </a:cxn>
              </a:cxnLst>
              <a:rect l="0" t="0" r="r" b="b"/>
              <a:pathLst>
                <a:path w="1670" h="2498">
                  <a:moveTo>
                    <a:pt x="0" y="239"/>
                  </a:moveTo>
                  <a:cubicBezTo>
                    <a:pt x="0" y="239"/>
                    <a:pt x="885" y="1480"/>
                    <a:pt x="1573" y="2498"/>
                  </a:cubicBezTo>
                  <a:cubicBezTo>
                    <a:pt x="1670" y="2498"/>
                    <a:pt x="1670" y="2498"/>
                    <a:pt x="1670" y="2498"/>
                  </a:cubicBezTo>
                  <a:cubicBezTo>
                    <a:pt x="1670" y="438"/>
                    <a:pt x="1670" y="438"/>
                    <a:pt x="1670" y="438"/>
                  </a:cubicBezTo>
                  <a:cubicBezTo>
                    <a:pt x="130" y="0"/>
                    <a:pt x="130" y="0"/>
                    <a:pt x="130" y="0"/>
                  </a:cubicBezTo>
                  <a:lnTo>
                    <a:pt x="0" y="239"/>
                  </a:lnTo>
                  <a:close/>
                </a:path>
              </a:pathLst>
            </a:custGeom>
            <a:solidFill>
              <a:srgbClr val="DDDDDD"/>
            </a:solidFill>
            <a:ln>
              <a:solidFill>
                <a:srgbClr val="DDDDDD"/>
              </a:solidFill>
            </a:ln>
            <a:extLst/>
          </p:spPr>
          <p:txBody>
            <a:bodyPr vert="horz" wrap="square" lIns="91440" tIns="45720" rIns="91440" bIns="45720" numCol="1" anchor="t" anchorCtr="0" compatLnSpc="1">
              <a:prstTxWarp prst="textNoShape">
                <a:avLst/>
              </a:prstTxWarp>
            </a:bodyPr>
            <a:lstStyle/>
            <a:p>
              <a:endParaRPr lang="de-DE"/>
            </a:p>
          </p:txBody>
        </p:sp>
        <p:sp>
          <p:nvSpPr>
            <p:cNvPr id="21" name="Freeform 23"/>
            <p:cNvSpPr>
              <a:spLocks/>
            </p:cNvSpPr>
            <p:nvPr/>
          </p:nvSpPr>
          <p:spPr bwMode="auto">
            <a:xfrm>
              <a:off x="9209661" y="4418739"/>
              <a:ext cx="2980752" cy="1354733"/>
            </a:xfrm>
            <a:custGeom>
              <a:avLst/>
              <a:gdLst>
                <a:gd name="T0" fmla="*/ 0 w 10401"/>
                <a:gd name="T1" fmla="*/ 2448 h 4738"/>
                <a:gd name="T2" fmla="*/ 8062 w 10401"/>
                <a:gd name="T3" fmla="*/ 4738 h 4738"/>
                <a:gd name="T4" fmla="*/ 10401 w 10401"/>
                <a:gd name="T5" fmla="*/ 434 h 4738"/>
                <a:gd name="T6" fmla="*/ 10401 w 10401"/>
                <a:gd name="T7" fmla="*/ 0 h 4738"/>
                <a:gd name="T8" fmla="*/ 0 w 10401"/>
                <a:gd name="T9" fmla="*/ 2448 h 4738"/>
              </a:gdLst>
              <a:ahLst/>
              <a:cxnLst>
                <a:cxn ang="0">
                  <a:pos x="T0" y="T1"/>
                </a:cxn>
                <a:cxn ang="0">
                  <a:pos x="T2" y="T3"/>
                </a:cxn>
                <a:cxn ang="0">
                  <a:pos x="T4" y="T5"/>
                </a:cxn>
                <a:cxn ang="0">
                  <a:pos x="T6" y="T7"/>
                </a:cxn>
                <a:cxn ang="0">
                  <a:pos x="T8" y="T9"/>
                </a:cxn>
              </a:cxnLst>
              <a:rect l="0" t="0" r="r" b="b"/>
              <a:pathLst>
                <a:path w="10401" h="4738">
                  <a:moveTo>
                    <a:pt x="0" y="2448"/>
                  </a:moveTo>
                  <a:lnTo>
                    <a:pt x="8062" y="4738"/>
                  </a:lnTo>
                  <a:lnTo>
                    <a:pt x="10401" y="434"/>
                  </a:lnTo>
                  <a:lnTo>
                    <a:pt x="10401" y="0"/>
                  </a:lnTo>
                  <a:lnTo>
                    <a:pt x="0" y="2448"/>
                  </a:lnTo>
                  <a:close/>
                </a:path>
              </a:pathLst>
            </a:custGeom>
            <a:solidFill>
              <a:srgbClr val="D1D1D1"/>
            </a:solidFill>
            <a:ln>
              <a:solidFill>
                <a:srgbClr val="D1D1D1"/>
              </a:solidFill>
            </a:ln>
            <a:extLst/>
          </p:spPr>
          <p:txBody>
            <a:bodyPr vert="horz" wrap="square" lIns="91440" tIns="45720" rIns="91440" bIns="45720" numCol="1" anchor="t" anchorCtr="0" compatLnSpc="1">
              <a:prstTxWarp prst="textNoShape">
                <a:avLst/>
              </a:prstTxWarp>
            </a:bodyPr>
            <a:lstStyle/>
            <a:p>
              <a:endParaRPr lang="de-DE"/>
            </a:p>
          </p:txBody>
        </p:sp>
        <p:sp>
          <p:nvSpPr>
            <p:cNvPr id="22" name="Freeform 24"/>
            <p:cNvSpPr>
              <a:spLocks/>
            </p:cNvSpPr>
            <p:nvPr/>
          </p:nvSpPr>
          <p:spPr bwMode="auto">
            <a:xfrm>
              <a:off x="5560023" y="5118694"/>
              <a:ext cx="3649638" cy="1739308"/>
            </a:xfrm>
            <a:custGeom>
              <a:avLst/>
              <a:gdLst>
                <a:gd name="T0" fmla="*/ 1794 w 12735"/>
                <a:gd name="T1" fmla="*/ 323 h 6083"/>
                <a:gd name="T2" fmla="*/ 0 w 12735"/>
                <a:gd name="T3" fmla="*/ 6083 h 6083"/>
                <a:gd name="T4" fmla="*/ 1437 w 12735"/>
                <a:gd name="T5" fmla="*/ 6083 h 6083"/>
                <a:gd name="T6" fmla="*/ 12735 w 12735"/>
                <a:gd name="T7" fmla="*/ 0 h 6083"/>
                <a:gd name="T8" fmla="*/ 1794 w 12735"/>
                <a:gd name="T9" fmla="*/ 323 h 6083"/>
              </a:gdLst>
              <a:ahLst/>
              <a:cxnLst>
                <a:cxn ang="0">
                  <a:pos x="T0" y="T1"/>
                </a:cxn>
                <a:cxn ang="0">
                  <a:pos x="T2" y="T3"/>
                </a:cxn>
                <a:cxn ang="0">
                  <a:pos x="T4" y="T5"/>
                </a:cxn>
                <a:cxn ang="0">
                  <a:pos x="T6" y="T7"/>
                </a:cxn>
                <a:cxn ang="0">
                  <a:pos x="T8" y="T9"/>
                </a:cxn>
              </a:cxnLst>
              <a:rect l="0" t="0" r="r" b="b"/>
              <a:pathLst>
                <a:path w="12735" h="6083">
                  <a:moveTo>
                    <a:pt x="1794" y="323"/>
                  </a:moveTo>
                  <a:lnTo>
                    <a:pt x="0" y="6083"/>
                  </a:lnTo>
                  <a:lnTo>
                    <a:pt x="1437" y="6083"/>
                  </a:lnTo>
                  <a:lnTo>
                    <a:pt x="12735" y="0"/>
                  </a:lnTo>
                  <a:lnTo>
                    <a:pt x="1794" y="323"/>
                  </a:lnTo>
                  <a:close/>
                </a:path>
              </a:pathLst>
            </a:custGeom>
            <a:solidFill>
              <a:srgbClr val="E0E0E0"/>
            </a:solidFill>
            <a:ln>
              <a:solidFill>
                <a:srgbClr val="E0E0E0"/>
              </a:solidFill>
            </a:ln>
            <a:extLst/>
          </p:spPr>
          <p:txBody>
            <a:bodyPr vert="horz" wrap="square" lIns="91440" tIns="45720" rIns="91440" bIns="45720" numCol="1" anchor="t" anchorCtr="0" compatLnSpc="1">
              <a:prstTxWarp prst="textNoShape">
                <a:avLst/>
              </a:prstTxWarp>
            </a:bodyPr>
            <a:lstStyle/>
            <a:p>
              <a:endParaRPr lang="de-DE"/>
            </a:p>
          </p:txBody>
        </p:sp>
        <p:sp>
          <p:nvSpPr>
            <p:cNvPr id="23" name="Freeform 25"/>
            <p:cNvSpPr>
              <a:spLocks/>
            </p:cNvSpPr>
            <p:nvPr/>
          </p:nvSpPr>
          <p:spPr bwMode="auto">
            <a:xfrm>
              <a:off x="11520095" y="4542832"/>
              <a:ext cx="670318" cy="1420783"/>
            </a:xfrm>
            <a:custGeom>
              <a:avLst/>
              <a:gdLst>
                <a:gd name="T0" fmla="*/ 2339 w 2339"/>
                <a:gd name="T1" fmla="*/ 4969 h 4969"/>
                <a:gd name="T2" fmla="*/ 2339 w 2339"/>
                <a:gd name="T3" fmla="*/ 0 h 4969"/>
                <a:gd name="T4" fmla="*/ 0 w 2339"/>
                <a:gd name="T5" fmla="*/ 4304 h 4969"/>
                <a:gd name="T6" fmla="*/ 2339 w 2339"/>
                <a:gd name="T7" fmla="*/ 4969 h 4969"/>
              </a:gdLst>
              <a:ahLst/>
              <a:cxnLst>
                <a:cxn ang="0">
                  <a:pos x="T0" y="T1"/>
                </a:cxn>
                <a:cxn ang="0">
                  <a:pos x="T2" y="T3"/>
                </a:cxn>
                <a:cxn ang="0">
                  <a:pos x="T4" y="T5"/>
                </a:cxn>
                <a:cxn ang="0">
                  <a:pos x="T6" y="T7"/>
                </a:cxn>
              </a:cxnLst>
              <a:rect l="0" t="0" r="r" b="b"/>
              <a:pathLst>
                <a:path w="2339" h="4969">
                  <a:moveTo>
                    <a:pt x="2339" y="4969"/>
                  </a:moveTo>
                  <a:lnTo>
                    <a:pt x="2339" y="0"/>
                  </a:lnTo>
                  <a:lnTo>
                    <a:pt x="0" y="4304"/>
                  </a:lnTo>
                  <a:lnTo>
                    <a:pt x="2339" y="4969"/>
                  </a:lnTo>
                  <a:close/>
                </a:path>
              </a:pathLst>
            </a:custGeom>
            <a:solidFill>
              <a:srgbClr val="DADADA"/>
            </a:solidFill>
            <a:ln>
              <a:solidFill>
                <a:srgbClr val="DADADA"/>
              </a:solidFill>
            </a:ln>
            <a:extLst/>
          </p:spPr>
          <p:txBody>
            <a:bodyPr vert="horz" wrap="square" lIns="91440" tIns="45720" rIns="91440" bIns="45720" numCol="1" anchor="t" anchorCtr="0" compatLnSpc="1">
              <a:prstTxWarp prst="textNoShape">
                <a:avLst/>
              </a:prstTxWarp>
            </a:bodyPr>
            <a:lstStyle/>
            <a:p>
              <a:endParaRPr lang="de-DE"/>
            </a:p>
          </p:txBody>
        </p:sp>
        <p:sp>
          <p:nvSpPr>
            <p:cNvPr id="24" name="Freeform 26"/>
            <p:cNvSpPr>
              <a:spLocks/>
            </p:cNvSpPr>
            <p:nvPr/>
          </p:nvSpPr>
          <p:spPr bwMode="auto">
            <a:xfrm>
              <a:off x="-42106" y="497218"/>
              <a:ext cx="6116260" cy="6360784"/>
            </a:xfrm>
            <a:custGeom>
              <a:avLst/>
              <a:gdLst>
                <a:gd name="T0" fmla="*/ 9966 w 21342"/>
                <a:gd name="T1" fmla="*/ 19806 h 22246"/>
                <a:gd name="T2" fmla="*/ 21342 w 21342"/>
                <a:gd name="T3" fmla="*/ 16486 h 22246"/>
                <a:gd name="T4" fmla="*/ 6522 w 21342"/>
                <a:gd name="T5" fmla="*/ 18816 h 22246"/>
                <a:gd name="T6" fmla="*/ 0 w 21342"/>
                <a:gd name="T7" fmla="*/ 0 h 22246"/>
                <a:gd name="T8" fmla="*/ 0 w 21342"/>
                <a:gd name="T9" fmla="*/ 22246 h 22246"/>
                <a:gd name="T10" fmla="*/ 368 w 21342"/>
                <a:gd name="T11" fmla="*/ 22246 h 22246"/>
                <a:gd name="T12" fmla="*/ 6522 w 21342"/>
                <a:gd name="T13" fmla="*/ 18816 h 22246"/>
                <a:gd name="T14" fmla="*/ 9966 w 21342"/>
                <a:gd name="T15" fmla="*/ 19806 h 222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42" h="22246">
                  <a:moveTo>
                    <a:pt x="9966" y="19806"/>
                  </a:moveTo>
                  <a:lnTo>
                    <a:pt x="21342" y="16486"/>
                  </a:lnTo>
                  <a:lnTo>
                    <a:pt x="6522" y="18816"/>
                  </a:lnTo>
                  <a:lnTo>
                    <a:pt x="0" y="0"/>
                  </a:lnTo>
                  <a:lnTo>
                    <a:pt x="0" y="22246"/>
                  </a:lnTo>
                  <a:lnTo>
                    <a:pt x="368" y="22246"/>
                  </a:lnTo>
                  <a:lnTo>
                    <a:pt x="6522" y="18816"/>
                  </a:lnTo>
                  <a:lnTo>
                    <a:pt x="9966" y="19806"/>
                  </a:lnTo>
                  <a:close/>
                </a:path>
              </a:pathLst>
            </a:custGeom>
            <a:solidFill>
              <a:srgbClr val="C5C5C6"/>
            </a:solidFill>
            <a:ln>
              <a:solidFill>
                <a:srgbClr val="C5C5C6"/>
              </a:solidFill>
            </a:ln>
            <a:extLst/>
          </p:spPr>
          <p:txBody>
            <a:bodyPr vert="horz" wrap="square" lIns="91440" tIns="45720" rIns="91440" bIns="45720" numCol="1" anchor="t" anchorCtr="0" compatLnSpc="1">
              <a:prstTxWarp prst="textNoShape">
                <a:avLst/>
              </a:prstTxWarp>
            </a:bodyPr>
            <a:lstStyle/>
            <a:p>
              <a:endParaRPr lang="de-DE"/>
            </a:p>
          </p:txBody>
        </p:sp>
        <p:sp>
          <p:nvSpPr>
            <p:cNvPr id="25" name="Freeform 27"/>
            <p:cNvSpPr>
              <a:spLocks/>
            </p:cNvSpPr>
            <p:nvPr/>
          </p:nvSpPr>
          <p:spPr bwMode="auto">
            <a:xfrm>
              <a:off x="128124" y="-19456"/>
              <a:ext cx="5427600" cy="2676584"/>
            </a:xfrm>
            <a:custGeom>
              <a:avLst/>
              <a:gdLst>
                <a:gd name="T0" fmla="*/ 17175 w 18939"/>
                <a:gd name="T1" fmla="*/ 0 h 9361"/>
                <a:gd name="T2" fmla="*/ 0 w 18939"/>
                <a:gd name="T3" fmla="*/ 0 h 9361"/>
                <a:gd name="T4" fmla="*/ 18939 w 18939"/>
                <a:gd name="T5" fmla="*/ 9361 h 9361"/>
                <a:gd name="T6" fmla="*/ 17175 w 18939"/>
                <a:gd name="T7" fmla="*/ 0 h 9361"/>
              </a:gdLst>
              <a:ahLst/>
              <a:cxnLst>
                <a:cxn ang="0">
                  <a:pos x="T0" y="T1"/>
                </a:cxn>
                <a:cxn ang="0">
                  <a:pos x="T2" y="T3"/>
                </a:cxn>
                <a:cxn ang="0">
                  <a:pos x="T4" y="T5"/>
                </a:cxn>
                <a:cxn ang="0">
                  <a:pos x="T6" y="T7"/>
                </a:cxn>
              </a:cxnLst>
              <a:rect l="0" t="0" r="r" b="b"/>
              <a:pathLst>
                <a:path w="18939" h="9361">
                  <a:moveTo>
                    <a:pt x="17175" y="0"/>
                  </a:moveTo>
                  <a:lnTo>
                    <a:pt x="0" y="0"/>
                  </a:lnTo>
                  <a:lnTo>
                    <a:pt x="18939" y="9361"/>
                  </a:lnTo>
                  <a:lnTo>
                    <a:pt x="17175" y="0"/>
                  </a:lnTo>
                  <a:close/>
                </a:path>
              </a:pathLst>
            </a:custGeom>
            <a:solidFill>
              <a:srgbClr val="C6C6C6"/>
            </a:solidFill>
            <a:ln>
              <a:solidFill>
                <a:srgbClr val="C6C6C6"/>
              </a:solidFill>
            </a:ln>
            <a:extLst/>
          </p:spPr>
          <p:txBody>
            <a:bodyPr vert="horz" wrap="square" lIns="91440" tIns="45720" rIns="91440" bIns="45720" numCol="1" anchor="t" anchorCtr="0" compatLnSpc="1">
              <a:prstTxWarp prst="textNoShape">
                <a:avLst/>
              </a:prstTxWarp>
            </a:bodyPr>
            <a:lstStyle/>
            <a:p>
              <a:endParaRPr lang="de-DE"/>
            </a:p>
          </p:txBody>
        </p:sp>
        <p:sp>
          <p:nvSpPr>
            <p:cNvPr id="26" name="Freeform 28"/>
            <p:cNvSpPr>
              <a:spLocks/>
            </p:cNvSpPr>
            <p:nvPr/>
          </p:nvSpPr>
          <p:spPr bwMode="auto">
            <a:xfrm>
              <a:off x="5231026" y="-19456"/>
              <a:ext cx="3978635" cy="1603492"/>
            </a:xfrm>
            <a:custGeom>
              <a:avLst/>
              <a:gdLst>
                <a:gd name="T0" fmla="*/ 13883 w 13883"/>
                <a:gd name="T1" fmla="*/ 2630 h 5608"/>
                <a:gd name="T2" fmla="*/ 8096 w 13883"/>
                <a:gd name="T3" fmla="*/ 0 h 5608"/>
                <a:gd name="T4" fmla="*/ 0 w 13883"/>
                <a:gd name="T5" fmla="*/ 0 h 5608"/>
                <a:gd name="T6" fmla="*/ 13365 w 13883"/>
                <a:gd name="T7" fmla="*/ 5608 h 5608"/>
                <a:gd name="T8" fmla="*/ 13883 w 13883"/>
                <a:gd name="T9" fmla="*/ 2630 h 5608"/>
              </a:gdLst>
              <a:ahLst/>
              <a:cxnLst>
                <a:cxn ang="0">
                  <a:pos x="T0" y="T1"/>
                </a:cxn>
                <a:cxn ang="0">
                  <a:pos x="T2" y="T3"/>
                </a:cxn>
                <a:cxn ang="0">
                  <a:pos x="T4" y="T5"/>
                </a:cxn>
                <a:cxn ang="0">
                  <a:pos x="T6" y="T7"/>
                </a:cxn>
                <a:cxn ang="0">
                  <a:pos x="T8" y="T9"/>
                </a:cxn>
              </a:cxnLst>
              <a:rect l="0" t="0" r="r" b="b"/>
              <a:pathLst>
                <a:path w="13883" h="5608">
                  <a:moveTo>
                    <a:pt x="13883" y="2630"/>
                  </a:moveTo>
                  <a:lnTo>
                    <a:pt x="8096" y="0"/>
                  </a:lnTo>
                  <a:lnTo>
                    <a:pt x="0" y="0"/>
                  </a:lnTo>
                  <a:lnTo>
                    <a:pt x="13365" y="5608"/>
                  </a:lnTo>
                  <a:lnTo>
                    <a:pt x="13883" y="2630"/>
                  </a:lnTo>
                  <a:close/>
                </a:path>
              </a:pathLst>
            </a:custGeom>
            <a:solidFill>
              <a:srgbClr val="DDDEDE"/>
            </a:solidFill>
            <a:ln>
              <a:solidFill>
                <a:srgbClr val="DDDEDE"/>
              </a:solidFill>
            </a:ln>
            <a:extLst/>
          </p:spPr>
          <p:txBody>
            <a:bodyPr vert="horz" wrap="square" lIns="91440" tIns="45720" rIns="91440" bIns="45720" numCol="1" anchor="t" anchorCtr="0" compatLnSpc="1">
              <a:prstTxWarp prst="textNoShape">
                <a:avLst/>
              </a:prstTxWarp>
            </a:bodyPr>
            <a:lstStyle/>
            <a:p>
              <a:endParaRPr lang="de-DE"/>
            </a:p>
          </p:txBody>
        </p:sp>
        <p:sp>
          <p:nvSpPr>
            <p:cNvPr id="27" name="Freeform 29"/>
            <p:cNvSpPr>
              <a:spLocks/>
            </p:cNvSpPr>
            <p:nvPr/>
          </p:nvSpPr>
          <p:spPr bwMode="auto">
            <a:xfrm>
              <a:off x="5050191" y="-19456"/>
              <a:ext cx="4011019" cy="2676584"/>
            </a:xfrm>
            <a:custGeom>
              <a:avLst/>
              <a:gdLst>
                <a:gd name="T0" fmla="*/ 13802 w 13996"/>
                <a:gd name="T1" fmla="*/ 5844 h 9361"/>
                <a:gd name="T2" fmla="*/ 13996 w 13996"/>
                <a:gd name="T3" fmla="*/ 5608 h 9361"/>
                <a:gd name="T4" fmla="*/ 631 w 13996"/>
                <a:gd name="T5" fmla="*/ 0 h 9361"/>
                <a:gd name="T6" fmla="*/ 0 w 13996"/>
                <a:gd name="T7" fmla="*/ 0 h 9361"/>
                <a:gd name="T8" fmla="*/ 1764 w 13996"/>
                <a:gd name="T9" fmla="*/ 9361 h 9361"/>
                <a:gd name="T10" fmla="*/ 13802 w 13996"/>
                <a:gd name="T11" fmla="*/ 5844 h 9361"/>
              </a:gdLst>
              <a:ahLst/>
              <a:cxnLst>
                <a:cxn ang="0">
                  <a:pos x="T0" y="T1"/>
                </a:cxn>
                <a:cxn ang="0">
                  <a:pos x="T2" y="T3"/>
                </a:cxn>
                <a:cxn ang="0">
                  <a:pos x="T4" y="T5"/>
                </a:cxn>
                <a:cxn ang="0">
                  <a:pos x="T6" y="T7"/>
                </a:cxn>
                <a:cxn ang="0">
                  <a:pos x="T8" y="T9"/>
                </a:cxn>
                <a:cxn ang="0">
                  <a:pos x="T10" y="T11"/>
                </a:cxn>
              </a:cxnLst>
              <a:rect l="0" t="0" r="r" b="b"/>
              <a:pathLst>
                <a:path w="13996" h="9361">
                  <a:moveTo>
                    <a:pt x="13802" y="5844"/>
                  </a:moveTo>
                  <a:lnTo>
                    <a:pt x="13996" y="5608"/>
                  </a:lnTo>
                  <a:lnTo>
                    <a:pt x="631" y="0"/>
                  </a:lnTo>
                  <a:lnTo>
                    <a:pt x="0" y="0"/>
                  </a:lnTo>
                  <a:lnTo>
                    <a:pt x="1764" y="9361"/>
                  </a:lnTo>
                  <a:lnTo>
                    <a:pt x="13802" y="5844"/>
                  </a:lnTo>
                  <a:close/>
                </a:path>
              </a:pathLst>
            </a:custGeom>
            <a:solidFill>
              <a:srgbClr val="E7E7E7"/>
            </a:solidFill>
            <a:ln>
              <a:solidFill>
                <a:srgbClr val="E7E7E7"/>
              </a:solidFill>
            </a:ln>
            <a:extLst/>
          </p:spPr>
          <p:txBody>
            <a:bodyPr vert="horz" wrap="square" lIns="91440" tIns="45720" rIns="91440" bIns="45720" numCol="1" anchor="t" anchorCtr="0" compatLnSpc="1">
              <a:prstTxWarp prst="textNoShape">
                <a:avLst/>
              </a:prstTxWarp>
            </a:bodyPr>
            <a:lstStyle/>
            <a:p>
              <a:endParaRPr lang="de-DE"/>
            </a:p>
          </p:txBody>
        </p:sp>
        <p:sp>
          <p:nvSpPr>
            <p:cNvPr id="28" name="Freeform 30"/>
            <p:cNvSpPr>
              <a:spLocks/>
            </p:cNvSpPr>
            <p:nvPr/>
          </p:nvSpPr>
          <p:spPr bwMode="auto">
            <a:xfrm>
              <a:off x="7551204" y="-19456"/>
              <a:ext cx="3693771" cy="751994"/>
            </a:xfrm>
            <a:custGeom>
              <a:avLst/>
              <a:gdLst>
                <a:gd name="T0" fmla="*/ 12889 w 12889"/>
                <a:gd name="T1" fmla="*/ 0 h 2630"/>
                <a:gd name="T2" fmla="*/ 0 w 12889"/>
                <a:gd name="T3" fmla="*/ 0 h 2630"/>
                <a:gd name="T4" fmla="*/ 5787 w 12889"/>
                <a:gd name="T5" fmla="*/ 2630 h 2630"/>
                <a:gd name="T6" fmla="*/ 12889 w 12889"/>
                <a:gd name="T7" fmla="*/ 0 h 2630"/>
              </a:gdLst>
              <a:ahLst/>
              <a:cxnLst>
                <a:cxn ang="0">
                  <a:pos x="T0" y="T1"/>
                </a:cxn>
                <a:cxn ang="0">
                  <a:pos x="T2" y="T3"/>
                </a:cxn>
                <a:cxn ang="0">
                  <a:pos x="T4" y="T5"/>
                </a:cxn>
                <a:cxn ang="0">
                  <a:pos x="T6" y="T7"/>
                </a:cxn>
              </a:cxnLst>
              <a:rect l="0" t="0" r="r" b="b"/>
              <a:pathLst>
                <a:path w="12889" h="2630">
                  <a:moveTo>
                    <a:pt x="12889" y="0"/>
                  </a:moveTo>
                  <a:lnTo>
                    <a:pt x="0" y="0"/>
                  </a:lnTo>
                  <a:lnTo>
                    <a:pt x="5787" y="2630"/>
                  </a:lnTo>
                  <a:lnTo>
                    <a:pt x="12889" y="0"/>
                  </a:lnTo>
                  <a:close/>
                </a:path>
              </a:pathLst>
            </a:custGeom>
            <a:solidFill>
              <a:srgbClr val="E7E8E8"/>
            </a:solidFill>
            <a:ln>
              <a:solidFill>
                <a:srgbClr val="E7E8E8"/>
              </a:solidFill>
            </a:ln>
            <a:extLst/>
          </p:spPr>
          <p:txBody>
            <a:bodyPr vert="horz" wrap="square" lIns="91440" tIns="45720" rIns="91440" bIns="45720" numCol="1" anchor="t" anchorCtr="0" compatLnSpc="1">
              <a:prstTxWarp prst="textNoShape">
                <a:avLst/>
              </a:prstTxWarp>
            </a:bodyPr>
            <a:lstStyle/>
            <a:p>
              <a:endParaRPr lang="de-DE"/>
            </a:p>
          </p:txBody>
        </p:sp>
        <p:sp>
          <p:nvSpPr>
            <p:cNvPr id="29" name="Freeform 31"/>
            <p:cNvSpPr>
              <a:spLocks/>
            </p:cNvSpPr>
            <p:nvPr/>
          </p:nvSpPr>
          <p:spPr bwMode="auto">
            <a:xfrm>
              <a:off x="2813983" y="5211049"/>
              <a:ext cx="3260171" cy="1646953"/>
            </a:xfrm>
            <a:custGeom>
              <a:avLst/>
              <a:gdLst>
                <a:gd name="T0" fmla="*/ 11376 w 11376"/>
                <a:gd name="T1" fmla="*/ 0 h 5760"/>
                <a:gd name="T2" fmla="*/ 0 w 11376"/>
                <a:gd name="T3" fmla="*/ 3320 h 5760"/>
                <a:gd name="T4" fmla="*/ 8492 w 11376"/>
                <a:gd name="T5" fmla="*/ 5760 h 5760"/>
                <a:gd name="T6" fmla="*/ 9582 w 11376"/>
                <a:gd name="T7" fmla="*/ 5760 h 5760"/>
                <a:gd name="T8" fmla="*/ 11376 w 11376"/>
                <a:gd name="T9" fmla="*/ 0 h 5760"/>
              </a:gdLst>
              <a:ahLst/>
              <a:cxnLst>
                <a:cxn ang="0">
                  <a:pos x="T0" y="T1"/>
                </a:cxn>
                <a:cxn ang="0">
                  <a:pos x="T2" y="T3"/>
                </a:cxn>
                <a:cxn ang="0">
                  <a:pos x="T4" y="T5"/>
                </a:cxn>
                <a:cxn ang="0">
                  <a:pos x="T6" y="T7"/>
                </a:cxn>
                <a:cxn ang="0">
                  <a:pos x="T8" y="T9"/>
                </a:cxn>
              </a:cxnLst>
              <a:rect l="0" t="0" r="r" b="b"/>
              <a:pathLst>
                <a:path w="11376" h="5760">
                  <a:moveTo>
                    <a:pt x="11376" y="0"/>
                  </a:moveTo>
                  <a:lnTo>
                    <a:pt x="0" y="3320"/>
                  </a:lnTo>
                  <a:lnTo>
                    <a:pt x="8492" y="5760"/>
                  </a:lnTo>
                  <a:lnTo>
                    <a:pt x="9582" y="5760"/>
                  </a:lnTo>
                  <a:lnTo>
                    <a:pt x="11376" y="0"/>
                  </a:lnTo>
                  <a:close/>
                </a:path>
              </a:pathLst>
            </a:custGeom>
            <a:solidFill>
              <a:srgbClr val="E7E7E7"/>
            </a:solidFill>
            <a:ln>
              <a:solidFill>
                <a:srgbClr val="E7E7E7"/>
              </a:solidFill>
            </a:ln>
            <a:extLst/>
          </p:spPr>
          <p:txBody>
            <a:bodyPr vert="horz" wrap="square" lIns="91440" tIns="45720" rIns="91440" bIns="45720" numCol="1" anchor="t" anchorCtr="0" compatLnSpc="1">
              <a:prstTxWarp prst="textNoShape">
                <a:avLst/>
              </a:prstTxWarp>
            </a:bodyPr>
            <a:lstStyle/>
            <a:p>
              <a:endParaRPr lang="de-DE"/>
            </a:p>
          </p:txBody>
        </p:sp>
        <p:sp>
          <p:nvSpPr>
            <p:cNvPr id="30" name="Freeform 32"/>
            <p:cNvSpPr>
              <a:spLocks/>
            </p:cNvSpPr>
            <p:nvPr/>
          </p:nvSpPr>
          <p:spPr bwMode="auto">
            <a:xfrm>
              <a:off x="63357" y="5877264"/>
              <a:ext cx="5184291" cy="980738"/>
            </a:xfrm>
            <a:custGeom>
              <a:avLst/>
              <a:gdLst>
                <a:gd name="T0" fmla="*/ 9598 w 18090"/>
                <a:gd name="T1" fmla="*/ 990 h 3430"/>
                <a:gd name="T2" fmla="*/ 9598 w 18090"/>
                <a:gd name="T3" fmla="*/ 990 h 3430"/>
                <a:gd name="T4" fmla="*/ 6154 w 18090"/>
                <a:gd name="T5" fmla="*/ 0 h 3430"/>
                <a:gd name="T6" fmla="*/ 0 w 18090"/>
                <a:gd name="T7" fmla="*/ 3430 h 3430"/>
                <a:gd name="T8" fmla="*/ 18090 w 18090"/>
                <a:gd name="T9" fmla="*/ 3430 h 3430"/>
                <a:gd name="T10" fmla="*/ 9598 w 18090"/>
                <a:gd name="T11" fmla="*/ 990 h 3430"/>
                <a:gd name="T12" fmla="*/ 9598 w 18090"/>
                <a:gd name="T13" fmla="*/ 990 h 3430"/>
              </a:gdLst>
              <a:ahLst/>
              <a:cxnLst>
                <a:cxn ang="0">
                  <a:pos x="T0" y="T1"/>
                </a:cxn>
                <a:cxn ang="0">
                  <a:pos x="T2" y="T3"/>
                </a:cxn>
                <a:cxn ang="0">
                  <a:pos x="T4" y="T5"/>
                </a:cxn>
                <a:cxn ang="0">
                  <a:pos x="T6" y="T7"/>
                </a:cxn>
                <a:cxn ang="0">
                  <a:pos x="T8" y="T9"/>
                </a:cxn>
                <a:cxn ang="0">
                  <a:pos x="T10" y="T11"/>
                </a:cxn>
                <a:cxn ang="0">
                  <a:pos x="T12" y="T13"/>
                </a:cxn>
              </a:cxnLst>
              <a:rect l="0" t="0" r="r" b="b"/>
              <a:pathLst>
                <a:path w="18090" h="3430">
                  <a:moveTo>
                    <a:pt x="9598" y="990"/>
                  </a:moveTo>
                  <a:lnTo>
                    <a:pt x="9598" y="990"/>
                  </a:lnTo>
                  <a:lnTo>
                    <a:pt x="6154" y="0"/>
                  </a:lnTo>
                  <a:lnTo>
                    <a:pt x="0" y="3430"/>
                  </a:lnTo>
                  <a:lnTo>
                    <a:pt x="18090" y="3430"/>
                  </a:lnTo>
                  <a:lnTo>
                    <a:pt x="9598" y="990"/>
                  </a:lnTo>
                  <a:lnTo>
                    <a:pt x="9598" y="990"/>
                  </a:lnTo>
                  <a:close/>
                </a:path>
              </a:pathLst>
            </a:custGeom>
            <a:solidFill>
              <a:srgbClr val="D1D1D1"/>
            </a:solidFill>
            <a:ln>
              <a:solidFill>
                <a:srgbClr val="D1D1D1"/>
              </a:solidFill>
            </a:ln>
            <a:extLst/>
          </p:spPr>
          <p:txBody>
            <a:bodyPr vert="horz" wrap="square" lIns="91440" tIns="45720" rIns="91440" bIns="45720" numCol="1" anchor="t" anchorCtr="0" compatLnSpc="1">
              <a:prstTxWarp prst="textNoShape">
                <a:avLst/>
              </a:prstTxWarp>
            </a:bodyPr>
            <a:lstStyle/>
            <a:p>
              <a:endParaRPr lang="de-DE"/>
            </a:p>
          </p:txBody>
        </p:sp>
        <p:sp>
          <p:nvSpPr>
            <p:cNvPr id="31" name="Freeform 33"/>
            <p:cNvSpPr>
              <a:spLocks/>
            </p:cNvSpPr>
            <p:nvPr/>
          </p:nvSpPr>
          <p:spPr bwMode="auto">
            <a:xfrm>
              <a:off x="9209661" y="-19456"/>
              <a:ext cx="2961551" cy="2880166"/>
            </a:xfrm>
            <a:custGeom>
              <a:avLst/>
              <a:gdLst>
                <a:gd name="T0" fmla="*/ 2589 w 10334"/>
                <a:gd name="T1" fmla="*/ 10073 h 10073"/>
                <a:gd name="T2" fmla="*/ 5631 w 10334"/>
                <a:gd name="T3" fmla="*/ 5542 h 10073"/>
                <a:gd name="T4" fmla="*/ 9175 w 10334"/>
                <a:gd name="T5" fmla="*/ 4639 h 10073"/>
                <a:gd name="T6" fmla="*/ 10334 w 10334"/>
                <a:gd name="T7" fmla="*/ 0 h 10073"/>
                <a:gd name="T8" fmla="*/ 7102 w 10334"/>
                <a:gd name="T9" fmla="*/ 0 h 10073"/>
                <a:gd name="T10" fmla="*/ 0 w 10334"/>
                <a:gd name="T11" fmla="*/ 2630 h 10073"/>
                <a:gd name="T12" fmla="*/ 2589 w 10334"/>
                <a:gd name="T13" fmla="*/ 10073 h 10073"/>
              </a:gdLst>
              <a:ahLst/>
              <a:cxnLst>
                <a:cxn ang="0">
                  <a:pos x="T0" y="T1"/>
                </a:cxn>
                <a:cxn ang="0">
                  <a:pos x="T2" y="T3"/>
                </a:cxn>
                <a:cxn ang="0">
                  <a:pos x="T4" y="T5"/>
                </a:cxn>
                <a:cxn ang="0">
                  <a:pos x="T6" y="T7"/>
                </a:cxn>
                <a:cxn ang="0">
                  <a:pos x="T8" y="T9"/>
                </a:cxn>
                <a:cxn ang="0">
                  <a:pos x="T10" y="T11"/>
                </a:cxn>
                <a:cxn ang="0">
                  <a:pos x="T12" y="T13"/>
                </a:cxn>
              </a:cxnLst>
              <a:rect l="0" t="0" r="r" b="b"/>
              <a:pathLst>
                <a:path w="10334" h="10073">
                  <a:moveTo>
                    <a:pt x="2589" y="10073"/>
                  </a:moveTo>
                  <a:lnTo>
                    <a:pt x="5631" y="5542"/>
                  </a:lnTo>
                  <a:lnTo>
                    <a:pt x="9175" y="4639"/>
                  </a:lnTo>
                  <a:lnTo>
                    <a:pt x="10334" y="0"/>
                  </a:lnTo>
                  <a:lnTo>
                    <a:pt x="7102" y="0"/>
                  </a:lnTo>
                  <a:lnTo>
                    <a:pt x="0" y="2630"/>
                  </a:lnTo>
                  <a:lnTo>
                    <a:pt x="2589" y="10073"/>
                  </a:lnTo>
                  <a:close/>
                </a:path>
              </a:pathLst>
            </a:custGeom>
            <a:solidFill>
              <a:srgbClr val="D9D8D8"/>
            </a:solidFill>
            <a:ln>
              <a:solidFill>
                <a:srgbClr val="D9D8D8"/>
              </a:solidFill>
            </a:ln>
            <a:extLst/>
          </p:spPr>
          <p:txBody>
            <a:bodyPr vert="horz" wrap="square" lIns="91440" tIns="45720" rIns="91440" bIns="45720" numCol="1" anchor="t" anchorCtr="0" compatLnSpc="1">
              <a:prstTxWarp prst="textNoShape">
                <a:avLst/>
              </a:prstTxWarp>
            </a:bodyPr>
            <a:lstStyle/>
            <a:p>
              <a:endParaRPr lang="de-DE"/>
            </a:p>
          </p:txBody>
        </p:sp>
        <p:sp>
          <p:nvSpPr>
            <p:cNvPr id="3072" name="Freeform 34"/>
            <p:cNvSpPr>
              <a:spLocks/>
            </p:cNvSpPr>
            <p:nvPr/>
          </p:nvSpPr>
          <p:spPr bwMode="auto">
            <a:xfrm>
              <a:off x="-42106" y="-19456"/>
              <a:ext cx="6116260" cy="5230505"/>
            </a:xfrm>
            <a:custGeom>
              <a:avLst/>
              <a:gdLst>
                <a:gd name="T0" fmla="*/ 0 w 21342"/>
                <a:gd name="T1" fmla="*/ 381 h 18293"/>
                <a:gd name="T2" fmla="*/ 21342 w 21342"/>
                <a:gd name="T3" fmla="*/ 18293 h 18293"/>
                <a:gd name="T4" fmla="*/ 19533 w 21342"/>
                <a:gd name="T5" fmla="*/ 9361 h 18293"/>
                <a:gd name="T6" fmla="*/ 594 w 21342"/>
                <a:gd name="T7" fmla="*/ 0 h 18293"/>
                <a:gd name="T8" fmla="*/ 0 w 21342"/>
                <a:gd name="T9" fmla="*/ 0 h 18293"/>
                <a:gd name="T10" fmla="*/ 0 w 21342"/>
                <a:gd name="T11" fmla="*/ 381 h 18293"/>
              </a:gdLst>
              <a:ahLst/>
              <a:cxnLst>
                <a:cxn ang="0">
                  <a:pos x="T0" y="T1"/>
                </a:cxn>
                <a:cxn ang="0">
                  <a:pos x="T2" y="T3"/>
                </a:cxn>
                <a:cxn ang="0">
                  <a:pos x="T4" y="T5"/>
                </a:cxn>
                <a:cxn ang="0">
                  <a:pos x="T6" y="T7"/>
                </a:cxn>
                <a:cxn ang="0">
                  <a:pos x="T8" y="T9"/>
                </a:cxn>
                <a:cxn ang="0">
                  <a:pos x="T10" y="T11"/>
                </a:cxn>
              </a:cxnLst>
              <a:rect l="0" t="0" r="r" b="b"/>
              <a:pathLst>
                <a:path w="21342" h="18293">
                  <a:moveTo>
                    <a:pt x="0" y="381"/>
                  </a:moveTo>
                  <a:lnTo>
                    <a:pt x="21342" y="18293"/>
                  </a:lnTo>
                  <a:lnTo>
                    <a:pt x="19533" y="9361"/>
                  </a:lnTo>
                  <a:lnTo>
                    <a:pt x="594" y="0"/>
                  </a:lnTo>
                  <a:lnTo>
                    <a:pt x="0" y="0"/>
                  </a:lnTo>
                  <a:lnTo>
                    <a:pt x="0" y="381"/>
                  </a:lnTo>
                  <a:close/>
                </a:path>
              </a:pathLst>
            </a:custGeom>
            <a:solidFill>
              <a:srgbClr val="D0D0CF"/>
            </a:solidFill>
            <a:ln>
              <a:solidFill>
                <a:srgbClr val="D0D0CF"/>
              </a:solidFill>
            </a:ln>
            <a:extLst/>
          </p:spPr>
          <p:txBody>
            <a:bodyPr vert="horz" wrap="square" lIns="91440" tIns="45720" rIns="91440" bIns="45720" numCol="1" anchor="t" anchorCtr="0" compatLnSpc="1">
              <a:prstTxWarp prst="textNoShape">
                <a:avLst/>
              </a:prstTxWarp>
            </a:bodyPr>
            <a:lstStyle/>
            <a:p>
              <a:endParaRPr lang="de-DE"/>
            </a:p>
          </p:txBody>
        </p:sp>
        <p:sp>
          <p:nvSpPr>
            <p:cNvPr id="3073" name="Freeform 35"/>
            <p:cNvSpPr>
              <a:spLocks/>
            </p:cNvSpPr>
            <p:nvPr/>
          </p:nvSpPr>
          <p:spPr bwMode="auto">
            <a:xfrm>
              <a:off x="-42106" y="89483"/>
              <a:ext cx="6116260" cy="5787781"/>
            </a:xfrm>
            <a:custGeom>
              <a:avLst/>
              <a:gdLst>
                <a:gd name="T0" fmla="*/ 0 w 21342"/>
                <a:gd name="T1" fmla="*/ 0 h 20242"/>
                <a:gd name="T2" fmla="*/ 0 w 21342"/>
                <a:gd name="T3" fmla="*/ 387 h 20242"/>
                <a:gd name="T4" fmla="*/ 0 w 21342"/>
                <a:gd name="T5" fmla="*/ 1426 h 20242"/>
                <a:gd name="T6" fmla="*/ 6522 w 21342"/>
                <a:gd name="T7" fmla="*/ 20242 h 20242"/>
                <a:gd name="T8" fmla="*/ 21342 w 21342"/>
                <a:gd name="T9" fmla="*/ 17912 h 20242"/>
                <a:gd name="T10" fmla="*/ 0 w 21342"/>
                <a:gd name="T11" fmla="*/ 0 h 20242"/>
              </a:gdLst>
              <a:ahLst/>
              <a:cxnLst>
                <a:cxn ang="0">
                  <a:pos x="T0" y="T1"/>
                </a:cxn>
                <a:cxn ang="0">
                  <a:pos x="T2" y="T3"/>
                </a:cxn>
                <a:cxn ang="0">
                  <a:pos x="T4" y="T5"/>
                </a:cxn>
                <a:cxn ang="0">
                  <a:pos x="T6" y="T7"/>
                </a:cxn>
                <a:cxn ang="0">
                  <a:pos x="T8" y="T9"/>
                </a:cxn>
                <a:cxn ang="0">
                  <a:pos x="T10" y="T11"/>
                </a:cxn>
              </a:cxnLst>
              <a:rect l="0" t="0" r="r" b="b"/>
              <a:pathLst>
                <a:path w="21342" h="20242">
                  <a:moveTo>
                    <a:pt x="0" y="0"/>
                  </a:moveTo>
                  <a:lnTo>
                    <a:pt x="0" y="387"/>
                  </a:lnTo>
                  <a:lnTo>
                    <a:pt x="0" y="1426"/>
                  </a:lnTo>
                  <a:lnTo>
                    <a:pt x="6522" y="20242"/>
                  </a:lnTo>
                  <a:lnTo>
                    <a:pt x="21342" y="17912"/>
                  </a:lnTo>
                  <a:lnTo>
                    <a:pt x="0" y="0"/>
                  </a:lnTo>
                  <a:close/>
                </a:path>
              </a:pathLst>
            </a:custGeom>
            <a:solidFill>
              <a:srgbClr val="DDDEDE"/>
            </a:solidFill>
            <a:ln>
              <a:solidFill>
                <a:srgbClr val="DDDEDE"/>
              </a:solidFill>
            </a:ln>
            <a:extLst/>
          </p:spPr>
          <p:txBody>
            <a:bodyPr vert="horz" wrap="square" lIns="91440" tIns="45720" rIns="91440" bIns="45720" numCol="1" anchor="t" anchorCtr="0" compatLnSpc="1">
              <a:prstTxWarp prst="textNoShape">
                <a:avLst/>
              </a:prstTxWarp>
            </a:bodyPr>
            <a:lstStyle/>
            <a:p>
              <a:endParaRPr lang="de-DE"/>
            </a:p>
          </p:txBody>
        </p:sp>
      </p:grpSp>
      <p:sp>
        <p:nvSpPr>
          <p:cNvPr id="32" name="Textfeld 31"/>
          <p:cNvSpPr txBox="1"/>
          <p:nvPr/>
        </p:nvSpPr>
        <p:spPr>
          <a:xfrm>
            <a:off x="785400" y="515212"/>
            <a:ext cx="10147245" cy="707886"/>
          </a:xfrm>
          <a:prstGeom prst="rect">
            <a:avLst/>
          </a:prstGeom>
          <a:noFill/>
        </p:spPr>
        <p:txBody>
          <a:bodyPr wrap="square" rtlCol="0">
            <a:spAutoFit/>
          </a:bodyPr>
          <a:lstStyle/>
          <a:p>
            <a:pPr>
              <a:lnSpc>
                <a:spcPct val="80000"/>
              </a:lnSpc>
            </a:pPr>
            <a:r>
              <a:rPr lang="ru-RU" sz="4800" dirty="0"/>
              <a:t>Заголовок</a:t>
            </a:r>
            <a:endParaRPr lang="de-DE" sz="4800" dirty="0">
              <a:latin typeface="Bebas Neue" panose="020B0506020202020201" pitchFamily="34" charset="0"/>
            </a:endParaRPr>
          </a:p>
        </p:txBody>
      </p:sp>
      <p:sp>
        <p:nvSpPr>
          <p:cNvPr id="33" name="Rectangle 3"/>
          <p:cNvSpPr>
            <a:spLocks noChangeArrowheads="1"/>
          </p:cNvSpPr>
          <p:nvPr/>
        </p:nvSpPr>
        <p:spPr bwMode="auto">
          <a:xfrm>
            <a:off x="539749" y="1322674"/>
            <a:ext cx="11175716" cy="5447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457200" indent="-457200">
              <a:buAutoNum type="arabicParenR"/>
            </a:pPr>
            <a:r>
              <a:rPr lang="ru-RU" sz="2000" dirty="0"/>
              <a:t>Четко определяет основную тему статьи</a:t>
            </a:r>
            <a:endParaRPr lang="en-US" sz="2000" dirty="0"/>
          </a:p>
          <a:p>
            <a:pPr marL="457200" indent="-457200" algn="ctr"/>
            <a:r>
              <a:rPr lang="en-US" altLang="ja-JP" sz="2000" i="1" dirty="0">
                <a:solidFill>
                  <a:srgbClr val="800000"/>
                </a:solidFill>
              </a:rPr>
              <a:t>“</a:t>
            </a:r>
            <a:r>
              <a:rPr lang="en-GB" altLang="ja-JP" sz="2000" i="1" dirty="0">
                <a:solidFill>
                  <a:srgbClr val="800000"/>
                </a:solidFill>
              </a:rPr>
              <a:t>Constructing West Hollywood</a:t>
            </a:r>
            <a:r>
              <a:rPr lang="en-US" altLang="ja-JP" sz="2000" i="1" dirty="0">
                <a:solidFill>
                  <a:srgbClr val="800000"/>
                </a:solidFill>
              </a:rPr>
              <a:t>”</a:t>
            </a:r>
            <a:endParaRPr lang="ru-RU" sz="2000" b="1" i="1" dirty="0">
              <a:solidFill>
                <a:srgbClr val="800000"/>
              </a:solidFill>
            </a:endParaRPr>
          </a:p>
          <a:p>
            <a:pPr marL="457200" indent="-457200" algn="ctr"/>
            <a:r>
              <a:rPr lang="en-GB" sz="2000" b="1" dirty="0"/>
              <a:t>Key question: </a:t>
            </a:r>
          </a:p>
          <a:p>
            <a:pPr marL="457200" indent="-457200" algn="ctr"/>
            <a:r>
              <a:rPr lang="en-GB" sz="2000" b="1" dirty="0"/>
              <a:t>Is my title too broad? If so, what would a more specific title be? </a:t>
            </a:r>
          </a:p>
          <a:p>
            <a:pPr marL="457200" indent="-457200">
              <a:buAutoNum type="arabicParenR"/>
            </a:pPr>
            <a:endParaRPr lang="ru-RU" sz="2000" dirty="0"/>
          </a:p>
          <a:p>
            <a:r>
              <a:rPr lang="ru-RU" sz="2000" dirty="0"/>
              <a:t>2) Не содержит неточных терминов</a:t>
            </a:r>
          </a:p>
          <a:p>
            <a:pPr algn="ctr"/>
            <a:r>
              <a:rPr lang="en-US" sz="2000" i="1" dirty="0">
                <a:solidFill>
                  <a:srgbClr val="800000"/>
                </a:solidFill>
              </a:rPr>
              <a:t>“</a:t>
            </a:r>
            <a:r>
              <a:rPr lang="en-GB" sz="2000" i="1" dirty="0">
                <a:solidFill>
                  <a:srgbClr val="800000"/>
                </a:solidFill>
              </a:rPr>
              <a:t>Consciousness, Controversy, and Comedy: How Dave Chappelle Made Us Think” </a:t>
            </a:r>
            <a:endParaRPr lang="en-US" sz="2000" i="1" dirty="0">
              <a:solidFill>
                <a:srgbClr val="800000"/>
              </a:solidFill>
            </a:endParaRPr>
          </a:p>
          <a:p>
            <a:pPr marL="514350" indent="-514350" algn="ctr">
              <a:lnSpc>
                <a:spcPct val="80000"/>
              </a:lnSpc>
            </a:pPr>
            <a:r>
              <a:rPr lang="en-GB" sz="2000" b="1" dirty="0"/>
              <a:t>Key question: </a:t>
            </a:r>
          </a:p>
          <a:p>
            <a:pPr marL="514350" indent="-514350" algn="ctr">
              <a:lnSpc>
                <a:spcPct val="80000"/>
              </a:lnSpc>
            </a:pPr>
            <a:r>
              <a:rPr lang="en-GB" sz="2000" b="1" dirty="0"/>
              <a:t>Do I use too many vague terms in my title? How can I make it more specific? </a:t>
            </a:r>
          </a:p>
          <a:p>
            <a:pPr marL="457200" indent="-457200">
              <a:buAutoNum type="arabicParenR"/>
            </a:pPr>
            <a:endParaRPr lang="ru-RU" sz="2000" dirty="0"/>
          </a:p>
          <a:p>
            <a:r>
              <a:rPr lang="ru-RU" sz="2000" dirty="0"/>
              <a:t>3) Содержит глагол (Длинные заголовки, состоящие из цепочки существительных и прилагательных трудно воспринимать)</a:t>
            </a:r>
            <a:endParaRPr lang="en-US" sz="2000" dirty="0"/>
          </a:p>
          <a:p>
            <a:pPr algn="ctr"/>
            <a:r>
              <a:rPr lang="en-GB" sz="2000" i="1" dirty="0">
                <a:solidFill>
                  <a:srgbClr val="800000"/>
                </a:solidFill>
              </a:rPr>
              <a:t>“Processes of Landscape Change: a Comparative Historical Study of Driving Forces and Neighbourhoods in </a:t>
            </a:r>
            <a:r>
              <a:rPr lang="en-GB" sz="2000" i="1" dirty="0" err="1">
                <a:solidFill>
                  <a:srgbClr val="800000"/>
                </a:solidFill>
              </a:rPr>
              <a:t>Stølsheimen</a:t>
            </a:r>
            <a:r>
              <a:rPr lang="en-GB" sz="2000" i="1" dirty="0">
                <a:solidFill>
                  <a:srgbClr val="800000"/>
                </a:solidFill>
              </a:rPr>
              <a:t> and </a:t>
            </a:r>
            <a:r>
              <a:rPr lang="en-GB" sz="2000" i="1" dirty="0" err="1">
                <a:solidFill>
                  <a:srgbClr val="800000"/>
                </a:solidFill>
              </a:rPr>
              <a:t>Sjodalen</a:t>
            </a:r>
            <a:r>
              <a:rPr lang="en-GB" sz="2000" i="1" dirty="0">
                <a:solidFill>
                  <a:srgbClr val="800000"/>
                </a:solidFill>
              </a:rPr>
              <a:t>, Norway” </a:t>
            </a:r>
            <a:endParaRPr lang="ru-RU" sz="2000" dirty="0"/>
          </a:p>
          <a:p>
            <a:pPr algn="ctr">
              <a:lnSpc>
                <a:spcPct val="90000"/>
              </a:lnSpc>
            </a:pPr>
            <a:r>
              <a:rPr lang="en-GB" sz="2000" b="1" dirty="0"/>
              <a:t>Key Question: </a:t>
            </a:r>
          </a:p>
          <a:p>
            <a:pPr algn="ctr">
              <a:lnSpc>
                <a:spcPct val="90000"/>
              </a:lnSpc>
            </a:pPr>
            <a:r>
              <a:rPr lang="en-GB" sz="2000" b="1" dirty="0"/>
              <a:t>Do I have a verb in my title? If not, can I insert one? </a:t>
            </a:r>
          </a:p>
          <a:p>
            <a:endParaRPr lang="x-none" sz="2000" dirty="0"/>
          </a:p>
          <a:p>
            <a:endParaRPr lang="x-none" sz="2000" dirty="0"/>
          </a:p>
        </p:txBody>
      </p:sp>
    </p:spTree>
    <p:extLst>
      <p:ext uri="{BB962C8B-B14F-4D97-AF65-F5344CB8AC3E}">
        <p14:creationId xmlns:p14="http://schemas.microsoft.com/office/powerpoint/2010/main" val="370985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0"/>
            <a:ext cx="12190413" cy="6858002"/>
            <a:chOff x="-42106" y="-19456"/>
            <a:chExt cx="12232519" cy="6877458"/>
          </a:xfrm>
        </p:grpSpPr>
        <p:sp>
          <p:nvSpPr>
            <p:cNvPr id="4" name="Freeform 7"/>
            <p:cNvSpPr>
              <a:spLocks/>
            </p:cNvSpPr>
            <p:nvPr/>
          </p:nvSpPr>
          <p:spPr bwMode="auto">
            <a:xfrm>
              <a:off x="11713825" y="1217474"/>
              <a:ext cx="476588" cy="2687164"/>
            </a:xfrm>
            <a:custGeom>
              <a:avLst/>
              <a:gdLst>
                <a:gd name="T0" fmla="*/ 0 w 1663"/>
                <a:gd name="T1" fmla="*/ 2058 h 9398"/>
                <a:gd name="T2" fmla="*/ 1663 w 1663"/>
                <a:gd name="T3" fmla="*/ 9398 h 9398"/>
                <a:gd name="T4" fmla="*/ 1663 w 1663"/>
                <a:gd name="T5" fmla="*/ 0 h 9398"/>
                <a:gd name="T6" fmla="*/ 437 w 1663"/>
                <a:gd name="T7" fmla="*/ 313 h 9398"/>
                <a:gd name="T8" fmla="*/ 0 w 1663"/>
                <a:gd name="T9" fmla="*/ 2058 h 9398"/>
              </a:gdLst>
              <a:ahLst/>
              <a:cxnLst>
                <a:cxn ang="0">
                  <a:pos x="T0" y="T1"/>
                </a:cxn>
                <a:cxn ang="0">
                  <a:pos x="T2" y="T3"/>
                </a:cxn>
                <a:cxn ang="0">
                  <a:pos x="T4" y="T5"/>
                </a:cxn>
                <a:cxn ang="0">
                  <a:pos x="T6" y="T7"/>
                </a:cxn>
                <a:cxn ang="0">
                  <a:pos x="T8" y="T9"/>
                </a:cxn>
              </a:cxnLst>
              <a:rect l="0" t="0" r="r" b="b"/>
              <a:pathLst>
                <a:path w="1663" h="9398">
                  <a:moveTo>
                    <a:pt x="0" y="2058"/>
                  </a:moveTo>
                  <a:lnTo>
                    <a:pt x="1663" y="9398"/>
                  </a:lnTo>
                  <a:lnTo>
                    <a:pt x="1663" y="0"/>
                  </a:lnTo>
                  <a:lnTo>
                    <a:pt x="437" y="313"/>
                  </a:lnTo>
                  <a:lnTo>
                    <a:pt x="0" y="2058"/>
                  </a:lnTo>
                  <a:close/>
                </a:path>
              </a:pathLst>
            </a:custGeom>
            <a:solidFill>
              <a:srgbClr val="DCDCDC"/>
            </a:solidFill>
            <a:ln>
              <a:solidFill>
                <a:srgbClr val="DCDCDC"/>
              </a:solidFill>
            </a:ln>
            <a:extLst/>
          </p:spPr>
          <p:txBody>
            <a:bodyPr vert="horz" wrap="square" lIns="91440" tIns="45720" rIns="91440" bIns="45720" numCol="1" anchor="t" anchorCtr="0" compatLnSpc="1">
              <a:prstTxWarp prst="textNoShape">
                <a:avLst/>
              </a:prstTxWarp>
            </a:bodyPr>
            <a:lstStyle/>
            <a:p>
              <a:endParaRPr lang="de-DE"/>
            </a:p>
          </p:txBody>
        </p:sp>
        <p:sp>
          <p:nvSpPr>
            <p:cNvPr id="6" name="Freeform 8"/>
            <p:cNvSpPr>
              <a:spLocks/>
            </p:cNvSpPr>
            <p:nvPr/>
          </p:nvSpPr>
          <p:spPr bwMode="auto">
            <a:xfrm>
              <a:off x="9951625" y="1805917"/>
              <a:ext cx="2238788" cy="2452702"/>
            </a:xfrm>
            <a:custGeom>
              <a:avLst/>
              <a:gdLst>
                <a:gd name="T0" fmla="*/ 0 w 7812"/>
                <a:gd name="T1" fmla="*/ 3689 h 8578"/>
                <a:gd name="T2" fmla="*/ 7812 w 7812"/>
                <a:gd name="T3" fmla="*/ 8578 h 8578"/>
                <a:gd name="T4" fmla="*/ 7812 w 7812"/>
                <a:gd name="T5" fmla="*/ 7340 h 8578"/>
                <a:gd name="T6" fmla="*/ 6149 w 7812"/>
                <a:gd name="T7" fmla="*/ 0 h 8578"/>
                <a:gd name="T8" fmla="*/ 0 w 7812"/>
                <a:gd name="T9" fmla="*/ 3689 h 8578"/>
              </a:gdLst>
              <a:ahLst/>
              <a:cxnLst>
                <a:cxn ang="0">
                  <a:pos x="T0" y="T1"/>
                </a:cxn>
                <a:cxn ang="0">
                  <a:pos x="T2" y="T3"/>
                </a:cxn>
                <a:cxn ang="0">
                  <a:pos x="T4" y="T5"/>
                </a:cxn>
                <a:cxn ang="0">
                  <a:pos x="T6" y="T7"/>
                </a:cxn>
                <a:cxn ang="0">
                  <a:pos x="T8" y="T9"/>
                </a:cxn>
              </a:cxnLst>
              <a:rect l="0" t="0" r="r" b="b"/>
              <a:pathLst>
                <a:path w="7812" h="8578">
                  <a:moveTo>
                    <a:pt x="0" y="3689"/>
                  </a:moveTo>
                  <a:lnTo>
                    <a:pt x="7812" y="8578"/>
                  </a:lnTo>
                  <a:lnTo>
                    <a:pt x="7812" y="7340"/>
                  </a:lnTo>
                  <a:lnTo>
                    <a:pt x="6149" y="0"/>
                  </a:lnTo>
                  <a:lnTo>
                    <a:pt x="0" y="3689"/>
                  </a:lnTo>
                  <a:close/>
                </a:path>
              </a:pathLst>
            </a:custGeom>
            <a:solidFill>
              <a:srgbClr val="CBCBC9"/>
            </a:solidFill>
            <a:ln>
              <a:solidFill>
                <a:srgbClr val="CBCBC9"/>
              </a:solidFill>
            </a:ln>
            <a:extLst/>
          </p:spPr>
          <p:txBody>
            <a:bodyPr vert="horz" wrap="square" lIns="91440" tIns="45720" rIns="91440" bIns="45720" numCol="1" anchor="t" anchorCtr="0" compatLnSpc="1">
              <a:prstTxWarp prst="textNoShape">
                <a:avLst/>
              </a:prstTxWarp>
            </a:bodyPr>
            <a:lstStyle/>
            <a:p>
              <a:endParaRPr lang="de-DE"/>
            </a:p>
          </p:txBody>
        </p:sp>
        <p:sp>
          <p:nvSpPr>
            <p:cNvPr id="7" name="Freeform 9"/>
            <p:cNvSpPr>
              <a:spLocks/>
            </p:cNvSpPr>
            <p:nvPr/>
          </p:nvSpPr>
          <p:spPr bwMode="auto">
            <a:xfrm>
              <a:off x="9209661" y="4155970"/>
              <a:ext cx="2980752" cy="962724"/>
            </a:xfrm>
            <a:custGeom>
              <a:avLst/>
              <a:gdLst>
                <a:gd name="T0" fmla="*/ 0 w 10401"/>
                <a:gd name="T1" fmla="*/ 3367 h 3367"/>
                <a:gd name="T2" fmla="*/ 10401 w 10401"/>
                <a:gd name="T3" fmla="*/ 919 h 3367"/>
                <a:gd name="T4" fmla="*/ 10401 w 10401"/>
                <a:gd name="T5" fmla="*/ 562 h 3367"/>
                <a:gd name="T6" fmla="*/ 6603 w 10401"/>
                <a:gd name="T7" fmla="*/ 0 h 3367"/>
                <a:gd name="T8" fmla="*/ 0 w 10401"/>
                <a:gd name="T9" fmla="*/ 3367 h 3367"/>
              </a:gdLst>
              <a:ahLst/>
              <a:cxnLst>
                <a:cxn ang="0">
                  <a:pos x="T0" y="T1"/>
                </a:cxn>
                <a:cxn ang="0">
                  <a:pos x="T2" y="T3"/>
                </a:cxn>
                <a:cxn ang="0">
                  <a:pos x="T4" y="T5"/>
                </a:cxn>
                <a:cxn ang="0">
                  <a:pos x="T6" y="T7"/>
                </a:cxn>
                <a:cxn ang="0">
                  <a:pos x="T8" y="T9"/>
                </a:cxn>
              </a:cxnLst>
              <a:rect l="0" t="0" r="r" b="b"/>
              <a:pathLst>
                <a:path w="10401" h="3367">
                  <a:moveTo>
                    <a:pt x="0" y="3367"/>
                  </a:moveTo>
                  <a:lnTo>
                    <a:pt x="10401" y="919"/>
                  </a:lnTo>
                  <a:lnTo>
                    <a:pt x="10401" y="562"/>
                  </a:lnTo>
                  <a:lnTo>
                    <a:pt x="6603" y="0"/>
                  </a:lnTo>
                  <a:lnTo>
                    <a:pt x="0" y="3367"/>
                  </a:lnTo>
                  <a:close/>
                </a:path>
              </a:pathLst>
            </a:custGeom>
            <a:solidFill>
              <a:srgbClr val="BEBEBE"/>
            </a:solidFill>
            <a:ln>
              <a:solidFill>
                <a:srgbClr val="BEBEBE"/>
              </a:solidFill>
            </a:ln>
            <a:extLst/>
          </p:spPr>
          <p:txBody>
            <a:bodyPr vert="horz" wrap="square" lIns="91440" tIns="45720" rIns="91440" bIns="45720" numCol="1" anchor="t" anchorCtr="0" compatLnSpc="1">
              <a:prstTxWarp prst="textNoShape">
                <a:avLst/>
              </a:prstTxWarp>
            </a:bodyPr>
            <a:lstStyle/>
            <a:p>
              <a:endParaRPr lang="de-DE"/>
            </a:p>
          </p:txBody>
        </p:sp>
        <p:sp>
          <p:nvSpPr>
            <p:cNvPr id="8" name="Freeform 10"/>
            <p:cNvSpPr>
              <a:spLocks/>
            </p:cNvSpPr>
            <p:nvPr/>
          </p:nvSpPr>
          <p:spPr bwMode="auto">
            <a:xfrm>
              <a:off x="9061211" y="732538"/>
              <a:ext cx="890414" cy="2128172"/>
            </a:xfrm>
            <a:custGeom>
              <a:avLst/>
              <a:gdLst>
                <a:gd name="T0" fmla="*/ 518 w 3107"/>
                <a:gd name="T1" fmla="*/ 0 h 7443"/>
                <a:gd name="T2" fmla="*/ 0 w 3107"/>
                <a:gd name="T3" fmla="*/ 2978 h 7443"/>
                <a:gd name="T4" fmla="*/ 3107 w 3107"/>
                <a:gd name="T5" fmla="*/ 7443 h 7443"/>
                <a:gd name="T6" fmla="*/ 518 w 3107"/>
                <a:gd name="T7" fmla="*/ 0 h 7443"/>
              </a:gdLst>
              <a:ahLst/>
              <a:cxnLst>
                <a:cxn ang="0">
                  <a:pos x="T0" y="T1"/>
                </a:cxn>
                <a:cxn ang="0">
                  <a:pos x="T2" y="T3"/>
                </a:cxn>
                <a:cxn ang="0">
                  <a:pos x="T4" y="T5"/>
                </a:cxn>
                <a:cxn ang="0">
                  <a:pos x="T6" y="T7"/>
                </a:cxn>
              </a:cxnLst>
              <a:rect l="0" t="0" r="r" b="b"/>
              <a:pathLst>
                <a:path w="3107" h="7443">
                  <a:moveTo>
                    <a:pt x="518" y="0"/>
                  </a:moveTo>
                  <a:lnTo>
                    <a:pt x="0" y="2978"/>
                  </a:lnTo>
                  <a:lnTo>
                    <a:pt x="3107" y="7443"/>
                  </a:lnTo>
                  <a:lnTo>
                    <a:pt x="518" y="0"/>
                  </a:lnTo>
                  <a:close/>
                </a:path>
              </a:pathLst>
            </a:custGeom>
            <a:solidFill>
              <a:srgbClr val="D9D9D9"/>
            </a:solidFill>
            <a:ln w="9525">
              <a:solidFill>
                <a:srgbClr val="D9D9D9"/>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9" name="Freeform 11"/>
            <p:cNvSpPr>
              <a:spLocks/>
            </p:cNvSpPr>
            <p:nvPr/>
          </p:nvSpPr>
          <p:spPr bwMode="auto">
            <a:xfrm>
              <a:off x="11839062" y="-19456"/>
              <a:ext cx="351351" cy="1326426"/>
            </a:xfrm>
            <a:custGeom>
              <a:avLst/>
              <a:gdLst>
                <a:gd name="T0" fmla="*/ 1226 w 1226"/>
                <a:gd name="T1" fmla="*/ 4326 h 4639"/>
                <a:gd name="T2" fmla="*/ 1226 w 1226"/>
                <a:gd name="T3" fmla="*/ 0 h 4639"/>
                <a:gd name="T4" fmla="*/ 1159 w 1226"/>
                <a:gd name="T5" fmla="*/ 0 h 4639"/>
                <a:gd name="T6" fmla="*/ 0 w 1226"/>
                <a:gd name="T7" fmla="*/ 4639 h 4639"/>
                <a:gd name="T8" fmla="*/ 1226 w 1226"/>
                <a:gd name="T9" fmla="*/ 4326 h 4639"/>
              </a:gdLst>
              <a:ahLst/>
              <a:cxnLst>
                <a:cxn ang="0">
                  <a:pos x="T0" y="T1"/>
                </a:cxn>
                <a:cxn ang="0">
                  <a:pos x="T2" y="T3"/>
                </a:cxn>
                <a:cxn ang="0">
                  <a:pos x="T4" y="T5"/>
                </a:cxn>
                <a:cxn ang="0">
                  <a:pos x="T6" y="T7"/>
                </a:cxn>
                <a:cxn ang="0">
                  <a:pos x="T8" y="T9"/>
                </a:cxn>
              </a:cxnLst>
              <a:rect l="0" t="0" r="r" b="b"/>
              <a:pathLst>
                <a:path w="1226" h="4639">
                  <a:moveTo>
                    <a:pt x="1226" y="4326"/>
                  </a:moveTo>
                  <a:lnTo>
                    <a:pt x="1226" y="0"/>
                  </a:lnTo>
                  <a:lnTo>
                    <a:pt x="1159" y="0"/>
                  </a:lnTo>
                  <a:lnTo>
                    <a:pt x="0" y="4639"/>
                  </a:lnTo>
                  <a:lnTo>
                    <a:pt x="1226" y="4326"/>
                  </a:lnTo>
                  <a:close/>
                </a:path>
              </a:pathLst>
            </a:custGeom>
            <a:solidFill>
              <a:srgbClr val="E1E1E1"/>
            </a:solidFill>
            <a:ln>
              <a:solidFill>
                <a:srgbClr val="E1E1E1"/>
              </a:solidFill>
            </a:ln>
            <a:extLst/>
          </p:spPr>
          <p:txBody>
            <a:bodyPr vert="horz" wrap="square" lIns="91440" tIns="45720" rIns="91440" bIns="45720" numCol="1" anchor="t" anchorCtr="0" compatLnSpc="1">
              <a:prstTxWarp prst="textNoShape">
                <a:avLst/>
              </a:prstTxWarp>
            </a:bodyPr>
            <a:lstStyle/>
            <a:p>
              <a:endParaRPr lang="de-DE"/>
            </a:p>
          </p:txBody>
        </p:sp>
        <p:sp>
          <p:nvSpPr>
            <p:cNvPr id="10" name="Freeform 12"/>
            <p:cNvSpPr>
              <a:spLocks/>
            </p:cNvSpPr>
            <p:nvPr/>
          </p:nvSpPr>
          <p:spPr bwMode="auto">
            <a:xfrm>
              <a:off x="5555724" y="1651515"/>
              <a:ext cx="3449889" cy="3559534"/>
            </a:xfrm>
            <a:custGeom>
              <a:avLst/>
              <a:gdLst>
                <a:gd name="T0" fmla="*/ 0 w 12038"/>
                <a:gd name="T1" fmla="*/ 3517 h 12449"/>
                <a:gd name="T2" fmla="*/ 1809 w 12038"/>
                <a:gd name="T3" fmla="*/ 12449 h 12449"/>
                <a:gd name="T4" fmla="*/ 12038 w 12038"/>
                <a:gd name="T5" fmla="*/ 0 h 12449"/>
                <a:gd name="T6" fmla="*/ 0 w 12038"/>
                <a:gd name="T7" fmla="*/ 3517 h 12449"/>
              </a:gdLst>
              <a:ahLst/>
              <a:cxnLst>
                <a:cxn ang="0">
                  <a:pos x="T0" y="T1"/>
                </a:cxn>
                <a:cxn ang="0">
                  <a:pos x="T2" y="T3"/>
                </a:cxn>
                <a:cxn ang="0">
                  <a:pos x="T4" y="T5"/>
                </a:cxn>
                <a:cxn ang="0">
                  <a:pos x="T6" y="T7"/>
                </a:cxn>
              </a:cxnLst>
              <a:rect l="0" t="0" r="r" b="b"/>
              <a:pathLst>
                <a:path w="12038" h="12449">
                  <a:moveTo>
                    <a:pt x="0" y="3517"/>
                  </a:moveTo>
                  <a:lnTo>
                    <a:pt x="1809" y="12449"/>
                  </a:lnTo>
                  <a:lnTo>
                    <a:pt x="12038" y="0"/>
                  </a:lnTo>
                  <a:lnTo>
                    <a:pt x="0" y="3517"/>
                  </a:lnTo>
                  <a:close/>
                </a:path>
              </a:pathLst>
            </a:custGeom>
            <a:solidFill>
              <a:srgbClr val="DDDDDD"/>
            </a:solidFill>
            <a:ln>
              <a:solidFill>
                <a:srgbClr val="DDDDDD"/>
              </a:solidFill>
            </a:ln>
            <a:extLst/>
          </p:spPr>
          <p:txBody>
            <a:bodyPr vert="horz" wrap="square" lIns="91440" tIns="45720" rIns="91440" bIns="45720" numCol="1" anchor="t" anchorCtr="0" compatLnSpc="1">
              <a:prstTxWarp prst="textNoShape">
                <a:avLst/>
              </a:prstTxWarp>
            </a:bodyPr>
            <a:lstStyle/>
            <a:p>
              <a:endParaRPr lang="de-DE"/>
            </a:p>
          </p:txBody>
        </p:sp>
        <p:sp>
          <p:nvSpPr>
            <p:cNvPr id="11" name="Freeform 13"/>
            <p:cNvSpPr>
              <a:spLocks/>
            </p:cNvSpPr>
            <p:nvPr/>
          </p:nvSpPr>
          <p:spPr bwMode="auto">
            <a:xfrm>
              <a:off x="6074154" y="2860710"/>
              <a:ext cx="5027816" cy="2350339"/>
            </a:xfrm>
            <a:custGeom>
              <a:avLst/>
              <a:gdLst>
                <a:gd name="T0" fmla="*/ 13530 w 17544"/>
                <a:gd name="T1" fmla="*/ 0 h 8220"/>
                <a:gd name="T2" fmla="*/ 0 w 17544"/>
                <a:gd name="T3" fmla="*/ 8220 h 8220"/>
                <a:gd name="T4" fmla="*/ 10941 w 17544"/>
                <a:gd name="T5" fmla="*/ 7897 h 8220"/>
                <a:gd name="T6" fmla="*/ 17544 w 17544"/>
                <a:gd name="T7" fmla="*/ 4530 h 8220"/>
                <a:gd name="T8" fmla="*/ 13530 w 17544"/>
                <a:gd name="T9" fmla="*/ 0 h 8220"/>
              </a:gdLst>
              <a:ahLst/>
              <a:cxnLst>
                <a:cxn ang="0">
                  <a:pos x="T0" y="T1"/>
                </a:cxn>
                <a:cxn ang="0">
                  <a:pos x="T2" y="T3"/>
                </a:cxn>
                <a:cxn ang="0">
                  <a:pos x="T4" y="T5"/>
                </a:cxn>
                <a:cxn ang="0">
                  <a:pos x="T6" y="T7"/>
                </a:cxn>
                <a:cxn ang="0">
                  <a:pos x="T8" y="T9"/>
                </a:cxn>
              </a:cxnLst>
              <a:rect l="0" t="0" r="r" b="b"/>
              <a:pathLst>
                <a:path w="17544" h="8220">
                  <a:moveTo>
                    <a:pt x="13530" y="0"/>
                  </a:moveTo>
                  <a:lnTo>
                    <a:pt x="0" y="8220"/>
                  </a:lnTo>
                  <a:lnTo>
                    <a:pt x="10941" y="7897"/>
                  </a:lnTo>
                  <a:lnTo>
                    <a:pt x="17544" y="4530"/>
                  </a:lnTo>
                  <a:lnTo>
                    <a:pt x="13530" y="0"/>
                  </a:lnTo>
                  <a:close/>
                </a:path>
              </a:pathLst>
            </a:custGeom>
            <a:solidFill>
              <a:srgbClr val="DCDCDC"/>
            </a:solidFill>
            <a:ln w="9525">
              <a:solidFill>
                <a:srgbClr val="DCDCDC"/>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2" name="Freeform 14"/>
            <p:cNvSpPr>
              <a:spLocks/>
            </p:cNvSpPr>
            <p:nvPr/>
          </p:nvSpPr>
          <p:spPr bwMode="auto">
            <a:xfrm>
              <a:off x="6074153" y="1584036"/>
              <a:ext cx="3877471" cy="3627013"/>
            </a:xfrm>
            <a:custGeom>
              <a:avLst/>
              <a:gdLst>
                <a:gd name="T0" fmla="*/ 10423 w 13530"/>
                <a:gd name="T1" fmla="*/ 0 h 12685"/>
                <a:gd name="T2" fmla="*/ 10229 w 13530"/>
                <a:gd name="T3" fmla="*/ 236 h 12685"/>
                <a:gd name="T4" fmla="*/ 10229 w 13530"/>
                <a:gd name="T5" fmla="*/ 236 h 12685"/>
                <a:gd name="T6" fmla="*/ 10229 w 13530"/>
                <a:gd name="T7" fmla="*/ 236 h 12685"/>
                <a:gd name="T8" fmla="*/ 0 w 13530"/>
                <a:gd name="T9" fmla="*/ 12685 h 12685"/>
                <a:gd name="T10" fmla="*/ 13530 w 13530"/>
                <a:gd name="T11" fmla="*/ 4465 h 12685"/>
                <a:gd name="T12" fmla="*/ 10423 w 13530"/>
                <a:gd name="T13" fmla="*/ 0 h 12685"/>
              </a:gdLst>
              <a:ahLst/>
              <a:cxnLst>
                <a:cxn ang="0">
                  <a:pos x="T0" y="T1"/>
                </a:cxn>
                <a:cxn ang="0">
                  <a:pos x="T2" y="T3"/>
                </a:cxn>
                <a:cxn ang="0">
                  <a:pos x="T4" y="T5"/>
                </a:cxn>
                <a:cxn ang="0">
                  <a:pos x="T6" y="T7"/>
                </a:cxn>
                <a:cxn ang="0">
                  <a:pos x="T8" y="T9"/>
                </a:cxn>
                <a:cxn ang="0">
                  <a:pos x="T10" y="T11"/>
                </a:cxn>
                <a:cxn ang="0">
                  <a:pos x="T12" y="T13"/>
                </a:cxn>
              </a:cxnLst>
              <a:rect l="0" t="0" r="r" b="b"/>
              <a:pathLst>
                <a:path w="13530" h="12685">
                  <a:moveTo>
                    <a:pt x="10423" y="0"/>
                  </a:moveTo>
                  <a:lnTo>
                    <a:pt x="10229" y="236"/>
                  </a:lnTo>
                  <a:lnTo>
                    <a:pt x="10229" y="236"/>
                  </a:lnTo>
                  <a:lnTo>
                    <a:pt x="10229" y="236"/>
                  </a:lnTo>
                  <a:lnTo>
                    <a:pt x="0" y="12685"/>
                  </a:lnTo>
                  <a:lnTo>
                    <a:pt x="13530" y="4465"/>
                  </a:lnTo>
                  <a:lnTo>
                    <a:pt x="10423" y="0"/>
                  </a:lnTo>
                  <a:close/>
                </a:path>
              </a:pathLst>
            </a:custGeom>
            <a:solidFill>
              <a:srgbClr val="D6D6D5"/>
            </a:solidFill>
            <a:ln>
              <a:solidFill>
                <a:srgbClr val="D6D6D5"/>
              </a:solidFill>
            </a:ln>
            <a:extLst/>
          </p:spPr>
          <p:txBody>
            <a:bodyPr vert="horz" wrap="square" lIns="91440" tIns="45720" rIns="91440" bIns="45720" numCol="1" anchor="t" anchorCtr="0" compatLnSpc="1">
              <a:prstTxWarp prst="textNoShape">
                <a:avLst/>
              </a:prstTxWarp>
            </a:bodyPr>
            <a:lstStyle/>
            <a:p>
              <a:endParaRPr lang="de-DE"/>
            </a:p>
          </p:txBody>
        </p:sp>
        <p:sp>
          <p:nvSpPr>
            <p:cNvPr id="13" name="Freeform 15"/>
            <p:cNvSpPr>
              <a:spLocks/>
            </p:cNvSpPr>
            <p:nvPr/>
          </p:nvSpPr>
          <p:spPr bwMode="auto">
            <a:xfrm>
              <a:off x="9951625" y="2860710"/>
              <a:ext cx="2238788" cy="1455952"/>
            </a:xfrm>
            <a:custGeom>
              <a:avLst/>
              <a:gdLst>
                <a:gd name="T0" fmla="*/ 0 w 7812"/>
                <a:gd name="T1" fmla="*/ 0 h 5092"/>
                <a:gd name="T2" fmla="*/ 4014 w 7812"/>
                <a:gd name="T3" fmla="*/ 4530 h 5092"/>
                <a:gd name="T4" fmla="*/ 7812 w 7812"/>
                <a:gd name="T5" fmla="*/ 5092 h 5092"/>
                <a:gd name="T6" fmla="*/ 7812 w 7812"/>
                <a:gd name="T7" fmla="*/ 4889 h 5092"/>
                <a:gd name="T8" fmla="*/ 0 w 7812"/>
                <a:gd name="T9" fmla="*/ 0 h 5092"/>
              </a:gdLst>
              <a:ahLst/>
              <a:cxnLst>
                <a:cxn ang="0">
                  <a:pos x="T0" y="T1"/>
                </a:cxn>
                <a:cxn ang="0">
                  <a:pos x="T2" y="T3"/>
                </a:cxn>
                <a:cxn ang="0">
                  <a:pos x="T4" y="T5"/>
                </a:cxn>
                <a:cxn ang="0">
                  <a:pos x="T6" y="T7"/>
                </a:cxn>
                <a:cxn ang="0">
                  <a:pos x="T8" y="T9"/>
                </a:cxn>
              </a:cxnLst>
              <a:rect l="0" t="0" r="r" b="b"/>
              <a:pathLst>
                <a:path w="7812" h="5092">
                  <a:moveTo>
                    <a:pt x="0" y="0"/>
                  </a:moveTo>
                  <a:lnTo>
                    <a:pt x="4014" y="4530"/>
                  </a:lnTo>
                  <a:lnTo>
                    <a:pt x="7812" y="5092"/>
                  </a:lnTo>
                  <a:lnTo>
                    <a:pt x="7812" y="4889"/>
                  </a:lnTo>
                  <a:lnTo>
                    <a:pt x="0" y="0"/>
                  </a:lnTo>
                  <a:close/>
                </a:path>
              </a:pathLst>
            </a:custGeom>
            <a:solidFill>
              <a:srgbClr val="D6D6D5"/>
            </a:solidFill>
            <a:ln>
              <a:solidFill>
                <a:srgbClr val="D6D6D5"/>
              </a:solidFill>
            </a:ln>
            <a:extLst/>
          </p:spPr>
          <p:txBody>
            <a:bodyPr vert="horz" wrap="square" lIns="91440" tIns="45720" rIns="91440" bIns="45720" numCol="1" anchor="t" anchorCtr="0" compatLnSpc="1">
              <a:prstTxWarp prst="textNoShape">
                <a:avLst/>
              </a:prstTxWarp>
            </a:bodyPr>
            <a:lstStyle/>
            <a:p>
              <a:endParaRPr lang="de-DE"/>
            </a:p>
          </p:txBody>
        </p:sp>
        <p:sp>
          <p:nvSpPr>
            <p:cNvPr id="14" name="Freeform 16"/>
            <p:cNvSpPr>
              <a:spLocks/>
            </p:cNvSpPr>
            <p:nvPr/>
          </p:nvSpPr>
          <p:spPr bwMode="auto">
            <a:xfrm>
              <a:off x="9951625" y="1306970"/>
              <a:ext cx="1887437" cy="1553740"/>
            </a:xfrm>
            <a:custGeom>
              <a:avLst/>
              <a:gdLst>
                <a:gd name="T0" fmla="*/ 6586 w 6586"/>
                <a:gd name="T1" fmla="*/ 0 h 5434"/>
                <a:gd name="T2" fmla="*/ 3042 w 6586"/>
                <a:gd name="T3" fmla="*/ 903 h 5434"/>
                <a:gd name="T4" fmla="*/ 0 w 6586"/>
                <a:gd name="T5" fmla="*/ 5434 h 5434"/>
                <a:gd name="T6" fmla="*/ 6149 w 6586"/>
                <a:gd name="T7" fmla="*/ 1745 h 5434"/>
                <a:gd name="T8" fmla="*/ 6586 w 6586"/>
                <a:gd name="T9" fmla="*/ 0 h 5434"/>
              </a:gdLst>
              <a:ahLst/>
              <a:cxnLst>
                <a:cxn ang="0">
                  <a:pos x="T0" y="T1"/>
                </a:cxn>
                <a:cxn ang="0">
                  <a:pos x="T2" y="T3"/>
                </a:cxn>
                <a:cxn ang="0">
                  <a:pos x="T4" y="T5"/>
                </a:cxn>
                <a:cxn ang="0">
                  <a:pos x="T6" y="T7"/>
                </a:cxn>
                <a:cxn ang="0">
                  <a:pos x="T8" y="T9"/>
                </a:cxn>
              </a:cxnLst>
              <a:rect l="0" t="0" r="r" b="b"/>
              <a:pathLst>
                <a:path w="6586" h="5434">
                  <a:moveTo>
                    <a:pt x="6586" y="0"/>
                  </a:moveTo>
                  <a:lnTo>
                    <a:pt x="3042" y="903"/>
                  </a:lnTo>
                  <a:lnTo>
                    <a:pt x="0" y="5434"/>
                  </a:lnTo>
                  <a:lnTo>
                    <a:pt x="6149" y="1745"/>
                  </a:lnTo>
                  <a:lnTo>
                    <a:pt x="6586" y="0"/>
                  </a:lnTo>
                  <a:close/>
                </a:path>
              </a:pathLst>
            </a:custGeom>
            <a:solidFill>
              <a:srgbClr val="DCDCDC"/>
            </a:solidFill>
            <a:ln>
              <a:solidFill>
                <a:srgbClr val="DCDCDC"/>
              </a:solidFill>
            </a:ln>
            <a:extLst/>
          </p:spPr>
          <p:txBody>
            <a:bodyPr vert="horz" wrap="square" lIns="91440" tIns="45720" rIns="91440" bIns="45720" numCol="1" anchor="t" anchorCtr="0" compatLnSpc="1">
              <a:prstTxWarp prst="textNoShape">
                <a:avLst/>
              </a:prstTxWarp>
            </a:bodyPr>
            <a:lstStyle/>
            <a:p>
              <a:endParaRPr lang="de-DE"/>
            </a:p>
          </p:txBody>
        </p:sp>
        <p:sp>
          <p:nvSpPr>
            <p:cNvPr id="15" name="Freeform 17"/>
            <p:cNvSpPr>
              <a:spLocks/>
            </p:cNvSpPr>
            <p:nvPr/>
          </p:nvSpPr>
          <p:spPr bwMode="auto">
            <a:xfrm>
              <a:off x="8455374" y="6655278"/>
              <a:ext cx="1225717" cy="202724"/>
            </a:xfrm>
            <a:custGeom>
              <a:avLst/>
              <a:gdLst>
                <a:gd name="T0" fmla="*/ 2718 w 2816"/>
                <a:gd name="T1" fmla="*/ 0 h 467"/>
                <a:gd name="T2" fmla="*/ 0 w 2816"/>
                <a:gd name="T3" fmla="*/ 451 h 467"/>
                <a:gd name="T4" fmla="*/ 2816 w 2816"/>
                <a:gd name="T5" fmla="*/ 467 h 467"/>
                <a:gd name="T6" fmla="*/ 2718 w 2816"/>
                <a:gd name="T7" fmla="*/ 0 h 467"/>
              </a:gdLst>
              <a:ahLst/>
              <a:cxnLst>
                <a:cxn ang="0">
                  <a:pos x="T0" y="T1"/>
                </a:cxn>
                <a:cxn ang="0">
                  <a:pos x="T2" y="T3"/>
                </a:cxn>
                <a:cxn ang="0">
                  <a:pos x="T4" y="T5"/>
                </a:cxn>
                <a:cxn ang="0">
                  <a:pos x="T6" y="T7"/>
                </a:cxn>
              </a:cxnLst>
              <a:rect l="0" t="0" r="r" b="b"/>
              <a:pathLst>
                <a:path w="2816" h="467">
                  <a:moveTo>
                    <a:pt x="2718" y="0"/>
                  </a:moveTo>
                  <a:cubicBezTo>
                    <a:pt x="2718" y="0"/>
                    <a:pt x="1321" y="253"/>
                    <a:pt x="0" y="451"/>
                  </a:cubicBezTo>
                  <a:cubicBezTo>
                    <a:pt x="2816" y="467"/>
                    <a:pt x="2816" y="467"/>
                    <a:pt x="2816" y="467"/>
                  </a:cubicBezTo>
                  <a:cubicBezTo>
                    <a:pt x="2718" y="0"/>
                    <a:pt x="2718" y="0"/>
                    <a:pt x="2718" y="0"/>
                  </a:cubicBezTo>
                  <a:close/>
                </a:path>
              </a:pathLst>
            </a:custGeom>
            <a:solidFill>
              <a:srgbClr val="D8D7D7"/>
            </a:solidFill>
            <a:ln>
              <a:solidFill>
                <a:srgbClr val="D8D7D7"/>
              </a:solidFill>
            </a:ln>
            <a:extLst/>
          </p:spPr>
          <p:txBody>
            <a:bodyPr vert="horz" wrap="square" lIns="91440" tIns="45720" rIns="91440" bIns="45720" numCol="1" anchor="t" anchorCtr="0" compatLnSpc="1">
              <a:prstTxWarp prst="textNoShape">
                <a:avLst/>
              </a:prstTxWarp>
            </a:bodyPr>
            <a:lstStyle/>
            <a:p>
              <a:endParaRPr lang="de-DE"/>
            </a:p>
          </p:txBody>
        </p:sp>
        <p:sp>
          <p:nvSpPr>
            <p:cNvPr id="16" name="Freeform 18"/>
            <p:cNvSpPr>
              <a:spLocks/>
            </p:cNvSpPr>
            <p:nvPr/>
          </p:nvSpPr>
          <p:spPr bwMode="auto">
            <a:xfrm>
              <a:off x="9209661" y="5118694"/>
              <a:ext cx="2846058" cy="1739308"/>
            </a:xfrm>
            <a:custGeom>
              <a:avLst/>
              <a:gdLst>
                <a:gd name="T0" fmla="*/ 969 w 6540"/>
                <a:gd name="T1" fmla="*/ 3583 h 4006"/>
                <a:gd name="T2" fmla="*/ 3949 w 6540"/>
                <a:gd name="T3" fmla="*/ 4006 h 4006"/>
                <a:gd name="T4" fmla="*/ 6540 w 6540"/>
                <a:gd name="T5" fmla="*/ 4006 h 4006"/>
                <a:gd name="T6" fmla="*/ 0 w 6540"/>
                <a:gd name="T7" fmla="*/ 0 h 4006"/>
                <a:gd name="T8" fmla="*/ 969 w 6540"/>
                <a:gd name="T9" fmla="*/ 3583 h 4006"/>
              </a:gdLst>
              <a:ahLst/>
              <a:cxnLst>
                <a:cxn ang="0">
                  <a:pos x="T0" y="T1"/>
                </a:cxn>
                <a:cxn ang="0">
                  <a:pos x="T2" y="T3"/>
                </a:cxn>
                <a:cxn ang="0">
                  <a:pos x="T4" y="T5"/>
                </a:cxn>
                <a:cxn ang="0">
                  <a:pos x="T6" y="T7"/>
                </a:cxn>
                <a:cxn ang="0">
                  <a:pos x="T8" y="T9"/>
                </a:cxn>
              </a:cxnLst>
              <a:rect l="0" t="0" r="r" b="b"/>
              <a:pathLst>
                <a:path w="6540" h="4006">
                  <a:moveTo>
                    <a:pt x="969" y="3583"/>
                  </a:moveTo>
                  <a:cubicBezTo>
                    <a:pt x="3949" y="4006"/>
                    <a:pt x="3949" y="4006"/>
                    <a:pt x="3949" y="4006"/>
                  </a:cubicBezTo>
                  <a:cubicBezTo>
                    <a:pt x="6540" y="4006"/>
                    <a:pt x="6540" y="4006"/>
                    <a:pt x="6540" y="4006"/>
                  </a:cubicBezTo>
                  <a:cubicBezTo>
                    <a:pt x="4546" y="2759"/>
                    <a:pt x="0" y="0"/>
                    <a:pt x="0" y="0"/>
                  </a:cubicBezTo>
                  <a:lnTo>
                    <a:pt x="969" y="3583"/>
                  </a:lnTo>
                  <a:close/>
                </a:path>
              </a:pathLst>
            </a:custGeom>
            <a:solidFill>
              <a:srgbClr val="E2E2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 name="Freeform 19"/>
            <p:cNvSpPr>
              <a:spLocks/>
            </p:cNvSpPr>
            <p:nvPr/>
          </p:nvSpPr>
          <p:spPr bwMode="auto">
            <a:xfrm>
              <a:off x="9631225" y="6674435"/>
              <a:ext cx="1297076" cy="183567"/>
            </a:xfrm>
            <a:custGeom>
              <a:avLst/>
              <a:gdLst>
                <a:gd name="T0" fmla="*/ 174 w 4526"/>
                <a:gd name="T1" fmla="*/ 642 h 642"/>
                <a:gd name="T2" fmla="*/ 4526 w 4526"/>
                <a:gd name="T3" fmla="*/ 642 h 642"/>
                <a:gd name="T4" fmla="*/ 0 w 4526"/>
                <a:gd name="T5" fmla="*/ 0 h 642"/>
                <a:gd name="T6" fmla="*/ 174 w 4526"/>
                <a:gd name="T7" fmla="*/ 642 h 642"/>
              </a:gdLst>
              <a:ahLst/>
              <a:cxnLst>
                <a:cxn ang="0">
                  <a:pos x="T0" y="T1"/>
                </a:cxn>
                <a:cxn ang="0">
                  <a:pos x="T2" y="T3"/>
                </a:cxn>
                <a:cxn ang="0">
                  <a:pos x="T4" y="T5"/>
                </a:cxn>
                <a:cxn ang="0">
                  <a:pos x="T6" y="T7"/>
                </a:cxn>
              </a:cxnLst>
              <a:rect l="0" t="0" r="r" b="b"/>
              <a:pathLst>
                <a:path w="4526" h="642">
                  <a:moveTo>
                    <a:pt x="174" y="642"/>
                  </a:moveTo>
                  <a:lnTo>
                    <a:pt x="4526" y="642"/>
                  </a:lnTo>
                  <a:lnTo>
                    <a:pt x="0" y="0"/>
                  </a:lnTo>
                  <a:lnTo>
                    <a:pt x="174" y="642"/>
                  </a:lnTo>
                  <a:close/>
                </a:path>
              </a:pathLst>
            </a:custGeom>
            <a:solidFill>
              <a:srgbClr val="D5D5D4"/>
            </a:solidFill>
            <a:ln>
              <a:solidFill>
                <a:srgbClr val="D5D5D4"/>
              </a:solidFill>
            </a:ln>
            <a:extLst/>
          </p:spPr>
          <p:txBody>
            <a:bodyPr vert="horz" wrap="square" lIns="91440" tIns="45720" rIns="91440" bIns="45720" numCol="1" anchor="t" anchorCtr="0" compatLnSpc="1">
              <a:prstTxWarp prst="textNoShape">
                <a:avLst/>
              </a:prstTxWarp>
            </a:bodyPr>
            <a:lstStyle/>
            <a:p>
              <a:endParaRPr lang="de-DE"/>
            </a:p>
          </p:txBody>
        </p:sp>
        <p:sp>
          <p:nvSpPr>
            <p:cNvPr id="18" name="Freeform 20"/>
            <p:cNvSpPr>
              <a:spLocks/>
            </p:cNvSpPr>
            <p:nvPr/>
          </p:nvSpPr>
          <p:spPr bwMode="auto">
            <a:xfrm>
              <a:off x="5981014" y="5103826"/>
              <a:ext cx="3657375" cy="1754176"/>
            </a:xfrm>
            <a:custGeom>
              <a:avLst/>
              <a:gdLst>
                <a:gd name="T0" fmla="*/ 8404 w 8404"/>
                <a:gd name="T1" fmla="*/ 3573 h 4040"/>
                <a:gd name="T2" fmla="*/ 7398 w 8404"/>
                <a:gd name="T3" fmla="*/ 0 h 4040"/>
                <a:gd name="T4" fmla="*/ 0 w 8404"/>
                <a:gd name="T5" fmla="*/ 4040 h 4040"/>
                <a:gd name="T6" fmla="*/ 5686 w 8404"/>
                <a:gd name="T7" fmla="*/ 4024 h 4040"/>
                <a:gd name="T8" fmla="*/ 8404 w 8404"/>
                <a:gd name="T9" fmla="*/ 3573 h 4040"/>
              </a:gdLst>
              <a:ahLst/>
              <a:cxnLst>
                <a:cxn ang="0">
                  <a:pos x="T0" y="T1"/>
                </a:cxn>
                <a:cxn ang="0">
                  <a:pos x="T2" y="T3"/>
                </a:cxn>
                <a:cxn ang="0">
                  <a:pos x="T4" y="T5"/>
                </a:cxn>
                <a:cxn ang="0">
                  <a:pos x="T6" y="T7"/>
                </a:cxn>
                <a:cxn ang="0">
                  <a:pos x="T8" y="T9"/>
                </a:cxn>
              </a:cxnLst>
              <a:rect l="0" t="0" r="r" b="b"/>
              <a:pathLst>
                <a:path w="8404" h="4040">
                  <a:moveTo>
                    <a:pt x="8404" y="3573"/>
                  </a:moveTo>
                  <a:cubicBezTo>
                    <a:pt x="7398" y="0"/>
                    <a:pt x="7398" y="0"/>
                    <a:pt x="7398" y="0"/>
                  </a:cubicBezTo>
                  <a:cubicBezTo>
                    <a:pt x="0" y="4040"/>
                    <a:pt x="0" y="4040"/>
                    <a:pt x="0" y="4040"/>
                  </a:cubicBezTo>
                  <a:cubicBezTo>
                    <a:pt x="5686" y="4024"/>
                    <a:pt x="5686" y="4024"/>
                    <a:pt x="5686" y="4024"/>
                  </a:cubicBezTo>
                  <a:cubicBezTo>
                    <a:pt x="7005" y="3812"/>
                    <a:pt x="8404" y="3573"/>
                    <a:pt x="8404" y="3573"/>
                  </a:cubicBezTo>
                  <a:close/>
                </a:path>
              </a:pathLst>
            </a:custGeom>
            <a:solidFill>
              <a:srgbClr val="DBDBDB"/>
            </a:solidFill>
            <a:ln>
              <a:solidFill>
                <a:srgbClr val="DBDBDB"/>
              </a:solidFill>
            </a:ln>
            <a:extLst/>
          </p:spPr>
          <p:txBody>
            <a:bodyPr vert="horz" wrap="square" lIns="91440" tIns="45720" rIns="91440" bIns="45720" numCol="1" anchor="t" anchorCtr="0" compatLnSpc="1">
              <a:prstTxWarp prst="textNoShape">
                <a:avLst/>
              </a:prstTxWarp>
            </a:bodyPr>
            <a:lstStyle/>
            <a:p>
              <a:endParaRPr lang="de-DE"/>
            </a:p>
          </p:txBody>
        </p:sp>
        <p:sp>
          <p:nvSpPr>
            <p:cNvPr id="19" name="Freeform 21"/>
            <p:cNvSpPr>
              <a:spLocks/>
            </p:cNvSpPr>
            <p:nvPr/>
          </p:nvSpPr>
          <p:spPr bwMode="auto">
            <a:xfrm>
              <a:off x="9209661" y="5118694"/>
              <a:ext cx="2938338" cy="1739308"/>
            </a:xfrm>
            <a:custGeom>
              <a:avLst/>
              <a:gdLst>
                <a:gd name="T0" fmla="*/ 5309 w 6752"/>
                <a:gd name="T1" fmla="*/ 1508 h 4006"/>
                <a:gd name="T2" fmla="*/ 0 w 6752"/>
                <a:gd name="T3" fmla="*/ 0 h 4006"/>
                <a:gd name="T4" fmla="*/ 6540 w 6752"/>
                <a:gd name="T5" fmla="*/ 4006 h 4006"/>
                <a:gd name="T6" fmla="*/ 6752 w 6752"/>
                <a:gd name="T7" fmla="*/ 4006 h 4006"/>
                <a:gd name="T8" fmla="*/ 5179 w 6752"/>
                <a:gd name="T9" fmla="*/ 1747 h 4006"/>
                <a:gd name="T10" fmla="*/ 5309 w 6752"/>
                <a:gd name="T11" fmla="*/ 1508 h 4006"/>
              </a:gdLst>
              <a:ahLst/>
              <a:cxnLst>
                <a:cxn ang="0">
                  <a:pos x="T0" y="T1"/>
                </a:cxn>
                <a:cxn ang="0">
                  <a:pos x="T2" y="T3"/>
                </a:cxn>
                <a:cxn ang="0">
                  <a:pos x="T4" y="T5"/>
                </a:cxn>
                <a:cxn ang="0">
                  <a:pos x="T6" y="T7"/>
                </a:cxn>
                <a:cxn ang="0">
                  <a:pos x="T8" y="T9"/>
                </a:cxn>
                <a:cxn ang="0">
                  <a:pos x="T10" y="T11"/>
                </a:cxn>
              </a:cxnLst>
              <a:rect l="0" t="0" r="r" b="b"/>
              <a:pathLst>
                <a:path w="6752" h="4006">
                  <a:moveTo>
                    <a:pt x="5309" y="1508"/>
                  </a:moveTo>
                  <a:cubicBezTo>
                    <a:pt x="0" y="0"/>
                    <a:pt x="0" y="0"/>
                    <a:pt x="0" y="0"/>
                  </a:cubicBezTo>
                  <a:cubicBezTo>
                    <a:pt x="0" y="0"/>
                    <a:pt x="4546" y="2759"/>
                    <a:pt x="6540" y="4006"/>
                  </a:cubicBezTo>
                  <a:cubicBezTo>
                    <a:pt x="6752" y="4006"/>
                    <a:pt x="6752" y="4006"/>
                    <a:pt x="6752" y="4006"/>
                  </a:cubicBezTo>
                  <a:cubicBezTo>
                    <a:pt x="6064" y="2988"/>
                    <a:pt x="5179" y="1747"/>
                    <a:pt x="5179" y="1747"/>
                  </a:cubicBezTo>
                  <a:lnTo>
                    <a:pt x="5309" y="1508"/>
                  </a:lnTo>
                  <a:close/>
                </a:path>
              </a:pathLst>
            </a:custGeom>
            <a:solidFill>
              <a:srgbClr val="D8D7D7"/>
            </a:solidFill>
            <a:ln>
              <a:solidFill>
                <a:srgbClr val="D8D7D7"/>
              </a:solidFill>
            </a:ln>
            <a:extLst/>
          </p:spPr>
          <p:txBody>
            <a:bodyPr vert="horz" wrap="square" lIns="91440" tIns="45720" rIns="91440" bIns="45720" numCol="1" anchor="t" anchorCtr="0" compatLnSpc="1">
              <a:prstTxWarp prst="textNoShape">
                <a:avLst/>
              </a:prstTxWarp>
            </a:bodyPr>
            <a:lstStyle/>
            <a:p>
              <a:endParaRPr lang="de-DE"/>
            </a:p>
          </p:txBody>
        </p:sp>
        <p:sp>
          <p:nvSpPr>
            <p:cNvPr id="20" name="Freeform 22"/>
            <p:cNvSpPr>
              <a:spLocks/>
            </p:cNvSpPr>
            <p:nvPr/>
          </p:nvSpPr>
          <p:spPr bwMode="auto">
            <a:xfrm>
              <a:off x="11463638" y="5773472"/>
              <a:ext cx="726775" cy="1084530"/>
            </a:xfrm>
            <a:custGeom>
              <a:avLst/>
              <a:gdLst>
                <a:gd name="T0" fmla="*/ 0 w 1670"/>
                <a:gd name="T1" fmla="*/ 239 h 2498"/>
                <a:gd name="T2" fmla="*/ 1573 w 1670"/>
                <a:gd name="T3" fmla="*/ 2498 h 2498"/>
                <a:gd name="T4" fmla="*/ 1670 w 1670"/>
                <a:gd name="T5" fmla="*/ 2498 h 2498"/>
                <a:gd name="T6" fmla="*/ 1670 w 1670"/>
                <a:gd name="T7" fmla="*/ 438 h 2498"/>
                <a:gd name="T8" fmla="*/ 130 w 1670"/>
                <a:gd name="T9" fmla="*/ 0 h 2498"/>
                <a:gd name="T10" fmla="*/ 0 w 1670"/>
                <a:gd name="T11" fmla="*/ 239 h 2498"/>
              </a:gdLst>
              <a:ahLst/>
              <a:cxnLst>
                <a:cxn ang="0">
                  <a:pos x="T0" y="T1"/>
                </a:cxn>
                <a:cxn ang="0">
                  <a:pos x="T2" y="T3"/>
                </a:cxn>
                <a:cxn ang="0">
                  <a:pos x="T4" y="T5"/>
                </a:cxn>
                <a:cxn ang="0">
                  <a:pos x="T6" y="T7"/>
                </a:cxn>
                <a:cxn ang="0">
                  <a:pos x="T8" y="T9"/>
                </a:cxn>
                <a:cxn ang="0">
                  <a:pos x="T10" y="T11"/>
                </a:cxn>
              </a:cxnLst>
              <a:rect l="0" t="0" r="r" b="b"/>
              <a:pathLst>
                <a:path w="1670" h="2498">
                  <a:moveTo>
                    <a:pt x="0" y="239"/>
                  </a:moveTo>
                  <a:cubicBezTo>
                    <a:pt x="0" y="239"/>
                    <a:pt x="885" y="1480"/>
                    <a:pt x="1573" y="2498"/>
                  </a:cubicBezTo>
                  <a:cubicBezTo>
                    <a:pt x="1670" y="2498"/>
                    <a:pt x="1670" y="2498"/>
                    <a:pt x="1670" y="2498"/>
                  </a:cubicBezTo>
                  <a:cubicBezTo>
                    <a:pt x="1670" y="438"/>
                    <a:pt x="1670" y="438"/>
                    <a:pt x="1670" y="438"/>
                  </a:cubicBezTo>
                  <a:cubicBezTo>
                    <a:pt x="130" y="0"/>
                    <a:pt x="130" y="0"/>
                    <a:pt x="130" y="0"/>
                  </a:cubicBezTo>
                  <a:lnTo>
                    <a:pt x="0" y="239"/>
                  </a:lnTo>
                  <a:close/>
                </a:path>
              </a:pathLst>
            </a:custGeom>
            <a:solidFill>
              <a:srgbClr val="DDDDDD"/>
            </a:solidFill>
            <a:ln>
              <a:solidFill>
                <a:srgbClr val="DDDDDD"/>
              </a:solidFill>
            </a:ln>
            <a:extLst/>
          </p:spPr>
          <p:txBody>
            <a:bodyPr vert="horz" wrap="square" lIns="91440" tIns="45720" rIns="91440" bIns="45720" numCol="1" anchor="t" anchorCtr="0" compatLnSpc="1">
              <a:prstTxWarp prst="textNoShape">
                <a:avLst/>
              </a:prstTxWarp>
            </a:bodyPr>
            <a:lstStyle/>
            <a:p>
              <a:endParaRPr lang="de-DE"/>
            </a:p>
          </p:txBody>
        </p:sp>
        <p:sp>
          <p:nvSpPr>
            <p:cNvPr id="21" name="Freeform 23"/>
            <p:cNvSpPr>
              <a:spLocks/>
            </p:cNvSpPr>
            <p:nvPr/>
          </p:nvSpPr>
          <p:spPr bwMode="auto">
            <a:xfrm>
              <a:off x="9209661" y="4418739"/>
              <a:ext cx="2980752" cy="1354733"/>
            </a:xfrm>
            <a:custGeom>
              <a:avLst/>
              <a:gdLst>
                <a:gd name="T0" fmla="*/ 0 w 10401"/>
                <a:gd name="T1" fmla="*/ 2448 h 4738"/>
                <a:gd name="T2" fmla="*/ 8062 w 10401"/>
                <a:gd name="T3" fmla="*/ 4738 h 4738"/>
                <a:gd name="T4" fmla="*/ 10401 w 10401"/>
                <a:gd name="T5" fmla="*/ 434 h 4738"/>
                <a:gd name="T6" fmla="*/ 10401 w 10401"/>
                <a:gd name="T7" fmla="*/ 0 h 4738"/>
                <a:gd name="T8" fmla="*/ 0 w 10401"/>
                <a:gd name="T9" fmla="*/ 2448 h 4738"/>
              </a:gdLst>
              <a:ahLst/>
              <a:cxnLst>
                <a:cxn ang="0">
                  <a:pos x="T0" y="T1"/>
                </a:cxn>
                <a:cxn ang="0">
                  <a:pos x="T2" y="T3"/>
                </a:cxn>
                <a:cxn ang="0">
                  <a:pos x="T4" y="T5"/>
                </a:cxn>
                <a:cxn ang="0">
                  <a:pos x="T6" y="T7"/>
                </a:cxn>
                <a:cxn ang="0">
                  <a:pos x="T8" y="T9"/>
                </a:cxn>
              </a:cxnLst>
              <a:rect l="0" t="0" r="r" b="b"/>
              <a:pathLst>
                <a:path w="10401" h="4738">
                  <a:moveTo>
                    <a:pt x="0" y="2448"/>
                  </a:moveTo>
                  <a:lnTo>
                    <a:pt x="8062" y="4738"/>
                  </a:lnTo>
                  <a:lnTo>
                    <a:pt x="10401" y="434"/>
                  </a:lnTo>
                  <a:lnTo>
                    <a:pt x="10401" y="0"/>
                  </a:lnTo>
                  <a:lnTo>
                    <a:pt x="0" y="2448"/>
                  </a:lnTo>
                  <a:close/>
                </a:path>
              </a:pathLst>
            </a:custGeom>
            <a:solidFill>
              <a:srgbClr val="D1D1D1"/>
            </a:solidFill>
            <a:ln>
              <a:solidFill>
                <a:srgbClr val="D1D1D1"/>
              </a:solidFill>
            </a:ln>
            <a:extLst/>
          </p:spPr>
          <p:txBody>
            <a:bodyPr vert="horz" wrap="square" lIns="91440" tIns="45720" rIns="91440" bIns="45720" numCol="1" anchor="t" anchorCtr="0" compatLnSpc="1">
              <a:prstTxWarp prst="textNoShape">
                <a:avLst/>
              </a:prstTxWarp>
            </a:bodyPr>
            <a:lstStyle/>
            <a:p>
              <a:endParaRPr lang="de-DE"/>
            </a:p>
          </p:txBody>
        </p:sp>
        <p:sp>
          <p:nvSpPr>
            <p:cNvPr id="22" name="Freeform 24"/>
            <p:cNvSpPr>
              <a:spLocks/>
            </p:cNvSpPr>
            <p:nvPr/>
          </p:nvSpPr>
          <p:spPr bwMode="auto">
            <a:xfrm>
              <a:off x="5560023" y="5118694"/>
              <a:ext cx="3649638" cy="1739308"/>
            </a:xfrm>
            <a:custGeom>
              <a:avLst/>
              <a:gdLst>
                <a:gd name="T0" fmla="*/ 1794 w 12735"/>
                <a:gd name="T1" fmla="*/ 323 h 6083"/>
                <a:gd name="T2" fmla="*/ 0 w 12735"/>
                <a:gd name="T3" fmla="*/ 6083 h 6083"/>
                <a:gd name="T4" fmla="*/ 1437 w 12735"/>
                <a:gd name="T5" fmla="*/ 6083 h 6083"/>
                <a:gd name="T6" fmla="*/ 12735 w 12735"/>
                <a:gd name="T7" fmla="*/ 0 h 6083"/>
                <a:gd name="T8" fmla="*/ 1794 w 12735"/>
                <a:gd name="T9" fmla="*/ 323 h 6083"/>
              </a:gdLst>
              <a:ahLst/>
              <a:cxnLst>
                <a:cxn ang="0">
                  <a:pos x="T0" y="T1"/>
                </a:cxn>
                <a:cxn ang="0">
                  <a:pos x="T2" y="T3"/>
                </a:cxn>
                <a:cxn ang="0">
                  <a:pos x="T4" y="T5"/>
                </a:cxn>
                <a:cxn ang="0">
                  <a:pos x="T6" y="T7"/>
                </a:cxn>
                <a:cxn ang="0">
                  <a:pos x="T8" y="T9"/>
                </a:cxn>
              </a:cxnLst>
              <a:rect l="0" t="0" r="r" b="b"/>
              <a:pathLst>
                <a:path w="12735" h="6083">
                  <a:moveTo>
                    <a:pt x="1794" y="323"/>
                  </a:moveTo>
                  <a:lnTo>
                    <a:pt x="0" y="6083"/>
                  </a:lnTo>
                  <a:lnTo>
                    <a:pt x="1437" y="6083"/>
                  </a:lnTo>
                  <a:lnTo>
                    <a:pt x="12735" y="0"/>
                  </a:lnTo>
                  <a:lnTo>
                    <a:pt x="1794" y="323"/>
                  </a:lnTo>
                  <a:close/>
                </a:path>
              </a:pathLst>
            </a:custGeom>
            <a:solidFill>
              <a:srgbClr val="E0E0E0"/>
            </a:solidFill>
            <a:ln>
              <a:solidFill>
                <a:srgbClr val="E0E0E0"/>
              </a:solidFill>
            </a:ln>
            <a:extLst/>
          </p:spPr>
          <p:txBody>
            <a:bodyPr vert="horz" wrap="square" lIns="91440" tIns="45720" rIns="91440" bIns="45720" numCol="1" anchor="t" anchorCtr="0" compatLnSpc="1">
              <a:prstTxWarp prst="textNoShape">
                <a:avLst/>
              </a:prstTxWarp>
            </a:bodyPr>
            <a:lstStyle/>
            <a:p>
              <a:endParaRPr lang="de-DE"/>
            </a:p>
          </p:txBody>
        </p:sp>
        <p:sp>
          <p:nvSpPr>
            <p:cNvPr id="23" name="Freeform 25"/>
            <p:cNvSpPr>
              <a:spLocks/>
            </p:cNvSpPr>
            <p:nvPr/>
          </p:nvSpPr>
          <p:spPr bwMode="auto">
            <a:xfrm>
              <a:off x="11520095" y="4542832"/>
              <a:ext cx="670318" cy="1420783"/>
            </a:xfrm>
            <a:custGeom>
              <a:avLst/>
              <a:gdLst>
                <a:gd name="T0" fmla="*/ 2339 w 2339"/>
                <a:gd name="T1" fmla="*/ 4969 h 4969"/>
                <a:gd name="T2" fmla="*/ 2339 w 2339"/>
                <a:gd name="T3" fmla="*/ 0 h 4969"/>
                <a:gd name="T4" fmla="*/ 0 w 2339"/>
                <a:gd name="T5" fmla="*/ 4304 h 4969"/>
                <a:gd name="T6" fmla="*/ 2339 w 2339"/>
                <a:gd name="T7" fmla="*/ 4969 h 4969"/>
              </a:gdLst>
              <a:ahLst/>
              <a:cxnLst>
                <a:cxn ang="0">
                  <a:pos x="T0" y="T1"/>
                </a:cxn>
                <a:cxn ang="0">
                  <a:pos x="T2" y="T3"/>
                </a:cxn>
                <a:cxn ang="0">
                  <a:pos x="T4" y="T5"/>
                </a:cxn>
                <a:cxn ang="0">
                  <a:pos x="T6" y="T7"/>
                </a:cxn>
              </a:cxnLst>
              <a:rect l="0" t="0" r="r" b="b"/>
              <a:pathLst>
                <a:path w="2339" h="4969">
                  <a:moveTo>
                    <a:pt x="2339" y="4969"/>
                  </a:moveTo>
                  <a:lnTo>
                    <a:pt x="2339" y="0"/>
                  </a:lnTo>
                  <a:lnTo>
                    <a:pt x="0" y="4304"/>
                  </a:lnTo>
                  <a:lnTo>
                    <a:pt x="2339" y="4969"/>
                  </a:lnTo>
                  <a:close/>
                </a:path>
              </a:pathLst>
            </a:custGeom>
            <a:solidFill>
              <a:srgbClr val="DADADA"/>
            </a:solidFill>
            <a:ln>
              <a:solidFill>
                <a:srgbClr val="DADADA"/>
              </a:solidFill>
            </a:ln>
            <a:extLst/>
          </p:spPr>
          <p:txBody>
            <a:bodyPr vert="horz" wrap="square" lIns="91440" tIns="45720" rIns="91440" bIns="45720" numCol="1" anchor="t" anchorCtr="0" compatLnSpc="1">
              <a:prstTxWarp prst="textNoShape">
                <a:avLst/>
              </a:prstTxWarp>
            </a:bodyPr>
            <a:lstStyle/>
            <a:p>
              <a:endParaRPr lang="de-DE"/>
            </a:p>
          </p:txBody>
        </p:sp>
        <p:sp>
          <p:nvSpPr>
            <p:cNvPr id="24" name="Freeform 26"/>
            <p:cNvSpPr>
              <a:spLocks/>
            </p:cNvSpPr>
            <p:nvPr/>
          </p:nvSpPr>
          <p:spPr bwMode="auto">
            <a:xfrm>
              <a:off x="-42106" y="497218"/>
              <a:ext cx="6116260" cy="6360784"/>
            </a:xfrm>
            <a:custGeom>
              <a:avLst/>
              <a:gdLst>
                <a:gd name="T0" fmla="*/ 9966 w 21342"/>
                <a:gd name="T1" fmla="*/ 19806 h 22246"/>
                <a:gd name="T2" fmla="*/ 21342 w 21342"/>
                <a:gd name="T3" fmla="*/ 16486 h 22246"/>
                <a:gd name="T4" fmla="*/ 6522 w 21342"/>
                <a:gd name="T5" fmla="*/ 18816 h 22246"/>
                <a:gd name="T6" fmla="*/ 0 w 21342"/>
                <a:gd name="T7" fmla="*/ 0 h 22246"/>
                <a:gd name="T8" fmla="*/ 0 w 21342"/>
                <a:gd name="T9" fmla="*/ 22246 h 22246"/>
                <a:gd name="T10" fmla="*/ 368 w 21342"/>
                <a:gd name="T11" fmla="*/ 22246 h 22246"/>
                <a:gd name="T12" fmla="*/ 6522 w 21342"/>
                <a:gd name="T13" fmla="*/ 18816 h 22246"/>
                <a:gd name="T14" fmla="*/ 9966 w 21342"/>
                <a:gd name="T15" fmla="*/ 19806 h 222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42" h="22246">
                  <a:moveTo>
                    <a:pt x="9966" y="19806"/>
                  </a:moveTo>
                  <a:lnTo>
                    <a:pt x="21342" y="16486"/>
                  </a:lnTo>
                  <a:lnTo>
                    <a:pt x="6522" y="18816"/>
                  </a:lnTo>
                  <a:lnTo>
                    <a:pt x="0" y="0"/>
                  </a:lnTo>
                  <a:lnTo>
                    <a:pt x="0" y="22246"/>
                  </a:lnTo>
                  <a:lnTo>
                    <a:pt x="368" y="22246"/>
                  </a:lnTo>
                  <a:lnTo>
                    <a:pt x="6522" y="18816"/>
                  </a:lnTo>
                  <a:lnTo>
                    <a:pt x="9966" y="19806"/>
                  </a:lnTo>
                  <a:close/>
                </a:path>
              </a:pathLst>
            </a:custGeom>
            <a:solidFill>
              <a:srgbClr val="C5C5C6"/>
            </a:solidFill>
            <a:ln>
              <a:solidFill>
                <a:srgbClr val="C5C5C6"/>
              </a:solidFill>
            </a:ln>
            <a:extLst/>
          </p:spPr>
          <p:txBody>
            <a:bodyPr vert="horz" wrap="square" lIns="91440" tIns="45720" rIns="91440" bIns="45720" numCol="1" anchor="t" anchorCtr="0" compatLnSpc="1">
              <a:prstTxWarp prst="textNoShape">
                <a:avLst/>
              </a:prstTxWarp>
            </a:bodyPr>
            <a:lstStyle/>
            <a:p>
              <a:endParaRPr lang="de-DE"/>
            </a:p>
          </p:txBody>
        </p:sp>
        <p:sp>
          <p:nvSpPr>
            <p:cNvPr id="25" name="Freeform 27"/>
            <p:cNvSpPr>
              <a:spLocks/>
            </p:cNvSpPr>
            <p:nvPr/>
          </p:nvSpPr>
          <p:spPr bwMode="auto">
            <a:xfrm>
              <a:off x="128124" y="-19456"/>
              <a:ext cx="5427600" cy="2676584"/>
            </a:xfrm>
            <a:custGeom>
              <a:avLst/>
              <a:gdLst>
                <a:gd name="T0" fmla="*/ 17175 w 18939"/>
                <a:gd name="T1" fmla="*/ 0 h 9361"/>
                <a:gd name="T2" fmla="*/ 0 w 18939"/>
                <a:gd name="T3" fmla="*/ 0 h 9361"/>
                <a:gd name="T4" fmla="*/ 18939 w 18939"/>
                <a:gd name="T5" fmla="*/ 9361 h 9361"/>
                <a:gd name="T6" fmla="*/ 17175 w 18939"/>
                <a:gd name="T7" fmla="*/ 0 h 9361"/>
              </a:gdLst>
              <a:ahLst/>
              <a:cxnLst>
                <a:cxn ang="0">
                  <a:pos x="T0" y="T1"/>
                </a:cxn>
                <a:cxn ang="0">
                  <a:pos x="T2" y="T3"/>
                </a:cxn>
                <a:cxn ang="0">
                  <a:pos x="T4" y="T5"/>
                </a:cxn>
                <a:cxn ang="0">
                  <a:pos x="T6" y="T7"/>
                </a:cxn>
              </a:cxnLst>
              <a:rect l="0" t="0" r="r" b="b"/>
              <a:pathLst>
                <a:path w="18939" h="9361">
                  <a:moveTo>
                    <a:pt x="17175" y="0"/>
                  </a:moveTo>
                  <a:lnTo>
                    <a:pt x="0" y="0"/>
                  </a:lnTo>
                  <a:lnTo>
                    <a:pt x="18939" y="9361"/>
                  </a:lnTo>
                  <a:lnTo>
                    <a:pt x="17175" y="0"/>
                  </a:lnTo>
                  <a:close/>
                </a:path>
              </a:pathLst>
            </a:custGeom>
            <a:solidFill>
              <a:srgbClr val="C6C6C6"/>
            </a:solidFill>
            <a:ln>
              <a:solidFill>
                <a:srgbClr val="C6C6C6"/>
              </a:solidFill>
            </a:ln>
            <a:extLst/>
          </p:spPr>
          <p:txBody>
            <a:bodyPr vert="horz" wrap="square" lIns="91440" tIns="45720" rIns="91440" bIns="45720" numCol="1" anchor="t" anchorCtr="0" compatLnSpc="1">
              <a:prstTxWarp prst="textNoShape">
                <a:avLst/>
              </a:prstTxWarp>
            </a:bodyPr>
            <a:lstStyle/>
            <a:p>
              <a:endParaRPr lang="de-DE"/>
            </a:p>
          </p:txBody>
        </p:sp>
        <p:sp>
          <p:nvSpPr>
            <p:cNvPr id="26" name="Freeform 28"/>
            <p:cNvSpPr>
              <a:spLocks/>
            </p:cNvSpPr>
            <p:nvPr/>
          </p:nvSpPr>
          <p:spPr bwMode="auto">
            <a:xfrm>
              <a:off x="5231026" y="-19456"/>
              <a:ext cx="3978635" cy="1603492"/>
            </a:xfrm>
            <a:custGeom>
              <a:avLst/>
              <a:gdLst>
                <a:gd name="T0" fmla="*/ 13883 w 13883"/>
                <a:gd name="T1" fmla="*/ 2630 h 5608"/>
                <a:gd name="T2" fmla="*/ 8096 w 13883"/>
                <a:gd name="T3" fmla="*/ 0 h 5608"/>
                <a:gd name="T4" fmla="*/ 0 w 13883"/>
                <a:gd name="T5" fmla="*/ 0 h 5608"/>
                <a:gd name="T6" fmla="*/ 13365 w 13883"/>
                <a:gd name="T7" fmla="*/ 5608 h 5608"/>
                <a:gd name="T8" fmla="*/ 13883 w 13883"/>
                <a:gd name="T9" fmla="*/ 2630 h 5608"/>
              </a:gdLst>
              <a:ahLst/>
              <a:cxnLst>
                <a:cxn ang="0">
                  <a:pos x="T0" y="T1"/>
                </a:cxn>
                <a:cxn ang="0">
                  <a:pos x="T2" y="T3"/>
                </a:cxn>
                <a:cxn ang="0">
                  <a:pos x="T4" y="T5"/>
                </a:cxn>
                <a:cxn ang="0">
                  <a:pos x="T6" y="T7"/>
                </a:cxn>
                <a:cxn ang="0">
                  <a:pos x="T8" y="T9"/>
                </a:cxn>
              </a:cxnLst>
              <a:rect l="0" t="0" r="r" b="b"/>
              <a:pathLst>
                <a:path w="13883" h="5608">
                  <a:moveTo>
                    <a:pt x="13883" y="2630"/>
                  </a:moveTo>
                  <a:lnTo>
                    <a:pt x="8096" y="0"/>
                  </a:lnTo>
                  <a:lnTo>
                    <a:pt x="0" y="0"/>
                  </a:lnTo>
                  <a:lnTo>
                    <a:pt x="13365" y="5608"/>
                  </a:lnTo>
                  <a:lnTo>
                    <a:pt x="13883" y="2630"/>
                  </a:lnTo>
                  <a:close/>
                </a:path>
              </a:pathLst>
            </a:custGeom>
            <a:solidFill>
              <a:srgbClr val="DDDEDE"/>
            </a:solidFill>
            <a:ln>
              <a:solidFill>
                <a:srgbClr val="DDDEDE"/>
              </a:solidFill>
            </a:ln>
            <a:extLst/>
          </p:spPr>
          <p:txBody>
            <a:bodyPr vert="horz" wrap="square" lIns="91440" tIns="45720" rIns="91440" bIns="45720" numCol="1" anchor="t" anchorCtr="0" compatLnSpc="1">
              <a:prstTxWarp prst="textNoShape">
                <a:avLst/>
              </a:prstTxWarp>
            </a:bodyPr>
            <a:lstStyle/>
            <a:p>
              <a:endParaRPr lang="de-DE"/>
            </a:p>
          </p:txBody>
        </p:sp>
        <p:sp>
          <p:nvSpPr>
            <p:cNvPr id="27" name="Freeform 29"/>
            <p:cNvSpPr>
              <a:spLocks/>
            </p:cNvSpPr>
            <p:nvPr/>
          </p:nvSpPr>
          <p:spPr bwMode="auto">
            <a:xfrm>
              <a:off x="5050191" y="-19456"/>
              <a:ext cx="4011019" cy="2676584"/>
            </a:xfrm>
            <a:custGeom>
              <a:avLst/>
              <a:gdLst>
                <a:gd name="T0" fmla="*/ 13802 w 13996"/>
                <a:gd name="T1" fmla="*/ 5844 h 9361"/>
                <a:gd name="T2" fmla="*/ 13996 w 13996"/>
                <a:gd name="T3" fmla="*/ 5608 h 9361"/>
                <a:gd name="T4" fmla="*/ 631 w 13996"/>
                <a:gd name="T5" fmla="*/ 0 h 9361"/>
                <a:gd name="T6" fmla="*/ 0 w 13996"/>
                <a:gd name="T7" fmla="*/ 0 h 9361"/>
                <a:gd name="T8" fmla="*/ 1764 w 13996"/>
                <a:gd name="T9" fmla="*/ 9361 h 9361"/>
                <a:gd name="T10" fmla="*/ 13802 w 13996"/>
                <a:gd name="T11" fmla="*/ 5844 h 9361"/>
              </a:gdLst>
              <a:ahLst/>
              <a:cxnLst>
                <a:cxn ang="0">
                  <a:pos x="T0" y="T1"/>
                </a:cxn>
                <a:cxn ang="0">
                  <a:pos x="T2" y="T3"/>
                </a:cxn>
                <a:cxn ang="0">
                  <a:pos x="T4" y="T5"/>
                </a:cxn>
                <a:cxn ang="0">
                  <a:pos x="T6" y="T7"/>
                </a:cxn>
                <a:cxn ang="0">
                  <a:pos x="T8" y="T9"/>
                </a:cxn>
                <a:cxn ang="0">
                  <a:pos x="T10" y="T11"/>
                </a:cxn>
              </a:cxnLst>
              <a:rect l="0" t="0" r="r" b="b"/>
              <a:pathLst>
                <a:path w="13996" h="9361">
                  <a:moveTo>
                    <a:pt x="13802" y="5844"/>
                  </a:moveTo>
                  <a:lnTo>
                    <a:pt x="13996" y="5608"/>
                  </a:lnTo>
                  <a:lnTo>
                    <a:pt x="631" y="0"/>
                  </a:lnTo>
                  <a:lnTo>
                    <a:pt x="0" y="0"/>
                  </a:lnTo>
                  <a:lnTo>
                    <a:pt x="1764" y="9361"/>
                  </a:lnTo>
                  <a:lnTo>
                    <a:pt x="13802" y="5844"/>
                  </a:lnTo>
                  <a:close/>
                </a:path>
              </a:pathLst>
            </a:custGeom>
            <a:solidFill>
              <a:srgbClr val="E7E7E7"/>
            </a:solidFill>
            <a:ln>
              <a:solidFill>
                <a:srgbClr val="E7E7E7"/>
              </a:solidFill>
            </a:ln>
            <a:extLst/>
          </p:spPr>
          <p:txBody>
            <a:bodyPr vert="horz" wrap="square" lIns="91440" tIns="45720" rIns="91440" bIns="45720" numCol="1" anchor="t" anchorCtr="0" compatLnSpc="1">
              <a:prstTxWarp prst="textNoShape">
                <a:avLst/>
              </a:prstTxWarp>
            </a:bodyPr>
            <a:lstStyle/>
            <a:p>
              <a:endParaRPr lang="de-DE"/>
            </a:p>
          </p:txBody>
        </p:sp>
        <p:sp>
          <p:nvSpPr>
            <p:cNvPr id="28" name="Freeform 30"/>
            <p:cNvSpPr>
              <a:spLocks/>
            </p:cNvSpPr>
            <p:nvPr/>
          </p:nvSpPr>
          <p:spPr bwMode="auto">
            <a:xfrm>
              <a:off x="7551204" y="-19456"/>
              <a:ext cx="3693771" cy="751994"/>
            </a:xfrm>
            <a:custGeom>
              <a:avLst/>
              <a:gdLst>
                <a:gd name="T0" fmla="*/ 12889 w 12889"/>
                <a:gd name="T1" fmla="*/ 0 h 2630"/>
                <a:gd name="T2" fmla="*/ 0 w 12889"/>
                <a:gd name="T3" fmla="*/ 0 h 2630"/>
                <a:gd name="T4" fmla="*/ 5787 w 12889"/>
                <a:gd name="T5" fmla="*/ 2630 h 2630"/>
                <a:gd name="T6" fmla="*/ 12889 w 12889"/>
                <a:gd name="T7" fmla="*/ 0 h 2630"/>
              </a:gdLst>
              <a:ahLst/>
              <a:cxnLst>
                <a:cxn ang="0">
                  <a:pos x="T0" y="T1"/>
                </a:cxn>
                <a:cxn ang="0">
                  <a:pos x="T2" y="T3"/>
                </a:cxn>
                <a:cxn ang="0">
                  <a:pos x="T4" y="T5"/>
                </a:cxn>
                <a:cxn ang="0">
                  <a:pos x="T6" y="T7"/>
                </a:cxn>
              </a:cxnLst>
              <a:rect l="0" t="0" r="r" b="b"/>
              <a:pathLst>
                <a:path w="12889" h="2630">
                  <a:moveTo>
                    <a:pt x="12889" y="0"/>
                  </a:moveTo>
                  <a:lnTo>
                    <a:pt x="0" y="0"/>
                  </a:lnTo>
                  <a:lnTo>
                    <a:pt x="5787" y="2630"/>
                  </a:lnTo>
                  <a:lnTo>
                    <a:pt x="12889" y="0"/>
                  </a:lnTo>
                  <a:close/>
                </a:path>
              </a:pathLst>
            </a:custGeom>
            <a:solidFill>
              <a:srgbClr val="E7E8E8"/>
            </a:solidFill>
            <a:ln>
              <a:solidFill>
                <a:srgbClr val="E7E8E8"/>
              </a:solidFill>
            </a:ln>
            <a:extLst/>
          </p:spPr>
          <p:txBody>
            <a:bodyPr vert="horz" wrap="square" lIns="91440" tIns="45720" rIns="91440" bIns="45720" numCol="1" anchor="t" anchorCtr="0" compatLnSpc="1">
              <a:prstTxWarp prst="textNoShape">
                <a:avLst/>
              </a:prstTxWarp>
            </a:bodyPr>
            <a:lstStyle/>
            <a:p>
              <a:endParaRPr lang="de-DE"/>
            </a:p>
          </p:txBody>
        </p:sp>
        <p:sp>
          <p:nvSpPr>
            <p:cNvPr id="29" name="Freeform 31"/>
            <p:cNvSpPr>
              <a:spLocks/>
            </p:cNvSpPr>
            <p:nvPr/>
          </p:nvSpPr>
          <p:spPr bwMode="auto">
            <a:xfrm>
              <a:off x="2813983" y="5211049"/>
              <a:ext cx="3260171" cy="1646953"/>
            </a:xfrm>
            <a:custGeom>
              <a:avLst/>
              <a:gdLst>
                <a:gd name="T0" fmla="*/ 11376 w 11376"/>
                <a:gd name="T1" fmla="*/ 0 h 5760"/>
                <a:gd name="T2" fmla="*/ 0 w 11376"/>
                <a:gd name="T3" fmla="*/ 3320 h 5760"/>
                <a:gd name="T4" fmla="*/ 8492 w 11376"/>
                <a:gd name="T5" fmla="*/ 5760 h 5760"/>
                <a:gd name="T6" fmla="*/ 9582 w 11376"/>
                <a:gd name="T7" fmla="*/ 5760 h 5760"/>
                <a:gd name="T8" fmla="*/ 11376 w 11376"/>
                <a:gd name="T9" fmla="*/ 0 h 5760"/>
              </a:gdLst>
              <a:ahLst/>
              <a:cxnLst>
                <a:cxn ang="0">
                  <a:pos x="T0" y="T1"/>
                </a:cxn>
                <a:cxn ang="0">
                  <a:pos x="T2" y="T3"/>
                </a:cxn>
                <a:cxn ang="0">
                  <a:pos x="T4" y="T5"/>
                </a:cxn>
                <a:cxn ang="0">
                  <a:pos x="T6" y="T7"/>
                </a:cxn>
                <a:cxn ang="0">
                  <a:pos x="T8" y="T9"/>
                </a:cxn>
              </a:cxnLst>
              <a:rect l="0" t="0" r="r" b="b"/>
              <a:pathLst>
                <a:path w="11376" h="5760">
                  <a:moveTo>
                    <a:pt x="11376" y="0"/>
                  </a:moveTo>
                  <a:lnTo>
                    <a:pt x="0" y="3320"/>
                  </a:lnTo>
                  <a:lnTo>
                    <a:pt x="8492" y="5760"/>
                  </a:lnTo>
                  <a:lnTo>
                    <a:pt x="9582" y="5760"/>
                  </a:lnTo>
                  <a:lnTo>
                    <a:pt x="11376" y="0"/>
                  </a:lnTo>
                  <a:close/>
                </a:path>
              </a:pathLst>
            </a:custGeom>
            <a:solidFill>
              <a:srgbClr val="E7E7E7"/>
            </a:solidFill>
            <a:ln>
              <a:solidFill>
                <a:srgbClr val="E7E7E7"/>
              </a:solidFill>
            </a:ln>
            <a:extLst/>
          </p:spPr>
          <p:txBody>
            <a:bodyPr vert="horz" wrap="square" lIns="91440" tIns="45720" rIns="91440" bIns="45720" numCol="1" anchor="t" anchorCtr="0" compatLnSpc="1">
              <a:prstTxWarp prst="textNoShape">
                <a:avLst/>
              </a:prstTxWarp>
            </a:bodyPr>
            <a:lstStyle/>
            <a:p>
              <a:endParaRPr lang="de-DE"/>
            </a:p>
          </p:txBody>
        </p:sp>
        <p:sp>
          <p:nvSpPr>
            <p:cNvPr id="30" name="Freeform 32"/>
            <p:cNvSpPr>
              <a:spLocks/>
            </p:cNvSpPr>
            <p:nvPr/>
          </p:nvSpPr>
          <p:spPr bwMode="auto">
            <a:xfrm>
              <a:off x="63357" y="5877264"/>
              <a:ext cx="5184291" cy="980738"/>
            </a:xfrm>
            <a:custGeom>
              <a:avLst/>
              <a:gdLst>
                <a:gd name="T0" fmla="*/ 9598 w 18090"/>
                <a:gd name="T1" fmla="*/ 990 h 3430"/>
                <a:gd name="T2" fmla="*/ 9598 w 18090"/>
                <a:gd name="T3" fmla="*/ 990 h 3430"/>
                <a:gd name="T4" fmla="*/ 6154 w 18090"/>
                <a:gd name="T5" fmla="*/ 0 h 3430"/>
                <a:gd name="T6" fmla="*/ 0 w 18090"/>
                <a:gd name="T7" fmla="*/ 3430 h 3430"/>
                <a:gd name="T8" fmla="*/ 18090 w 18090"/>
                <a:gd name="T9" fmla="*/ 3430 h 3430"/>
                <a:gd name="T10" fmla="*/ 9598 w 18090"/>
                <a:gd name="T11" fmla="*/ 990 h 3430"/>
                <a:gd name="T12" fmla="*/ 9598 w 18090"/>
                <a:gd name="T13" fmla="*/ 990 h 3430"/>
              </a:gdLst>
              <a:ahLst/>
              <a:cxnLst>
                <a:cxn ang="0">
                  <a:pos x="T0" y="T1"/>
                </a:cxn>
                <a:cxn ang="0">
                  <a:pos x="T2" y="T3"/>
                </a:cxn>
                <a:cxn ang="0">
                  <a:pos x="T4" y="T5"/>
                </a:cxn>
                <a:cxn ang="0">
                  <a:pos x="T6" y="T7"/>
                </a:cxn>
                <a:cxn ang="0">
                  <a:pos x="T8" y="T9"/>
                </a:cxn>
                <a:cxn ang="0">
                  <a:pos x="T10" y="T11"/>
                </a:cxn>
                <a:cxn ang="0">
                  <a:pos x="T12" y="T13"/>
                </a:cxn>
              </a:cxnLst>
              <a:rect l="0" t="0" r="r" b="b"/>
              <a:pathLst>
                <a:path w="18090" h="3430">
                  <a:moveTo>
                    <a:pt x="9598" y="990"/>
                  </a:moveTo>
                  <a:lnTo>
                    <a:pt x="9598" y="990"/>
                  </a:lnTo>
                  <a:lnTo>
                    <a:pt x="6154" y="0"/>
                  </a:lnTo>
                  <a:lnTo>
                    <a:pt x="0" y="3430"/>
                  </a:lnTo>
                  <a:lnTo>
                    <a:pt x="18090" y="3430"/>
                  </a:lnTo>
                  <a:lnTo>
                    <a:pt x="9598" y="990"/>
                  </a:lnTo>
                  <a:lnTo>
                    <a:pt x="9598" y="990"/>
                  </a:lnTo>
                  <a:close/>
                </a:path>
              </a:pathLst>
            </a:custGeom>
            <a:solidFill>
              <a:srgbClr val="D1D1D1"/>
            </a:solidFill>
            <a:ln>
              <a:solidFill>
                <a:srgbClr val="D1D1D1"/>
              </a:solidFill>
            </a:ln>
            <a:extLst/>
          </p:spPr>
          <p:txBody>
            <a:bodyPr vert="horz" wrap="square" lIns="91440" tIns="45720" rIns="91440" bIns="45720" numCol="1" anchor="t" anchorCtr="0" compatLnSpc="1">
              <a:prstTxWarp prst="textNoShape">
                <a:avLst/>
              </a:prstTxWarp>
            </a:bodyPr>
            <a:lstStyle/>
            <a:p>
              <a:endParaRPr lang="de-DE"/>
            </a:p>
          </p:txBody>
        </p:sp>
        <p:sp>
          <p:nvSpPr>
            <p:cNvPr id="31" name="Freeform 33"/>
            <p:cNvSpPr>
              <a:spLocks/>
            </p:cNvSpPr>
            <p:nvPr/>
          </p:nvSpPr>
          <p:spPr bwMode="auto">
            <a:xfrm>
              <a:off x="9209661" y="-19456"/>
              <a:ext cx="2961551" cy="2880166"/>
            </a:xfrm>
            <a:custGeom>
              <a:avLst/>
              <a:gdLst>
                <a:gd name="T0" fmla="*/ 2589 w 10334"/>
                <a:gd name="T1" fmla="*/ 10073 h 10073"/>
                <a:gd name="T2" fmla="*/ 5631 w 10334"/>
                <a:gd name="T3" fmla="*/ 5542 h 10073"/>
                <a:gd name="T4" fmla="*/ 9175 w 10334"/>
                <a:gd name="T5" fmla="*/ 4639 h 10073"/>
                <a:gd name="T6" fmla="*/ 10334 w 10334"/>
                <a:gd name="T7" fmla="*/ 0 h 10073"/>
                <a:gd name="T8" fmla="*/ 7102 w 10334"/>
                <a:gd name="T9" fmla="*/ 0 h 10073"/>
                <a:gd name="T10" fmla="*/ 0 w 10334"/>
                <a:gd name="T11" fmla="*/ 2630 h 10073"/>
                <a:gd name="T12" fmla="*/ 2589 w 10334"/>
                <a:gd name="T13" fmla="*/ 10073 h 10073"/>
              </a:gdLst>
              <a:ahLst/>
              <a:cxnLst>
                <a:cxn ang="0">
                  <a:pos x="T0" y="T1"/>
                </a:cxn>
                <a:cxn ang="0">
                  <a:pos x="T2" y="T3"/>
                </a:cxn>
                <a:cxn ang="0">
                  <a:pos x="T4" y="T5"/>
                </a:cxn>
                <a:cxn ang="0">
                  <a:pos x="T6" y="T7"/>
                </a:cxn>
                <a:cxn ang="0">
                  <a:pos x="T8" y="T9"/>
                </a:cxn>
                <a:cxn ang="0">
                  <a:pos x="T10" y="T11"/>
                </a:cxn>
                <a:cxn ang="0">
                  <a:pos x="T12" y="T13"/>
                </a:cxn>
              </a:cxnLst>
              <a:rect l="0" t="0" r="r" b="b"/>
              <a:pathLst>
                <a:path w="10334" h="10073">
                  <a:moveTo>
                    <a:pt x="2589" y="10073"/>
                  </a:moveTo>
                  <a:lnTo>
                    <a:pt x="5631" y="5542"/>
                  </a:lnTo>
                  <a:lnTo>
                    <a:pt x="9175" y="4639"/>
                  </a:lnTo>
                  <a:lnTo>
                    <a:pt x="10334" y="0"/>
                  </a:lnTo>
                  <a:lnTo>
                    <a:pt x="7102" y="0"/>
                  </a:lnTo>
                  <a:lnTo>
                    <a:pt x="0" y="2630"/>
                  </a:lnTo>
                  <a:lnTo>
                    <a:pt x="2589" y="10073"/>
                  </a:lnTo>
                  <a:close/>
                </a:path>
              </a:pathLst>
            </a:custGeom>
            <a:solidFill>
              <a:srgbClr val="D9D8D8"/>
            </a:solidFill>
            <a:ln>
              <a:solidFill>
                <a:srgbClr val="D9D8D8"/>
              </a:solidFill>
            </a:ln>
            <a:extLst/>
          </p:spPr>
          <p:txBody>
            <a:bodyPr vert="horz" wrap="square" lIns="91440" tIns="45720" rIns="91440" bIns="45720" numCol="1" anchor="t" anchorCtr="0" compatLnSpc="1">
              <a:prstTxWarp prst="textNoShape">
                <a:avLst/>
              </a:prstTxWarp>
            </a:bodyPr>
            <a:lstStyle/>
            <a:p>
              <a:endParaRPr lang="de-DE"/>
            </a:p>
          </p:txBody>
        </p:sp>
        <p:sp>
          <p:nvSpPr>
            <p:cNvPr id="3072" name="Freeform 34"/>
            <p:cNvSpPr>
              <a:spLocks/>
            </p:cNvSpPr>
            <p:nvPr/>
          </p:nvSpPr>
          <p:spPr bwMode="auto">
            <a:xfrm>
              <a:off x="-42106" y="-19456"/>
              <a:ext cx="6116260" cy="5230505"/>
            </a:xfrm>
            <a:custGeom>
              <a:avLst/>
              <a:gdLst>
                <a:gd name="T0" fmla="*/ 0 w 21342"/>
                <a:gd name="T1" fmla="*/ 381 h 18293"/>
                <a:gd name="T2" fmla="*/ 21342 w 21342"/>
                <a:gd name="T3" fmla="*/ 18293 h 18293"/>
                <a:gd name="T4" fmla="*/ 19533 w 21342"/>
                <a:gd name="T5" fmla="*/ 9361 h 18293"/>
                <a:gd name="T6" fmla="*/ 594 w 21342"/>
                <a:gd name="T7" fmla="*/ 0 h 18293"/>
                <a:gd name="T8" fmla="*/ 0 w 21342"/>
                <a:gd name="T9" fmla="*/ 0 h 18293"/>
                <a:gd name="T10" fmla="*/ 0 w 21342"/>
                <a:gd name="T11" fmla="*/ 381 h 18293"/>
              </a:gdLst>
              <a:ahLst/>
              <a:cxnLst>
                <a:cxn ang="0">
                  <a:pos x="T0" y="T1"/>
                </a:cxn>
                <a:cxn ang="0">
                  <a:pos x="T2" y="T3"/>
                </a:cxn>
                <a:cxn ang="0">
                  <a:pos x="T4" y="T5"/>
                </a:cxn>
                <a:cxn ang="0">
                  <a:pos x="T6" y="T7"/>
                </a:cxn>
                <a:cxn ang="0">
                  <a:pos x="T8" y="T9"/>
                </a:cxn>
                <a:cxn ang="0">
                  <a:pos x="T10" y="T11"/>
                </a:cxn>
              </a:cxnLst>
              <a:rect l="0" t="0" r="r" b="b"/>
              <a:pathLst>
                <a:path w="21342" h="18293">
                  <a:moveTo>
                    <a:pt x="0" y="381"/>
                  </a:moveTo>
                  <a:lnTo>
                    <a:pt x="21342" y="18293"/>
                  </a:lnTo>
                  <a:lnTo>
                    <a:pt x="19533" y="9361"/>
                  </a:lnTo>
                  <a:lnTo>
                    <a:pt x="594" y="0"/>
                  </a:lnTo>
                  <a:lnTo>
                    <a:pt x="0" y="0"/>
                  </a:lnTo>
                  <a:lnTo>
                    <a:pt x="0" y="381"/>
                  </a:lnTo>
                  <a:close/>
                </a:path>
              </a:pathLst>
            </a:custGeom>
            <a:solidFill>
              <a:srgbClr val="D0D0CF"/>
            </a:solidFill>
            <a:ln>
              <a:solidFill>
                <a:srgbClr val="D0D0CF"/>
              </a:solidFill>
            </a:ln>
            <a:extLst/>
          </p:spPr>
          <p:txBody>
            <a:bodyPr vert="horz" wrap="square" lIns="91440" tIns="45720" rIns="91440" bIns="45720" numCol="1" anchor="t" anchorCtr="0" compatLnSpc="1">
              <a:prstTxWarp prst="textNoShape">
                <a:avLst/>
              </a:prstTxWarp>
            </a:bodyPr>
            <a:lstStyle/>
            <a:p>
              <a:endParaRPr lang="de-DE"/>
            </a:p>
          </p:txBody>
        </p:sp>
        <p:sp>
          <p:nvSpPr>
            <p:cNvPr id="3073" name="Freeform 35"/>
            <p:cNvSpPr>
              <a:spLocks/>
            </p:cNvSpPr>
            <p:nvPr/>
          </p:nvSpPr>
          <p:spPr bwMode="auto">
            <a:xfrm>
              <a:off x="-42106" y="89483"/>
              <a:ext cx="6116260" cy="5787781"/>
            </a:xfrm>
            <a:custGeom>
              <a:avLst/>
              <a:gdLst>
                <a:gd name="T0" fmla="*/ 0 w 21342"/>
                <a:gd name="T1" fmla="*/ 0 h 20242"/>
                <a:gd name="T2" fmla="*/ 0 w 21342"/>
                <a:gd name="T3" fmla="*/ 387 h 20242"/>
                <a:gd name="T4" fmla="*/ 0 w 21342"/>
                <a:gd name="T5" fmla="*/ 1426 h 20242"/>
                <a:gd name="T6" fmla="*/ 6522 w 21342"/>
                <a:gd name="T7" fmla="*/ 20242 h 20242"/>
                <a:gd name="T8" fmla="*/ 21342 w 21342"/>
                <a:gd name="T9" fmla="*/ 17912 h 20242"/>
                <a:gd name="T10" fmla="*/ 0 w 21342"/>
                <a:gd name="T11" fmla="*/ 0 h 20242"/>
              </a:gdLst>
              <a:ahLst/>
              <a:cxnLst>
                <a:cxn ang="0">
                  <a:pos x="T0" y="T1"/>
                </a:cxn>
                <a:cxn ang="0">
                  <a:pos x="T2" y="T3"/>
                </a:cxn>
                <a:cxn ang="0">
                  <a:pos x="T4" y="T5"/>
                </a:cxn>
                <a:cxn ang="0">
                  <a:pos x="T6" y="T7"/>
                </a:cxn>
                <a:cxn ang="0">
                  <a:pos x="T8" y="T9"/>
                </a:cxn>
                <a:cxn ang="0">
                  <a:pos x="T10" y="T11"/>
                </a:cxn>
              </a:cxnLst>
              <a:rect l="0" t="0" r="r" b="b"/>
              <a:pathLst>
                <a:path w="21342" h="20242">
                  <a:moveTo>
                    <a:pt x="0" y="0"/>
                  </a:moveTo>
                  <a:lnTo>
                    <a:pt x="0" y="387"/>
                  </a:lnTo>
                  <a:lnTo>
                    <a:pt x="0" y="1426"/>
                  </a:lnTo>
                  <a:lnTo>
                    <a:pt x="6522" y="20242"/>
                  </a:lnTo>
                  <a:lnTo>
                    <a:pt x="21342" y="17912"/>
                  </a:lnTo>
                  <a:lnTo>
                    <a:pt x="0" y="0"/>
                  </a:lnTo>
                  <a:close/>
                </a:path>
              </a:pathLst>
            </a:custGeom>
            <a:solidFill>
              <a:srgbClr val="DDDEDE"/>
            </a:solidFill>
            <a:ln>
              <a:solidFill>
                <a:srgbClr val="DDDEDE"/>
              </a:solidFill>
            </a:ln>
            <a:extLst/>
          </p:spPr>
          <p:txBody>
            <a:bodyPr vert="horz" wrap="square" lIns="91440" tIns="45720" rIns="91440" bIns="45720" numCol="1" anchor="t" anchorCtr="0" compatLnSpc="1">
              <a:prstTxWarp prst="textNoShape">
                <a:avLst/>
              </a:prstTxWarp>
            </a:bodyPr>
            <a:lstStyle/>
            <a:p>
              <a:endParaRPr lang="de-DE"/>
            </a:p>
          </p:txBody>
        </p:sp>
      </p:grpSp>
      <p:sp>
        <p:nvSpPr>
          <p:cNvPr id="32" name="Textfeld 31"/>
          <p:cNvSpPr txBox="1"/>
          <p:nvPr/>
        </p:nvSpPr>
        <p:spPr>
          <a:xfrm>
            <a:off x="785400" y="515212"/>
            <a:ext cx="10147245" cy="707886"/>
          </a:xfrm>
          <a:prstGeom prst="rect">
            <a:avLst/>
          </a:prstGeom>
          <a:noFill/>
        </p:spPr>
        <p:txBody>
          <a:bodyPr wrap="square" rtlCol="0">
            <a:spAutoFit/>
          </a:bodyPr>
          <a:lstStyle/>
          <a:p>
            <a:pPr>
              <a:lnSpc>
                <a:spcPct val="80000"/>
              </a:lnSpc>
            </a:pPr>
            <a:r>
              <a:rPr lang="ru-RU" sz="4800" dirty="0"/>
              <a:t>Аннотация</a:t>
            </a:r>
            <a:endParaRPr lang="de-DE" sz="4800" dirty="0">
              <a:latin typeface="Bebas Neue" panose="020B0506020202020201" pitchFamily="34" charset="0"/>
            </a:endParaRPr>
          </a:p>
        </p:txBody>
      </p:sp>
      <p:pic>
        <p:nvPicPr>
          <p:cNvPr id="3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44696" y="1223098"/>
            <a:ext cx="4975225" cy="497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323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0"/>
            <a:ext cx="12159213"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de-DE" dirty="0">
              <a:solidFill>
                <a:schemeClr val="tx1">
                  <a:lumMod val="85000"/>
                  <a:lumOff val="15000"/>
                </a:schemeClr>
              </a:solidFill>
            </a:endParaRPr>
          </a:p>
        </p:txBody>
      </p:sp>
      <p:grpSp>
        <p:nvGrpSpPr>
          <p:cNvPr id="4" name="Gruppieren 3"/>
          <p:cNvGrpSpPr/>
          <p:nvPr/>
        </p:nvGrpSpPr>
        <p:grpSpPr>
          <a:xfrm>
            <a:off x="5074419" y="-1"/>
            <a:ext cx="7123872" cy="4953837"/>
            <a:chOff x="6161088" y="1535113"/>
            <a:chExt cx="3306763" cy="2425699"/>
          </a:xfrm>
        </p:grpSpPr>
        <p:sp>
          <p:nvSpPr>
            <p:cNvPr id="5" name="Freeform 6"/>
            <p:cNvSpPr>
              <a:spLocks/>
            </p:cNvSpPr>
            <p:nvPr/>
          </p:nvSpPr>
          <p:spPr bwMode="auto">
            <a:xfrm>
              <a:off x="6854825" y="1535113"/>
              <a:ext cx="2613025" cy="1150937"/>
            </a:xfrm>
            <a:custGeom>
              <a:avLst/>
              <a:gdLst>
                <a:gd name="T0" fmla="*/ 483 w 697"/>
                <a:gd name="T1" fmla="*/ 213 h 307"/>
                <a:gd name="T2" fmla="*/ 697 w 697"/>
                <a:gd name="T3" fmla="*/ 307 h 307"/>
                <a:gd name="T4" fmla="*/ 697 w 697"/>
                <a:gd name="T5" fmla="*/ 0 h 307"/>
                <a:gd name="T6" fmla="*/ 0 w 697"/>
                <a:gd name="T7" fmla="*/ 0 h 307"/>
                <a:gd name="T8" fmla="*/ 483 w 697"/>
                <a:gd name="T9" fmla="*/ 213 h 307"/>
                <a:gd name="T10" fmla="*/ 483 w 697"/>
                <a:gd name="T11" fmla="*/ 213 h 307"/>
              </a:gdLst>
              <a:ahLst/>
              <a:cxnLst>
                <a:cxn ang="0">
                  <a:pos x="T0" y="T1"/>
                </a:cxn>
                <a:cxn ang="0">
                  <a:pos x="T2" y="T3"/>
                </a:cxn>
                <a:cxn ang="0">
                  <a:pos x="T4" y="T5"/>
                </a:cxn>
                <a:cxn ang="0">
                  <a:pos x="T6" y="T7"/>
                </a:cxn>
                <a:cxn ang="0">
                  <a:pos x="T8" y="T9"/>
                </a:cxn>
                <a:cxn ang="0">
                  <a:pos x="T10" y="T11"/>
                </a:cxn>
              </a:cxnLst>
              <a:rect l="0" t="0" r="r" b="b"/>
              <a:pathLst>
                <a:path w="697" h="307">
                  <a:moveTo>
                    <a:pt x="483" y="213"/>
                  </a:moveTo>
                  <a:cubicBezTo>
                    <a:pt x="697" y="307"/>
                    <a:pt x="697" y="307"/>
                    <a:pt x="697" y="307"/>
                  </a:cubicBezTo>
                  <a:cubicBezTo>
                    <a:pt x="697" y="0"/>
                    <a:pt x="697" y="0"/>
                    <a:pt x="697" y="0"/>
                  </a:cubicBezTo>
                  <a:cubicBezTo>
                    <a:pt x="0" y="0"/>
                    <a:pt x="0" y="0"/>
                    <a:pt x="0" y="0"/>
                  </a:cubicBezTo>
                  <a:cubicBezTo>
                    <a:pt x="483" y="213"/>
                    <a:pt x="483" y="213"/>
                    <a:pt x="483" y="213"/>
                  </a:cubicBezTo>
                  <a:cubicBezTo>
                    <a:pt x="466" y="190"/>
                    <a:pt x="466" y="190"/>
                    <a:pt x="483" y="213"/>
                  </a:cubicBezTo>
                  <a:close/>
                </a:path>
              </a:pathLst>
            </a:custGeom>
            <a:solidFill>
              <a:schemeClr val="accent2"/>
            </a:solidFill>
            <a:ln w="952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6" name="Freeform 7"/>
            <p:cNvSpPr>
              <a:spLocks/>
            </p:cNvSpPr>
            <p:nvPr/>
          </p:nvSpPr>
          <p:spPr bwMode="auto">
            <a:xfrm>
              <a:off x="8666163" y="2333625"/>
              <a:ext cx="801688" cy="1106487"/>
            </a:xfrm>
            <a:custGeom>
              <a:avLst/>
              <a:gdLst>
                <a:gd name="T0" fmla="*/ 0 w 214"/>
                <a:gd name="T1" fmla="*/ 0 h 295"/>
                <a:gd name="T2" fmla="*/ 214 w 214"/>
                <a:gd name="T3" fmla="*/ 295 h 295"/>
                <a:gd name="T4" fmla="*/ 214 w 214"/>
                <a:gd name="T5" fmla="*/ 94 h 295"/>
                <a:gd name="T6" fmla="*/ 0 w 214"/>
                <a:gd name="T7" fmla="*/ 0 h 295"/>
              </a:gdLst>
              <a:ahLst/>
              <a:cxnLst>
                <a:cxn ang="0">
                  <a:pos x="T0" y="T1"/>
                </a:cxn>
                <a:cxn ang="0">
                  <a:pos x="T2" y="T3"/>
                </a:cxn>
                <a:cxn ang="0">
                  <a:pos x="T4" y="T5"/>
                </a:cxn>
                <a:cxn ang="0">
                  <a:pos x="T6" y="T7"/>
                </a:cxn>
              </a:cxnLst>
              <a:rect l="0" t="0" r="r" b="b"/>
              <a:pathLst>
                <a:path w="214" h="295">
                  <a:moveTo>
                    <a:pt x="0" y="0"/>
                  </a:moveTo>
                  <a:cubicBezTo>
                    <a:pt x="50" y="69"/>
                    <a:pt x="160" y="219"/>
                    <a:pt x="214" y="295"/>
                  </a:cubicBezTo>
                  <a:cubicBezTo>
                    <a:pt x="214" y="94"/>
                    <a:pt x="214" y="94"/>
                    <a:pt x="214" y="94"/>
                  </a:cubicBezTo>
                  <a:lnTo>
                    <a:pt x="0" y="0"/>
                  </a:lnTo>
                  <a:close/>
                </a:path>
              </a:pathLst>
            </a:custGeom>
            <a:solidFill>
              <a:schemeClr val="accent2">
                <a:lumMod val="60000"/>
                <a:lumOff val="40000"/>
              </a:schemeClr>
            </a:solidFill>
            <a:ln w="9525">
              <a:solidFill>
                <a:schemeClr val="accent2">
                  <a:lumMod val="60000"/>
                  <a:lumOff val="40000"/>
                </a:schemeClr>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7" name="Freeform 12"/>
            <p:cNvSpPr>
              <a:spLocks/>
            </p:cNvSpPr>
            <p:nvPr/>
          </p:nvSpPr>
          <p:spPr bwMode="auto">
            <a:xfrm>
              <a:off x="6161088" y="1535113"/>
              <a:ext cx="2505075" cy="798512"/>
            </a:xfrm>
            <a:custGeom>
              <a:avLst/>
              <a:gdLst>
                <a:gd name="T0" fmla="*/ 0 w 1578"/>
                <a:gd name="T1" fmla="*/ 0 h 503"/>
                <a:gd name="T2" fmla="*/ 1578 w 1578"/>
                <a:gd name="T3" fmla="*/ 503 h 503"/>
                <a:gd name="T4" fmla="*/ 437 w 1578"/>
                <a:gd name="T5" fmla="*/ 0 h 503"/>
                <a:gd name="T6" fmla="*/ 0 w 1578"/>
                <a:gd name="T7" fmla="*/ 0 h 503"/>
              </a:gdLst>
              <a:ahLst/>
              <a:cxnLst>
                <a:cxn ang="0">
                  <a:pos x="T0" y="T1"/>
                </a:cxn>
                <a:cxn ang="0">
                  <a:pos x="T2" y="T3"/>
                </a:cxn>
                <a:cxn ang="0">
                  <a:pos x="T4" y="T5"/>
                </a:cxn>
                <a:cxn ang="0">
                  <a:pos x="T6" y="T7"/>
                </a:cxn>
              </a:cxnLst>
              <a:rect l="0" t="0" r="r" b="b"/>
              <a:pathLst>
                <a:path w="1578" h="503">
                  <a:moveTo>
                    <a:pt x="0" y="0"/>
                  </a:moveTo>
                  <a:lnTo>
                    <a:pt x="1578" y="503"/>
                  </a:lnTo>
                  <a:lnTo>
                    <a:pt x="437" y="0"/>
                  </a:lnTo>
                  <a:lnTo>
                    <a:pt x="0" y="0"/>
                  </a:lnTo>
                  <a:close/>
                </a:path>
              </a:pathLst>
            </a:custGeom>
            <a:solidFill>
              <a:schemeClr val="accent2">
                <a:lumMod val="60000"/>
                <a:lumOff val="40000"/>
              </a:schemeClr>
            </a:solidFill>
            <a:ln w="9525">
              <a:solidFill>
                <a:schemeClr val="accent2">
                  <a:lumMod val="60000"/>
                  <a:lumOff val="40000"/>
                </a:schemeClr>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8" name="Freeform 13"/>
            <p:cNvSpPr>
              <a:spLocks/>
            </p:cNvSpPr>
            <p:nvPr/>
          </p:nvSpPr>
          <p:spPr bwMode="auto">
            <a:xfrm>
              <a:off x="8666163" y="23336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349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 name="Freeform 14"/>
            <p:cNvSpPr>
              <a:spLocks/>
            </p:cNvSpPr>
            <p:nvPr/>
          </p:nvSpPr>
          <p:spPr bwMode="auto">
            <a:xfrm>
              <a:off x="8426450" y="2333625"/>
              <a:ext cx="1041400" cy="1627187"/>
            </a:xfrm>
            <a:custGeom>
              <a:avLst/>
              <a:gdLst>
                <a:gd name="T0" fmla="*/ 64 w 278"/>
                <a:gd name="T1" fmla="*/ 0 h 434"/>
                <a:gd name="T2" fmla="*/ 0 w 278"/>
                <a:gd name="T3" fmla="*/ 212 h 434"/>
                <a:gd name="T4" fmla="*/ 278 w 278"/>
                <a:gd name="T5" fmla="*/ 434 h 434"/>
                <a:gd name="T6" fmla="*/ 278 w 278"/>
                <a:gd name="T7" fmla="*/ 295 h 434"/>
                <a:gd name="T8" fmla="*/ 64 w 278"/>
                <a:gd name="T9" fmla="*/ 0 h 434"/>
              </a:gdLst>
              <a:ahLst/>
              <a:cxnLst>
                <a:cxn ang="0">
                  <a:pos x="T0" y="T1"/>
                </a:cxn>
                <a:cxn ang="0">
                  <a:pos x="T2" y="T3"/>
                </a:cxn>
                <a:cxn ang="0">
                  <a:pos x="T4" y="T5"/>
                </a:cxn>
                <a:cxn ang="0">
                  <a:pos x="T6" y="T7"/>
                </a:cxn>
                <a:cxn ang="0">
                  <a:pos x="T8" y="T9"/>
                </a:cxn>
              </a:cxnLst>
              <a:rect l="0" t="0" r="r" b="b"/>
              <a:pathLst>
                <a:path w="278" h="434">
                  <a:moveTo>
                    <a:pt x="64" y="0"/>
                  </a:moveTo>
                  <a:cubicBezTo>
                    <a:pt x="0" y="212"/>
                    <a:pt x="0" y="212"/>
                    <a:pt x="0" y="212"/>
                  </a:cubicBezTo>
                  <a:cubicBezTo>
                    <a:pt x="278" y="434"/>
                    <a:pt x="278" y="434"/>
                    <a:pt x="278" y="434"/>
                  </a:cubicBezTo>
                  <a:cubicBezTo>
                    <a:pt x="278" y="295"/>
                    <a:pt x="278" y="295"/>
                    <a:pt x="278" y="295"/>
                  </a:cubicBezTo>
                  <a:cubicBezTo>
                    <a:pt x="224" y="219"/>
                    <a:pt x="64" y="0"/>
                    <a:pt x="64" y="0"/>
                  </a:cubicBezTo>
                  <a:close/>
                </a:path>
              </a:pathLst>
            </a:custGeom>
            <a:solidFill>
              <a:schemeClr val="accent2">
                <a:lumMod val="50000"/>
              </a:schemeClr>
            </a:solidFill>
            <a:ln w="9525">
              <a:solidFill>
                <a:schemeClr val="accent2">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de-DE"/>
            </a:p>
          </p:txBody>
        </p:sp>
      </p:grpSp>
      <p:sp>
        <p:nvSpPr>
          <p:cNvPr id="16" name="Titel 15"/>
          <p:cNvSpPr>
            <a:spLocks noGrp="1"/>
          </p:cNvSpPr>
          <p:nvPr>
            <p:ph type="title"/>
          </p:nvPr>
        </p:nvSpPr>
        <p:spPr/>
        <p:txBody>
          <a:bodyPr>
            <a:normAutofit/>
          </a:bodyPr>
          <a:lstStyle/>
          <a:p>
            <a:r>
              <a:rPr lang="ru-RU" sz="2800" dirty="0"/>
              <a:t>Научная публикация</a:t>
            </a:r>
            <a:endParaRPr lang="de-DE" sz="2800" dirty="0"/>
          </a:p>
        </p:txBody>
      </p:sp>
      <p:sp>
        <p:nvSpPr>
          <p:cNvPr id="17" name="Inhaltsplatzhalter 16"/>
          <p:cNvSpPr>
            <a:spLocks noGrp="1"/>
          </p:cNvSpPr>
          <p:nvPr>
            <p:ph idx="1"/>
          </p:nvPr>
        </p:nvSpPr>
        <p:spPr>
          <a:xfrm>
            <a:off x="516253" y="1081212"/>
            <a:ext cx="7753946" cy="4319248"/>
          </a:xfrm>
        </p:spPr>
        <p:txBody>
          <a:bodyPr/>
          <a:lstStyle/>
          <a:p>
            <a:pPr lvl="1">
              <a:spcBef>
                <a:spcPts val="600"/>
              </a:spcBef>
              <a:buFont typeface="Arial" charset="0"/>
              <a:buAutoNum type="romanUcPeriod"/>
            </a:pPr>
            <a:r>
              <a:rPr lang="ru-RU" sz="2800" dirty="0"/>
              <a:t>Что публиковать</a:t>
            </a:r>
            <a:r>
              <a:rPr lang="en-GB" sz="2800" dirty="0"/>
              <a:t>?</a:t>
            </a:r>
          </a:p>
          <a:p>
            <a:pPr lvl="1">
              <a:spcBef>
                <a:spcPts val="600"/>
              </a:spcBef>
              <a:buFont typeface="Arial" charset="0"/>
              <a:buAutoNum type="romanUcPeriod"/>
            </a:pPr>
            <a:r>
              <a:rPr lang="ru-RU" sz="2800" dirty="0"/>
              <a:t>Что делает статью пригодной для публикации?</a:t>
            </a:r>
            <a:endParaRPr lang="en-GB" sz="2800" dirty="0"/>
          </a:p>
          <a:p>
            <a:pPr lvl="1">
              <a:spcBef>
                <a:spcPts val="600"/>
              </a:spcBef>
              <a:buFont typeface="Arial" charset="0"/>
              <a:buAutoNum type="romanUcPeriod"/>
            </a:pPr>
            <a:r>
              <a:rPr lang="ru-RU" sz="2800" dirty="0"/>
              <a:t>Структура статьи</a:t>
            </a:r>
            <a:endParaRPr lang="en-GB" sz="2800" dirty="0"/>
          </a:p>
          <a:p>
            <a:pPr lvl="1">
              <a:spcBef>
                <a:spcPts val="600"/>
              </a:spcBef>
              <a:buFont typeface="Arial" charset="0"/>
              <a:buAutoNum type="romanUcPeriod"/>
            </a:pPr>
            <a:r>
              <a:rPr lang="ru-RU" sz="2800" dirty="0"/>
              <a:t>Важность заголовка и введения</a:t>
            </a:r>
            <a:endParaRPr lang="en-GB" sz="2800" dirty="0"/>
          </a:p>
          <a:p>
            <a:pPr lvl="1">
              <a:spcBef>
                <a:spcPts val="600"/>
              </a:spcBef>
              <a:buFont typeface="Arial" charset="0"/>
              <a:buAutoNum type="romanUcPeriod"/>
            </a:pPr>
            <a:r>
              <a:rPr lang="ru-RU" sz="2800" dirty="0"/>
              <a:t>Аннотация</a:t>
            </a:r>
            <a:endParaRPr lang="en-GB" sz="2800" dirty="0"/>
          </a:p>
          <a:p>
            <a:pPr lvl="1">
              <a:spcBef>
                <a:spcPts val="600"/>
              </a:spcBef>
              <a:buFont typeface="Arial" charset="0"/>
              <a:buAutoNum type="romanUcPeriod"/>
            </a:pPr>
            <a:r>
              <a:rPr lang="ru-RU" sz="2800" dirty="0"/>
              <a:t>Ясность изложения</a:t>
            </a:r>
            <a:br>
              <a:rPr lang="en-US" sz="2800" dirty="0"/>
            </a:br>
            <a:endParaRPr lang="de-DE" sz="2800" dirty="0"/>
          </a:p>
          <a:p>
            <a:endParaRPr lang="de-DE" sz="2800" dirty="0"/>
          </a:p>
          <a:p>
            <a:endParaRPr lang="de-DE" sz="2800" dirty="0"/>
          </a:p>
          <a:p>
            <a:pPr marL="0" indent="0">
              <a:buNone/>
            </a:pPr>
            <a:endParaRPr lang="de-DE" dirty="0"/>
          </a:p>
          <a:p>
            <a:endParaRPr lang="de-DE" dirty="0"/>
          </a:p>
          <a:p>
            <a:endParaRPr lang="en-US" dirty="0"/>
          </a:p>
          <a:p>
            <a:endParaRPr lang="de-DE" dirty="0"/>
          </a:p>
          <a:p>
            <a:endParaRPr lang="de-DE" dirty="0"/>
          </a:p>
          <a:p>
            <a:endParaRPr lang="de-DE" dirty="0"/>
          </a:p>
        </p:txBody>
      </p:sp>
    </p:spTree>
    <p:extLst>
      <p:ext uri="{BB962C8B-B14F-4D97-AF65-F5344CB8AC3E}">
        <p14:creationId xmlns:p14="http://schemas.microsoft.com/office/powerpoint/2010/main" val="86229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0"/>
            <a:ext cx="12190413" cy="6858002"/>
            <a:chOff x="-42106" y="-19456"/>
            <a:chExt cx="12232519" cy="6877458"/>
          </a:xfrm>
        </p:grpSpPr>
        <p:sp>
          <p:nvSpPr>
            <p:cNvPr id="4" name="Freeform 7"/>
            <p:cNvSpPr>
              <a:spLocks/>
            </p:cNvSpPr>
            <p:nvPr/>
          </p:nvSpPr>
          <p:spPr bwMode="auto">
            <a:xfrm>
              <a:off x="11713825" y="1217474"/>
              <a:ext cx="476588" cy="2687164"/>
            </a:xfrm>
            <a:custGeom>
              <a:avLst/>
              <a:gdLst>
                <a:gd name="T0" fmla="*/ 0 w 1663"/>
                <a:gd name="T1" fmla="*/ 2058 h 9398"/>
                <a:gd name="T2" fmla="*/ 1663 w 1663"/>
                <a:gd name="T3" fmla="*/ 9398 h 9398"/>
                <a:gd name="T4" fmla="*/ 1663 w 1663"/>
                <a:gd name="T5" fmla="*/ 0 h 9398"/>
                <a:gd name="T6" fmla="*/ 437 w 1663"/>
                <a:gd name="T7" fmla="*/ 313 h 9398"/>
                <a:gd name="T8" fmla="*/ 0 w 1663"/>
                <a:gd name="T9" fmla="*/ 2058 h 9398"/>
              </a:gdLst>
              <a:ahLst/>
              <a:cxnLst>
                <a:cxn ang="0">
                  <a:pos x="T0" y="T1"/>
                </a:cxn>
                <a:cxn ang="0">
                  <a:pos x="T2" y="T3"/>
                </a:cxn>
                <a:cxn ang="0">
                  <a:pos x="T4" y="T5"/>
                </a:cxn>
                <a:cxn ang="0">
                  <a:pos x="T6" y="T7"/>
                </a:cxn>
                <a:cxn ang="0">
                  <a:pos x="T8" y="T9"/>
                </a:cxn>
              </a:cxnLst>
              <a:rect l="0" t="0" r="r" b="b"/>
              <a:pathLst>
                <a:path w="1663" h="9398">
                  <a:moveTo>
                    <a:pt x="0" y="2058"/>
                  </a:moveTo>
                  <a:lnTo>
                    <a:pt x="1663" y="9398"/>
                  </a:lnTo>
                  <a:lnTo>
                    <a:pt x="1663" y="0"/>
                  </a:lnTo>
                  <a:lnTo>
                    <a:pt x="437" y="313"/>
                  </a:lnTo>
                  <a:lnTo>
                    <a:pt x="0" y="2058"/>
                  </a:lnTo>
                  <a:close/>
                </a:path>
              </a:pathLst>
            </a:custGeom>
            <a:solidFill>
              <a:srgbClr val="DCDCDC"/>
            </a:solidFill>
            <a:ln>
              <a:solidFill>
                <a:srgbClr val="DCDCDC"/>
              </a:solidFill>
            </a:ln>
            <a:extLst/>
          </p:spPr>
          <p:txBody>
            <a:bodyPr vert="horz" wrap="square" lIns="91440" tIns="45720" rIns="91440" bIns="45720" numCol="1" anchor="t" anchorCtr="0" compatLnSpc="1">
              <a:prstTxWarp prst="textNoShape">
                <a:avLst/>
              </a:prstTxWarp>
            </a:bodyPr>
            <a:lstStyle/>
            <a:p>
              <a:endParaRPr lang="de-DE"/>
            </a:p>
          </p:txBody>
        </p:sp>
        <p:sp>
          <p:nvSpPr>
            <p:cNvPr id="6" name="Freeform 8"/>
            <p:cNvSpPr>
              <a:spLocks/>
            </p:cNvSpPr>
            <p:nvPr/>
          </p:nvSpPr>
          <p:spPr bwMode="auto">
            <a:xfrm>
              <a:off x="9951625" y="1805917"/>
              <a:ext cx="2238788" cy="2452702"/>
            </a:xfrm>
            <a:custGeom>
              <a:avLst/>
              <a:gdLst>
                <a:gd name="T0" fmla="*/ 0 w 7812"/>
                <a:gd name="T1" fmla="*/ 3689 h 8578"/>
                <a:gd name="T2" fmla="*/ 7812 w 7812"/>
                <a:gd name="T3" fmla="*/ 8578 h 8578"/>
                <a:gd name="T4" fmla="*/ 7812 w 7812"/>
                <a:gd name="T5" fmla="*/ 7340 h 8578"/>
                <a:gd name="T6" fmla="*/ 6149 w 7812"/>
                <a:gd name="T7" fmla="*/ 0 h 8578"/>
                <a:gd name="T8" fmla="*/ 0 w 7812"/>
                <a:gd name="T9" fmla="*/ 3689 h 8578"/>
              </a:gdLst>
              <a:ahLst/>
              <a:cxnLst>
                <a:cxn ang="0">
                  <a:pos x="T0" y="T1"/>
                </a:cxn>
                <a:cxn ang="0">
                  <a:pos x="T2" y="T3"/>
                </a:cxn>
                <a:cxn ang="0">
                  <a:pos x="T4" y="T5"/>
                </a:cxn>
                <a:cxn ang="0">
                  <a:pos x="T6" y="T7"/>
                </a:cxn>
                <a:cxn ang="0">
                  <a:pos x="T8" y="T9"/>
                </a:cxn>
              </a:cxnLst>
              <a:rect l="0" t="0" r="r" b="b"/>
              <a:pathLst>
                <a:path w="7812" h="8578">
                  <a:moveTo>
                    <a:pt x="0" y="3689"/>
                  </a:moveTo>
                  <a:lnTo>
                    <a:pt x="7812" y="8578"/>
                  </a:lnTo>
                  <a:lnTo>
                    <a:pt x="7812" y="7340"/>
                  </a:lnTo>
                  <a:lnTo>
                    <a:pt x="6149" y="0"/>
                  </a:lnTo>
                  <a:lnTo>
                    <a:pt x="0" y="3689"/>
                  </a:lnTo>
                  <a:close/>
                </a:path>
              </a:pathLst>
            </a:custGeom>
            <a:solidFill>
              <a:srgbClr val="CBCBC9"/>
            </a:solidFill>
            <a:ln>
              <a:solidFill>
                <a:srgbClr val="CBCBC9"/>
              </a:solidFill>
            </a:ln>
            <a:extLst/>
          </p:spPr>
          <p:txBody>
            <a:bodyPr vert="horz" wrap="square" lIns="91440" tIns="45720" rIns="91440" bIns="45720" numCol="1" anchor="t" anchorCtr="0" compatLnSpc="1">
              <a:prstTxWarp prst="textNoShape">
                <a:avLst/>
              </a:prstTxWarp>
            </a:bodyPr>
            <a:lstStyle/>
            <a:p>
              <a:endParaRPr lang="de-DE"/>
            </a:p>
          </p:txBody>
        </p:sp>
        <p:sp>
          <p:nvSpPr>
            <p:cNvPr id="7" name="Freeform 9"/>
            <p:cNvSpPr>
              <a:spLocks/>
            </p:cNvSpPr>
            <p:nvPr/>
          </p:nvSpPr>
          <p:spPr bwMode="auto">
            <a:xfrm>
              <a:off x="9209661" y="4155970"/>
              <a:ext cx="2980752" cy="962724"/>
            </a:xfrm>
            <a:custGeom>
              <a:avLst/>
              <a:gdLst>
                <a:gd name="T0" fmla="*/ 0 w 10401"/>
                <a:gd name="T1" fmla="*/ 3367 h 3367"/>
                <a:gd name="T2" fmla="*/ 10401 w 10401"/>
                <a:gd name="T3" fmla="*/ 919 h 3367"/>
                <a:gd name="T4" fmla="*/ 10401 w 10401"/>
                <a:gd name="T5" fmla="*/ 562 h 3367"/>
                <a:gd name="T6" fmla="*/ 6603 w 10401"/>
                <a:gd name="T7" fmla="*/ 0 h 3367"/>
                <a:gd name="T8" fmla="*/ 0 w 10401"/>
                <a:gd name="T9" fmla="*/ 3367 h 3367"/>
              </a:gdLst>
              <a:ahLst/>
              <a:cxnLst>
                <a:cxn ang="0">
                  <a:pos x="T0" y="T1"/>
                </a:cxn>
                <a:cxn ang="0">
                  <a:pos x="T2" y="T3"/>
                </a:cxn>
                <a:cxn ang="0">
                  <a:pos x="T4" y="T5"/>
                </a:cxn>
                <a:cxn ang="0">
                  <a:pos x="T6" y="T7"/>
                </a:cxn>
                <a:cxn ang="0">
                  <a:pos x="T8" y="T9"/>
                </a:cxn>
              </a:cxnLst>
              <a:rect l="0" t="0" r="r" b="b"/>
              <a:pathLst>
                <a:path w="10401" h="3367">
                  <a:moveTo>
                    <a:pt x="0" y="3367"/>
                  </a:moveTo>
                  <a:lnTo>
                    <a:pt x="10401" y="919"/>
                  </a:lnTo>
                  <a:lnTo>
                    <a:pt x="10401" y="562"/>
                  </a:lnTo>
                  <a:lnTo>
                    <a:pt x="6603" y="0"/>
                  </a:lnTo>
                  <a:lnTo>
                    <a:pt x="0" y="3367"/>
                  </a:lnTo>
                  <a:close/>
                </a:path>
              </a:pathLst>
            </a:custGeom>
            <a:solidFill>
              <a:srgbClr val="BEBEBE"/>
            </a:solidFill>
            <a:ln>
              <a:solidFill>
                <a:srgbClr val="BEBEBE"/>
              </a:solidFill>
            </a:ln>
            <a:extLst/>
          </p:spPr>
          <p:txBody>
            <a:bodyPr vert="horz" wrap="square" lIns="91440" tIns="45720" rIns="91440" bIns="45720" numCol="1" anchor="t" anchorCtr="0" compatLnSpc="1">
              <a:prstTxWarp prst="textNoShape">
                <a:avLst/>
              </a:prstTxWarp>
            </a:bodyPr>
            <a:lstStyle/>
            <a:p>
              <a:endParaRPr lang="de-DE"/>
            </a:p>
          </p:txBody>
        </p:sp>
        <p:sp>
          <p:nvSpPr>
            <p:cNvPr id="8" name="Freeform 10"/>
            <p:cNvSpPr>
              <a:spLocks/>
            </p:cNvSpPr>
            <p:nvPr/>
          </p:nvSpPr>
          <p:spPr bwMode="auto">
            <a:xfrm>
              <a:off x="9061211" y="732538"/>
              <a:ext cx="890414" cy="2128172"/>
            </a:xfrm>
            <a:custGeom>
              <a:avLst/>
              <a:gdLst>
                <a:gd name="T0" fmla="*/ 518 w 3107"/>
                <a:gd name="T1" fmla="*/ 0 h 7443"/>
                <a:gd name="T2" fmla="*/ 0 w 3107"/>
                <a:gd name="T3" fmla="*/ 2978 h 7443"/>
                <a:gd name="T4" fmla="*/ 3107 w 3107"/>
                <a:gd name="T5" fmla="*/ 7443 h 7443"/>
                <a:gd name="T6" fmla="*/ 518 w 3107"/>
                <a:gd name="T7" fmla="*/ 0 h 7443"/>
              </a:gdLst>
              <a:ahLst/>
              <a:cxnLst>
                <a:cxn ang="0">
                  <a:pos x="T0" y="T1"/>
                </a:cxn>
                <a:cxn ang="0">
                  <a:pos x="T2" y="T3"/>
                </a:cxn>
                <a:cxn ang="0">
                  <a:pos x="T4" y="T5"/>
                </a:cxn>
                <a:cxn ang="0">
                  <a:pos x="T6" y="T7"/>
                </a:cxn>
              </a:cxnLst>
              <a:rect l="0" t="0" r="r" b="b"/>
              <a:pathLst>
                <a:path w="3107" h="7443">
                  <a:moveTo>
                    <a:pt x="518" y="0"/>
                  </a:moveTo>
                  <a:lnTo>
                    <a:pt x="0" y="2978"/>
                  </a:lnTo>
                  <a:lnTo>
                    <a:pt x="3107" y="7443"/>
                  </a:lnTo>
                  <a:lnTo>
                    <a:pt x="518" y="0"/>
                  </a:lnTo>
                  <a:close/>
                </a:path>
              </a:pathLst>
            </a:custGeom>
            <a:solidFill>
              <a:srgbClr val="D9D9D9"/>
            </a:solidFill>
            <a:ln w="9525">
              <a:solidFill>
                <a:srgbClr val="D9D9D9"/>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9" name="Freeform 11"/>
            <p:cNvSpPr>
              <a:spLocks/>
            </p:cNvSpPr>
            <p:nvPr/>
          </p:nvSpPr>
          <p:spPr bwMode="auto">
            <a:xfrm>
              <a:off x="11839062" y="-19456"/>
              <a:ext cx="351351" cy="1326426"/>
            </a:xfrm>
            <a:custGeom>
              <a:avLst/>
              <a:gdLst>
                <a:gd name="T0" fmla="*/ 1226 w 1226"/>
                <a:gd name="T1" fmla="*/ 4326 h 4639"/>
                <a:gd name="T2" fmla="*/ 1226 w 1226"/>
                <a:gd name="T3" fmla="*/ 0 h 4639"/>
                <a:gd name="T4" fmla="*/ 1159 w 1226"/>
                <a:gd name="T5" fmla="*/ 0 h 4639"/>
                <a:gd name="T6" fmla="*/ 0 w 1226"/>
                <a:gd name="T7" fmla="*/ 4639 h 4639"/>
                <a:gd name="T8" fmla="*/ 1226 w 1226"/>
                <a:gd name="T9" fmla="*/ 4326 h 4639"/>
              </a:gdLst>
              <a:ahLst/>
              <a:cxnLst>
                <a:cxn ang="0">
                  <a:pos x="T0" y="T1"/>
                </a:cxn>
                <a:cxn ang="0">
                  <a:pos x="T2" y="T3"/>
                </a:cxn>
                <a:cxn ang="0">
                  <a:pos x="T4" y="T5"/>
                </a:cxn>
                <a:cxn ang="0">
                  <a:pos x="T6" y="T7"/>
                </a:cxn>
                <a:cxn ang="0">
                  <a:pos x="T8" y="T9"/>
                </a:cxn>
              </a:cxnLst>
              <a:rect l="0" t="0" r="r" b="b"/>
              <a:pathLst>
                <a:path w="1226" h="4639">
                  <a:moveTo>
                    <a:pt x="1226" y="4326"/>
                  </a:moveTo>
                  <a:lnTo>
                    <a:pt x="1226" y="0"/>
                  </a:lnTo>
                  <a:lnTo>
                    <a:pt x="1159" y="0"/>
                  </a:lnTo>
                  <a:lnTo>
                    <a:pt x="0" y="4639"/>
                  </a:lnTo>
                  <a:lnTo>
                    <a:pt x="1226" y="4326"/>
                  </a:lnTo>
                  <a:close/>
                </a:path>
              </a:pathLst>
            </a:custGeom>
            <a:solidFill>
              <a:srgbClr val="E1E1E1"/>
            </a:solidFill>
            <a:ln>
              <a:solidFill>
                <a:srgbClr val="E1E1E1"/>
              </a:solidFill>
            </a:ln>
            <a:extLst/>
          </p:spPr>
          <p:txBody>
            <a:bodyPr vert="horz" wrap="square" lIns="91440" tIns="45720" rIns="91440" bIns="45720" numCol="1" anchor="t" anchorCtr="0" compatLnSpc="1">
              <a:prstTxWarp prst="textNoShape">
                <a:avLst/>
              </a:prstTxWarp>
            </a:bodyPr>
            <a:lstStyle/>
            <a:p>
              <a:endParaRPr lang="de-DE"/>
            </a:p>
          </p:txBody>
        </p:sp>
        <p:sp>
          <p:nvSpPr>
            <p:cNvPr id="10" name="Freeform 12"/>
            <p:cNvSpPr>
              <a:spLocks/>
            </p:cNvSpPr>
            <p:nvPr/>
          </p:nvSpPr>
          <p:spPr bwMode="auto">
            <a:xfrm>
              <a:off x="5555724" y="1651515"/>
              <a:ext cx="3449889" cy="3559534"/>
            </a:xfrm>
            <a:custGeom>
              <a:avLst/>
              <a:gdLst>
                <a:gd name="T0" fmla="*/ 0 w 12038"/>
                <a:gd name="T1" fmla="*/ 3517 h 12449"/>
                <a:gd name="T2" fmla="*/ 1809 w 12038"/>
                <a:gd name="T3" fmla="*/ 12449 h 12449"/>
                <a:gd name="T4" fmla="*/ 12038 w 12038"/>
                <a:gd name="T5" fmla="*/ 0 h 12449"/>
                <a:gd name="T6" fmla="*/ 0 w 12038"/>
                <a:gd name="T7" fmla="*/ 3517 h 12449"/>
              </a:gdLst>
              <a:ahLst/>
              <a:cxnLst>
                <a:cxn ang="0">
                  <a:pos x="T0" y="T1"/>
                </a:cxn>
                <a:cxn ang="0">
                  <a:pos x="T2" y="T3"/>
                </a:cxn>
                <a:cxn ang="0">
                  <a:pos x="T4" y="T5"/>
                </a:cxn>
                <a:cxn ang="0">
                  <a:pos x="T6" y="T7"/>
                </a:cxn>
              </a:cxnLst>
              <a:rect l="0" t="0" r="r" b="b"/>
              <a:pathLst>
                <a:path w="12038" h="12449">
                  <a:moveTo>
                    <a:pt x="0" y="3517"/>
                  </a:moveTo>
                  <a:lnTo>
                    <a:pt x="1809" y="12449"/>
                  </a:lnTo>
                  <a:lnTo>
                    <a:pt x="12038" y="0"/>
                  </a:lnTo>
                  <a:lnTo>
                    <a:pt x="0" y="3517"/>
                  </a:lnTo>
                  <a:close/>
                </a:path>
              </a:pathLst>
            </a:custGeom>
            <a:solidFill>
              <a:srgbClr val="DDDDDD"/>
            </a:solidFill>
            <a:ln>
              <a:solidFill>
                <a:srgbClr val="DDDDDD"/>
              </a:solidFill>
            </a:ln>
            <a:extLst/>
          </p:spPr>
          <p:txBody>
            <a:bodyPr vert="horz" wrap="square" lIns="91440" tIns="45720" rIns="91440" bIns="45720" numCol="1" anchor="t" anchorCtr="0" compatLnSpc="1">
              <a:prstTxWarp prst="textNoShape">
                <a:avLst/>
              </a:prstTxWarp>
            </a:bodyPr>
            <a:lstStyle/>
            <a:p>
              <a:endParaRPr lang="de-DE"/>
            </a:p>
          </p:txBody>
        </p:sp>
        <p:sp>
          <p:nvSpPr>
            <p:cNvPr id="11" name="Freeform 13"/>
            <p:cNvSpPr>
              <a:spLocks/>
            </p:cNvSpPr>
            <p:nvPr/>
          </p:nvSpPr>
          <p:spPr bwMode="auto">
            <a:xfrm>
              <a:off x="6074154" y="2860710"/>
              <a:ext cx="5027816" cy="2350339"/>
            </a:xfrm>
            <a:custGeom>
              <a:avLst/>
              <a:gdLst>
                <a:gd name="T0" fmla="*/ 13530 w 17544"/>
                <a:gd name="T1" fmla="*/ 0 h 8220"/>
                <a:gd name="T2" fmla="*/ 0 w 17544"/>
                <a:gd name="T3" fmla="*/ 8220 h 8220"/>
                <a:gd name="T4" fmla="*/ 10941 w 17544"/>
                <a:gd name="T5" fmla="*/ 7897 h 8220"/>
                <a:gd name="T6" fmla="*/ 17544 w 17544"/>
                <a:gd name="T7" fmla="*/ 4530 h 8220"/>
                <a:gd name="T8" fmla="*/ 13530 w 17544"/>
                <a:gd name="T9" fmla="*/ 0 h 8220"/>
              </a:gdLst>
              <a:ahLst/>
              <a:cxnLst>
                <a:cxn ang="0">
                  <a:pos x="T0" y="T1"/>
                </a:cxn>
                <a:cxn ang="0">
                  <a:pos x="T2" y="T3"/>
                </a:cxn>
                <a:cxn ang="0">
                  <a:pos x="T4" y="T5"/>
                </a:cxn>
                <a:cxn ang="0">
                  <a:pos x="T6" y="T7"/>
                </a:cxn>
                <a:cxn ang="0">
                  <a:pos x="T8" y="T9"/>
                </a:cxn>
              </a:cxnLst>
              <a:rect l="0" t="0" r="r" b="b"/>
              <a:pathLst>
                <a:path w="17544" h="8220">
                  <a:moveTo>
                    <a:pt x="13530" y="0"/>
                  </a:moveTo>
                  <a:lnTo>
                    <a:pt x="0" y="8220"/>
                  </a:lnTo>
                  <a:lnTo>
                    <a:pt x="10941" y="7897"/>
                  </a:lnTo>
                  <a:lnTo>
                    <a:pt x="17544" y="4530"/>
                  </a:lnTo>
                  <a:lnTo>
                    <a:pt x="13530" y="0"/>
                  </a:lnTo>
                  <a:close/>
                </a:path>
              </a:pathLst>
            </a:custGeom>
            <a:solidFill>
              <a:srgbClr val="DCDCDC"/>
            </a:solidFill>
            <a:ln w="9525">
              <a:solidFill>
                <a:srgbClr val="DCDCDC"/>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2" name="Freeform 14"/>
            <p:cNvSpPr>
              <a:spLocks/>
            </p:cNvSpPr>
            <p:nvPr/>
          </p:nvSpPr>
          <p:spPr bwMode="auto">
            <a:xfrm>
              <a:off x="6074153" y="1584036"/>
              <a:ext cx="3877471" cy="3627013"/>
            </a:xfrm>
            <a:custGeom>
              <a:avLst/>
              <a:gdLst>
                <a:gd name="T0" fmla="*/ 10423 w 13530"/>
                <a:gd name="T1" fmla="*/ 0 h 12685"/>
                <a:gd name="T2" fmla="*/ 10229 w 13530"/>
                <a:gd name="T3" fmla="*/ 236 h 12685"/>
                <a:gd name="T4" fmla="*/ 10229 w 13530"/>
                <a:gd name="T5" fmla="*/ 236 h 12685"/>
                <a:gd name="T6" fmla="*/ 10229 w 13530"/>
                <a:gd name="T7" fmla="*/ 236 h 12685"/>
                <a:gd name="T8" fmla="*/ 0 w 13530"/>
                <a:gd name="T9" fmla="*/ 12685 h 12685"/>
                <a:gd name="T10" fmla="*/ 13530 w 13530"/>
                <a:gd name="T11" fmla="*/ 4465 h 12685"/>
                <a:gd name="T12" fmla="*/ 10423 w 13530"/>
                <a:gd name="T13" fmla="*/ 0 h 12685"/>
              </a:gdLst>
              <a:ahLst/>
              <a:cxnLst>
                <a:cxn ang="0">
                  <a:pos x="T0" y="T1"/>
                </a:cxn>
                <a:cxn ang="0">
                  <a:pos x="T2" y="T3"/>
                </a:cxn>
                <a:cxn ang="0">
                  <a:pos x="T4" y="T5"/>
                </a:cxn>
                <a:cxn ang="0">
                  <a:pos x="T6" y="T7"/>
                </a:cxn>
                <a:cxn ang="0">
                  <a:pos x="T8" y="T9"/>
                </a:cxn>
                <a:cxn ang="0">
                  <a:pos x="T10" y="T11"/>
                </a:cxn>
                <a:cxn ang="0">
                  <a:pos x="T12" y="T13"/>
                </a:cxn>
              </a:cxnLst>
              <a:rect l="0" t="0" r="r" b="b"/>
              <a:pathLst>
                <a:path w="13530" h="12685">
                  <a:moveTo>
                    <a:pt x="10423" y="0"/>
                  </a:moveTo>
                  <a:lnTo>
                    <a:pt x="10229" y="236"/>
                  </a:lnTo>
                  <a:lnTo>
                    <a:pt x="10229" y="236"/>
                  </a:lnTo>
                  <a:lnTo>
                    <a:pt x="10229" y="236"/>
                  </a:lnTo>
                  <a:lnTo>
                    <a:pt x="0" y="12685"/>
                  </a:lnTo>
                  <a:lnTo>
                    <a:pt x="13530" y="4465"/>
                  </a:lnTo>
                  <a:lnTo>
                    <a:pt x="10423" y="0"/>
                  </a:lnTo>
                  <a:close/>
                </a:path>
              </a:pathLst>
            </a:custGeom>
            <a:solidFill>
              <a:srgbClr val="D6D6D5"/>
            </a:solidFill>
            <a:ln>
              <a:solidFill>
                <a:srgbClr val="D6D6D5"/>
              </a:solidFill>
            </a:ln>
            <a:extLst/>
          </p:spPr>
          <p:txBody>
            <a:bodyPr vert="horz" wrap="square" lIns="91440" tIns="45720" rIns="91440" bIns="45720" numCol="1" anchor="t" anchorCtr="0" compatLnSpc="1">
              <a:prstTxWarp prst="textNoShape">
                <a:avLst/>
              </a:prstTxWarp>
            </a:bodyPr>
            <a:lstStyle/>
            <a:p>
              <a:endParaRPr lang="de-DE"/>
            </a:p>
          </p:txBody>
        </p:sp>
        <p:sp>
          <p:nvSpPr>
            <p:cNvPr id="13" name="Freeform 15"/>
            <p:cNvSpPr>
              <a:spLocks/>
            </p:cNvSpPr>
            <p:nvPr/>
          </p:nvSpPr>
          <p:spPr bwMode="auto">
            <a:xfrm>
              <a:off x="9951625" y="2860710"/>
              <a:ext cx="2238788" cy="1455952"/>
            </a:xfrm>
            <a:custGeom>
              <a:avLst/>
              <a:gdLst>
                <a:gd name="T0" fmla="*/ 0 w 7812"/>
                <a:gd name="T1" fmla="*/ 0 h 5092"/>
                <a:gd name="T2" fmla="*/ 4014 w 7812"/>
                <a:gd name="T3" fmla="*/ 4530 h 5092"/>
                <a:gd name="T4" fmla="*/ 7812 w 7812"/>
                <a:gd name="T5" fmla="*/ 5092 h 5092"/>
                <a:gd name="T6" fmla="*/ 7812 w 7812"/>
                <a:gd name="T7" fmla="*/ 4889 h 5092"/>
                <a:gd name="T8" fmla="*/ 0 w 7812"/>
                <a:gd name="T9" fmla="*/ 0 h 5092"/>
              </a:gdLst>
              <a:ahLst/>
              <a:cxnLst>
                <a:cxn ang="0">
                  <a:pos x="T0" y="T1"/>
                </a:cxn>
                <a:cxn ang="0">
                  <a:pos x="T2" y="T3"/>
                </a:cxn>
                <a:cxn ang="0">
                  <a:pos x="T4" y="T5"/>
                </a:cxn>
                <a:cxn ang="0">
                  <a:pos x="T6" y="T7"/>
                </a:cxn>
                <a:cxn ang="0">
                  <a:pos x="T8" y="T9"/>
                </a:cxn>
              </a:cxnLst>
              <a:rect l="0" t="0" r="r" b="b"/>
              <a:pathLst>
                <a:path w="7812" h="5092">
                  <a:moveTo>
                    <a:pt x="0" y="0"/>
                  </a:moveTo>
                  <a:lnTo>
                    <a:pt x="4014" y="4530"/>
                  </a:lnTo>
                  <a:lnTo>
                    <a:pt x="7812" y="5092"/>
                  </a:lnTo>
                  <a:lnTo>
                    <a:pt x="7812" y="4889"/>
                  </a:lnTo>
                  <a:lnTo>
                    <a:pt x="0" y="0"/>
                  </a:lnTo>
                  <a:close/>
                </a:path>
              </a:pathLst>
            </a:custGeom>
            <a:solidFill>
              <a:srgbClr val="D6D6D5"/>
            </a:solidFill>
            <a:ln>
              <a:solidFill>
                <a:srgbClr val="D6D6D5"/>
              </a:solidFill>
            </a:ln>
            <a:extLst/>
          </p:spPr>
          <p:txBody>
            <a:bodyPr vert="horz" wrap="square" lIns="91440" tIns="45720" rIns="91440" bIns="45720" numCol="1" anchor="t" anchorCtr="0" compatLnSpc="1">
              <a:prstTxWarp prst="textNoShape">
                <a:avLst/>
              </a:prstTxWarp>
            </a:bodyPr>
            <a:lstStyle/>
            <a:p>
              <a:endParaRPr lang="de-DE"/>
            </a:p>
          </p:txBody>
        </p:sp>
        <p:sp>
          <p:nvSpPr>
            <p:cNvPr id="14" name="Freeform 16"/>
            <p:cNvSpPr>
              <a:spLocks/>
            </p:cNvSpPr>
            <p:nvPr/>
          </p:nvSpPr>
          <p:spPr bwMode="auto">
            <a:xfrm>
              <a:off x="9951625" y="1306970"/>
              <a:ext cx="1887437" cy="1553740"/>
            </a:xfrm>
            <a:custGeom>
              <a:avLst/>
              <a:gdLst>
                <a:gd name="T0" fmla="*/ 6586 w 6586"/>
                <a:gd name="T1" fmla="*/ 0 h 5434"/>
                <a:gd name="T2" fmla="*/ 3042 w 6586"/>
                <a:gd name="T3" fmla="*/ 903 h 5434"/>
                <a:gd name="T4" fmla="*/ 0 w 6586"/>
                <a:gd name="T5" fmla="*/ 5434 h 5434"/>
                <a:gd name="T6" fmla="*/ 6149 w 6586"/>
                <a:gd name="T7" fmla="*/ 1745 h 5434"/>
                <a:gd name="T8" fmla="*/ 6586 w 6586"/>
                <a:gd name="T9" fmla="*/ 0 h 5434"/>
              </a:gdLst>
              <a:ahLst/>
              <a:cxnLst>
                <a:cxn ang="0">
                  <a:pos x="T0" y="T1"/>
                </a:cxn>
                <a:cxn ang="0">
                  <a:pos x="T2" y="T3"/>
                </a:cxn>
                <a:cxn ang="0">
                  <a:pos x="T4" y="T5"/>
                </a:cxn>
                <a:cxn ang="0">
                  <a:pos x="T6" y="T7"/>
                </a:cxn>
                <a:cxn ang="0">
                  <a:pos x="T8" y="T9"/>
                </a:cxn>
              </a:cxnLst>
              <a:rect l="0" t="0" r="r" b="b"/>
              <a:pathLst>
                <a:path w="6586" h="5434">
                  <a:moveTo>
                    <a:pt x="6586" y="0"/>
                  </a:moveTo>
                  <a:lnTo>
                    <a:pt x="3042" y="903"/>
                  </a:lnTo>
                  <a:lnTo>
                    <a:pt x="0" y="5434"/>
                  </a:lnTo>
                  <a:lnTo>
                    <a:pt x="6149" y="1745"/>
                  </a:lnTo>
                  <a:lnTo>
                    <a:pt x="6586" y="0"/>
                  </a:lnTo>
                  <a:close/>
                </a:path>
              </a:pathLst>
            </a:custGeom>
            <a:solidFill>
              <a:srgbClr val="DCDCDC"/>
            </a:solidFill>
            <a:ln>
              <a:solidFill>
                <a:srgbClr val="DCDCDC"/>
              </a:solidFill>
            </a:ln>
            <a:extLst/>
          </p:spPr>
          <p:txBody>
            <a:bodyPr vert="horz" wrap="square" lIns="91440" tIns="45720" rIns="91440" bIns="45720" numCol="1" anchor="t" anchorCtr="0" compatLnSpc="1">
              <a:prstTxWarp prst="textNoShape">
                <a:avLst/>
              </a:prstTxWarp>
            </a:bodyPr>
            <a:lstStyle/>
            <a:p>
              <a:endParaRPr lang="de-DE"/>
            </a:p>
          </p:txBody>
        </p:sp>
        <p:sp>
          <p:nvSpPr>
            <p:cNvPr id="15" name="Freeform 17"/>
            <p:cNvSpPr>
              <a:spLocks/>
            </p:cNvSpPr>
            <p:nvPr/>
          </p:nvSpPr>
          <p:spPr bwMode="auto">
            <a:xfrm>
              <a:off x="8455374" y="6655278"/>
              <a:ext cx="1225717" cy="202724"/>
            </a:xfrm>
            <a:custGeom>
              <a:avLst/>
              <a:gdLst>
                <a:gd name="T0" fmla="*/ 2718 w 2816"/>
                <a:gd name="T1" fmla="*/ 0 h 467"/>
                <a:gd name="T2" fmla="*/ 0 w 2816"/>
                <a:gd name="T3" fmla="*/ 451 h 467"/>
                <a:gd name="T4" fmla="*/ 2816 w 2816"/>
                <a:gd name="T5" fmla="*/ 467 h 467"/>
                <a:gd name="T6" fmla="*/ 2718 w 2816"/>
                <a:gd name="T7" fmla="*/ 0 h 467"/>
              </a:gdLst>
              <a:ahLst/>
              <a:cxnLst>
                <a:cxn ang="0">
                  <a:pos x="T0" y="T1"/>
                </a:cxn>
                <a:cxn ang="0">
                  <a:pos x="T2" y="T3"/>
                </a:cxn>
                <a:cxn ang="0">
                  <a:pos x="T4" y="T5"/>
                </a:cxn>
                <a:cxn ang="0">
                  <a:pos x="T6" y="T7"/>
                </a:cxn>
              </a:cxnLst>
              <a:rect l="0" t="0" r="r" b="b"/>
              <a:pathLst>
                <a:path w="2816" h="467">
                  <a:moveTo>
                    <a:pt x="2718" y="0"/>
                  </a:moveTo>
                  <a:cubicBezTo>
                    <a:pt x="2718" y="0"/>
                    <a:pt x="1321" y="253"/>
                    <a:pt x="0" y="451"/>
                  </a:cubicBezTo>
                  <a:cubicBezTo>
                    <a:pt x="2816" y="467"/>
                    <a:pt x="2816" y="467"/>
                    <a:pt x="2816" y="467"/>
                  </a:cubicBezTo>
                  <a:cubicBezTo>
                    <a:pt x="2718" y="0"/>
                    <a:pt x="2718" y="0"/>
                    <a:pt x="2718" y="0"/>
                  </a:cubicBezTo>
                  <a:close/>
                </a:path>
              </a:pathLst>
            </a:custGeom>
            <a:solidFill>
              <a:srgbClr val="D8D7D7"/>
            </a:solidFill>
            <a:ln>
              <a:solidFill>
                <a:srgbClr val="D8D7D7"/>
              </a:solidFill>
            </a:ln>
            <a:extLst/>
          </p:spPr>
          <p:txBody>
            <a:bodyPr vert="horz" wrap="square" lIns="91440" tIns="45720" rIns="91440" bIns="45720" numCol="1" anchor="t" anchorCtr="0" compatLnSpc="1">
              <a:prstTxWarp prst="textNoShape">
                <a:avLst/>
              </a:prstTxWarp>
            </a:bodyPr>
            <a:lstStyle/>
            <a:p>
              <a:endParaRPr lang="de-DE"/>
            </a:p>
          </p:txBody>
        </p:sp>
        <p:sp>
          <p:nvSpPr>
            <p:cNvPr id="16" name="Freeform 18"/>
            <p:cNvSpPr>
              <a:spLocks/>
            </p:cNvSpPr>
            <p:nvPr/>
          </p:nvSpPr>
          <p:spPr bwMode="auto">
            <a:xfrm>
              <a:off x="9209661" y="5118694"/>
              <a:ext cx="2846058" cy="1739308"/>
            </a:xfrm>
            <a:custGeom>
              <a:avLst/>
              <a:gdLst>
                <a:gd name="T0" fmla="*/ 969 w 6540"/>
                <a:gd name="T1" fmla="*/ 3583 h 4006"/>
                <a:gd name="T2" fmla="*/ 3949 w 6540"/>
                <a:gd name="T3" fmla="*/ 4006 h 4006"/>
                <a:gd name="T4" fmla="*/ 6540 w 6540"/>
                <a:gd name="T5" fmla="*/ 4006 h 4006"/>
                <a:gd name="T6" fmla="*/ 0 w 6540"/>
                <a:gd name="T7" fmla="*/ 0 h 4006"/>
                <a:gd name="T8" fmla="*/ 969 w 6540"/>
                <a:gd name="T9" fmla="*/ 3583 h 4006"/>
              </a:gdLst>
              <a:ahLst/>
              <a:cxnLst>
                <a:cxn ang="0">
                  <a:pos x="T0" y="T1"/>
                </a:cxn>
                <a:cxn ang="0">
                  <a:pos x="T2" y="T3"/>
                </a:cxn>
                <a:cxn ang="0">
                  <a:pos x="T4" y="T5"/>
                </a:cxn>
                <a:cxn ang="0">
                  <a:pos x="T6" y="T7"/>
                </a:cxn>
                <a:cxn ang="0">
                  <a:pos x="T8" y="T9"/>
                </a:cxn>
              </a:cxnLst>
              <a:rect l="0" t="0" r="r" b="b"/>
              <a:pathLst>
                <a:path w="6540" h="4006">
                  <a:moveTo>
                    <a:pt x="969" y="3583"/>
                  </a:moveTo>
                  <a:cubicBezTo>
                    <a:pt x="3949" y="4006"/>
                    <a:pt x="3949" y="4006"/>
                    <a:pt x="3949" y="4006"/>
                  </a:cubicBezTo>
                  <a:cubicBezTo>
                    <a:pt x="6540" y="4006"/>
                    <a:pt x="6540" y="4006"/>
                    <a:pt x="6540" y="4006"/>
                  </a:cubicBezTo>
                  <a:cubicBezTo>
                    <a:pt x="4546" y="2759"/>
                    <a:pt x="0" y="0"/>
                    <a:pt x="0" y="0"/>
                  </a:cubicBezTo>
                  <a:lnTo>
                    <a:pt x="969" y="3583"/>
                  </a:lnTo>
                  <a:close/>
                </a:path>
              </a:pathLst>
            </a:custGeom>
            <a:solidFill>
              <a:srgbClr val="E2E2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 name="Freeform 19"/>
            <p:cNvSpPr>
              <a:spLocks/>
            </p:cNvSpPr>
            <p:nvPr/>
          </p:nvSpPr>
          <p:spPr bwMode="auto">
            <a:xfrm>
              <a:off x="9631225" y="6674435"/>
              <a:ext cx="1297076" cy="183567"/>
            </a:xfrm>
            <a:custGeom>
              <a:avLst/>
              <a:gdLst>
                <a:gd name="T0" fmla="*/ 174 w 4526"/>
                <a:gd name="T1" fmla="*/ 642 h 642"/>
                <a:gd name="T2" fmla="*/ 4526 w 4526"/>
                <a:gd name="T3" fmla="*/ 642 h 642"/>
                <a:gd name="T4" fmla="*/ 0 w 4526"/>
                <a:gd name="T5" fmla="*/ 0 h 642"/>
                <a:gd name="T6" fmla="*/ 174 w 4526"/>
                <a:gd name="T7" fmla="*/ 642 h 642"/>
              </a:gdLst>
              <a:ahLst/>
              <a:cxnLst>
                <a:cxn ang="0">
                  <a:pos x="T0" y="T1"/>
                </a:cxn>
                <a:cxn ang="0">
                  <a:pos x="T2" y="T3"/>
                </a:cxn>
                <a:cxn ang="0">
                  <a:pos x="T4" y="T5"/>
                </a:cxn>
                <a:cxn ang="0">
                  <a:pos x="T6" y="T7"/>
                </a:cxn>
              </a:cxnLst>
              <a:rect l="0" t="0" r="r" b="b"/>
              <a:pathLst>
                <a:path w="4526" h="642">
                  <a:moveTo>
                    <a:pt x="174" y="642"/>
                  </a:moveTo>
                  <a:lnTo>
                    <a:pt x="4526" y="642"/>
                  </a:lnTo>
                  <a:lnTo>
                    <a:pt x="0" y="0"/>
                  </a:lnTo>
                  <a:lnTo>
                    <a:pt x="174" y="642"/>
                  </a:lnTo>
                  <a:close/>
                </a:path>
              </a:pathLst>
            </a:custGeom>
            <a:solidFill>
              <a:srgbClr val="D5D5D4"/>
            </a:solidFill>
            <a:ln>
              <a:solidFill>
                <a:srgbClr val="D5D5D4"/>
              </a:solidFill>
            </a:ln>
            <a:extLst/>
          </p:spPr>
          <p:txBody>
            <a:bodyPr vert="horz" wrap="square" lIns="91440" tIns="45720" rIns="91440" bIns="45720" numCol="1" anchor="t" anchorCtr="0" compatLnSpc="1">
              <a:prstTxWarp prst="textNoShape">
                <a:avLst/>
              </a:prstTxWarp>
            </a:bodyPr>
            <a:lstStyle/>
            <a:p>
              <a:endParaRPr lang="de-DE"/>
            </a:p>
          </p:txBody>
        </p:sp>
        <p:sp>
          <p:nvSpPr>
            <p:cNvPr id="18" name="Freeform 20"/>
            <p:cNvSpPr>
              <a:spLocks/>
            </p:cNvSpPr>
            <p:nvPr/>
          </p:nvSpPr>
          <p:spPr bwMode="auto">
            <a:xfrm>
              <a:off x="5981014" y="5103826"/>
              <a:ext cx="3657375" cy="1754176"/>
            </a:xfrm>
            <a:custGeom>
              <a:avLst/>
              <a:gdLst>
                <a:gd name="T0" fmla="*/ 8404 w 8404"/>
                <a:gd name="T1" fmla="*/ 3573 h 4040"/>
                <a:gd name="T2" fmla="*/ 7398 w 8404"/>
                <a:gd name="T3" fmla="*/ 0 h 4040"/>
                <a:gd name="T4" fmla="*/ 0 w 8404"/>
                <a:gd name="T5" fmla="*/ 4040 h 4040"/>
                <a:gd name="T6" fmla="*/ 5686 w 8404"/>
                <a:gd name="T7" fmla="*/ 4024 h 4040"/>
                <a:gd name="T8" fmla="*/ 8404 w 8404"/>
                <a:gd name="T9" fmla="*/ 3573 h 4040"/>
              </a:gdLst>
              <a:ahLst/>
              <a:cxnLst>
                <a:cxn ang="0">
                  <a:pos x="T0" y="T1"/>
                </a:cxn>
                <a:cxn ang="0">
                  <a:pos x="T2" y="T3"/>
                </a:cxn>
                <a:cxn ang="0">
                  <a:pos x="T4" y="T5"/>
                </a:cxn>
                <a:cxn ang="0">
                  <a:pos x="T6" y="T7"/>
                </a:cxn>
                <a:cxn ang="0">
                  <a:pos x="T8" y="T9"/>
                </a:cxn>
              </a:cxnLst>
              <a:rect l="0" t="0" r="r" b="b"/>
              <a:pathLst>
                <a:path w="8404" h="4040">
                  <a:moveTo>
                    <a:pt x="8404" y="3573"/>
                  </a:moveTo>
                  <a:cubicBezTo>
                    <a:pt x="7398" y="0"/>
                    <a:pt x="7398" y="0"/>
                    <a:pt x="7398" y="0"/>
                  </a:cubicBezTo>
                  <a:cubicBezTo>
                    <a:pt x="0" y="4040"/>
                    <a:pt x="0" y="4040"/>
                    <a:pt x="0" y="4040"/>
                  </a:cubicBezTo>
                  <a:cubicBezTo>
                    <a:pt x="5686" y="4024"/>
                    <a:pt x="5686" y="4024"/>
                    <a:pt x="5686" y="4024"/>
                  </a:cubicBezTo>
                  <a:cubicBezTo>
                    <a:pt x="7005" y="3812"/>
                    <a:pt x="8404" y="3573"/>
                    <a:pt x="8404" y="3573"/>
                  </a:cubicBezTo>
                  <a:close/>
                </a:path>
              </a:pathLst>
            </a:custGeom>
            <a:solidFill>
              <a:srgbClr val="DBDBDB"/>
            </a:solidFill>
            <a:ln>
              <a:solidFill>
                <a:srgbClr val="DBDBDB"/>
              </a:solidFill>
            </a:ln>
            <a:extLst/>
          </p:spPr>
          <p:txBody>
            <a:bodyPr vert="horz" wrap="square" lIns="91440" tIns="45720" rIns="91440" bIns="45720" numCol="1" anchor="t" anchorCtr="0" compatLnSpc="1">
              <a:prstTxWarp prst="textNoShape">
                <a:avLst/>
              </a:prstTxWarp>
            </a:bodyPr>
            <a:lstStyle/>
            <a:p>
              <a:endParaRPr lang="de-DE"/>
            </a:p>
          </p:txBody>
        </p:sp>
        <p:sp>
          <p:nvSpPr>
            <p:cNvPr id="19" name="Freeform 21"/>
            <p:cNvSpPr>
              <a:spLocks/>
            </p:cNvSpPr>
            <p:nvPr/>
          </p:nvSpPr>
          <p:spPr bwMode="auto">
            <a:xfrm>
              <a:off x="9209661" y="5118694"/>
              <a:ext cx="2938338" cy="1739308"/>
            </a:xfrm>
            <a:custGeom>
              <a:avLst/>
              <a:gdLst>
                <a:gd name="T0" fmla="*/ 5309 w 6752"/>
                <a:gd name="T1" fmla="*/ 1508 h 4006"/>
                <a:gd name="T2" fmla="*/ 0 w 6752"/>
                <a:gd name="T3" fmla="*/ 0 h 4006"/>
                <a:gd name="T4" fmla="*/ 6540 w 6752"/>
                <a:gd name="T5" fmla="*/ 4006 h 4006"/>
                <a:gd name="T6" fmla="*/ 6752 w 6752"/>
                <a:gd name="T7" fmla="*/ 4006 h 4006"/>
                <a:gd name="T8" fmla="*/ 5179 w 6752"/>
                <a:gd name="T9" fmla="*/ 1747 h 4006"/>
                <a:gd name="T10" fmla="*/ 5309 w 6752"/>
                <a:gd name="T11" fmla="*/ 1508 h 4006"/>
              </a:gdLst>
              <a:ahLst/>
              <a:cxnLst>
                <a:cxn ang="0">
                  <a:pos x="T0" y="T1"/>
                </a:cxn>
                <a:cxn ang="0">
                  <a:pos x="T2" y="T3"/>
                </a:cxn>
                <a:cxn ang="0">
                  <a:pos x="T4" y="T5"/>
                </a:cxn>
                <a:cxn ang="0">
                  <a:pos x="T6" y="T7"/>
                </a:cxn>
                <a:cxn ang="0">
                  <a:pos x="T8" y="T9"/>
                </a:cxn>
                <a:cxn ang="0">
                  <a:pos x="T10" y="T11"/>
                </a:cxn>
              </a:cxnLst>
              <a:rect l="0" t="0" r="r" b="b"/>
              <a:pathLst>
                <a:path w="6752" h="4006">
                  <a:moveTo>
                    <a:pt x="5309" y="1508"/>
                  </a:moveTo>
                  <a:cubicBezTo>
                    <a:pt x="0" y="0"/>
                    <a:pt x="0" y="0"/>
                    <a:pt x="0" y="0"/>
                  </a:cubicBezTo>
                  <a:cubicBezTo>
                    <a:pt x="0" y="0"/>
                    <a:pt x="4546" y="2759"/>
                    <a:pt x="6540" y="4006"/>
                  </a:cubicBezTo>
                  <a:cubicBezTo>
                    <a:pt x="6752" y="4006"/>
                    <a:pt x="6752" y="4006"/>
                    <a:pt x="6752" y="4006"/>
                  </a:cubicBezTo>
                  <a:cubicBezTo>
                    <a:pt x="6064" y="2988"/>
                    <a:pt x="5179" y="1747"/>
                    <a:pt x="5179" y="1747"/>
                  </a:cubicBezTo>
                  <a:lnTo>
                    <a:pt x="5309" y="1508"/>
                  </a:lnTo>
                  <a:close/>
                </a:path>
              </a:pathLst>
            </a:custGeom>
            <a:solidFill>
              <a:srgbClr val="D8D7D7"/>
            </a:solidFill>
            <a:ln>
              <a:solidFill>
                <a:srgbClr val="D8D7D7"/>
              </a:solidFill>
            </a:ln>
            <a:extLst/>
          </p:spPr>
          <p:txBody>
            <a:bodyPr vert="horz" wrap="square" lIns="91440" tIns="45720" rIns="91440" bIns="45720" numCol="1" anchor="t" anchorCtr="0" compatLnSpc="1">
              <a:prstTxWarp prst="textNoShape">
                <a:avLst/>
              </a:prstTxWarp>
            </a:bodyPr>
            <a:lstStyle/>
            <a:p>
              <a:endParaRPr lang="de-DE"/>
            </a:p>
          </p:txBody>
        </p:sp>
        <p:sp>
          <p:nvSpPr>
            <p:cNvPr id="20" name="Freeform 22"/>
            <p:cNvSpPr>
              <a:spLocks/>
            </p:cNvSpPr>
            <p:nvPr/>
          </p:nvSpPr>
          <p:spPr bwMode="auto">
            <a:xfrm>
              <a:off x="11463638" y="5773472"/>
              <a:ext cx="726775" cy="1084530"/>
            </a:xfrm>
            <a:custGeom>
              <a:avLst/>
              <a:gdLst>
                <a:gd name="T0" fmla="*/ 0 w 1670"/>
                <a:gd name="T1" fmla="*/ 239 h 2498"/>
                <a:gd name="T2" fmla="*/ 1573 w 1670"/>
                <a:gd name="T3" fmla="*/ 2498 h 2498"/>
                <a:gd name="T4" fmla="*/ 1670 w 1670"/>
                <a:gd name="T5" fmla="*/ 2498 h 2498"/>
                <a:gd name="T6" fmla="*/ 1670 w 1670"/>
                <a:gd name="T7" fmla="*/ 438 h 2498"/>
                <a:gd name="T8" fmla="*/ 130 w 1670"/>
                <a:gd name="T9" fmla="*/ 0 h 2498"/>
                <a:gd name="T10" fmla="*/ 0 w 1670"/>
                <a:gd name="T11" fmla="*/ 239 h 2498"/>
              </a:gdLst>
              <a:ahLst/>
              <a:cxnLst>
                <a:cxn ang="0">
                  <a:pos x="T0" y="T1"/>
                </a:cxn>
                <a:cxn ang="0">
                  <a:pos x="T2" y="T3"/>
                </a:cxn>
                <a:cxn ang="0">
                  <a:pos x="T4" y="T5"/>
                </a:cxn>
                <a:cxn ang="0">
                  <a:pos x="T6" y="T7"/>
                </a:cxn>
                <a:cxn ang="0">
                  <a:pos x="T8" y="T9"/>
                </a:cxn>
                <a:cxn ang="0">
                  <a:pos x="T10" y="T11"/>
                </a:cxn>
              </a:cxnLst>
              <a:rect l="0" t="0" r="r" b="b"/>
              <a:pathLst>
                <a:path w="1670" h="2498">
                  <a:moveTo>
                    <a:pt x="0" y="239"/>
                  </a:moveTo>
                  <a:cubicBezTo>
                    <a:pt x="0" y="239"/>
                    <a:pt x="885" y="1480"/>
                    <a:pt x="1573" y="2498"/>
                  </a:cubicBezTo>
                  <a:cubicBezTo>
                    <a:pt x="1670" y="2498"/>
                    <a:pt x="1670" y="2498"/>
                    <a:pt x="1670" y="2498"/>
                  </a:cubicBezTo>
                  <a:cubicBezTo>
                    <a:pt x="1670" y="438"/>
                    <a:pt x="1670" y="438"/>
                    <a:pt x="1670" y="438"/>
                  </a:cubicBezTo>
                  <a:cubicBezTo>
                    <a:pt x="130" y="0"/>
                    <a:pt x="130" y="0"/>
                    <a:pt x="130" y="0"/>
                  </a:cubicBezTo>
                  <a:lnTo>
                    <a:pt x="0" y="239"/>
                  </a:lnTo>
                  <a:close/>
                </a:path>
              </a:pathLst>
            </a:custGeom>
            <a:solidFill>
              <a:srgbClr val="DDDDDD"/>
            </a:solidFill>
            <a:ln>
              <a:solidFill>
                <a:srgbClr val="DDDDDD"/>
              </a:solidFill>
            </a:ln>
            <a:extLst/>
          </p:spPr>
          <p:txBody>
            <a:bodyPr vert="horz" wrap="square" lIns="91440" tIns="45720" rIns="91440" bIns="45720" numCol="1" anchor="t" anchorCtr="0" compatLnSpc="1">
              <a:prstTxWarp prst="textNoShape">
                <a:avLst/>
              </a:prstTxWarp>
            </a:bodyPr>
            <a:lstStyle/>
            <a:p>
              <a:endParaRPr lang="de-DE"/>
            </a:p>
          </p:txBody>
        </p:sp>
        <p:sp>
          <p:nvSpPr>
            <p:cNvPr id="21" name="Freeform 23"/>
            <p:cNvSpPr>
              <a:spLocks/>
            </p:cNvSpPr>
            <p:nvPr/>
          </p:nvSpPr>
          <p:spPr bwMode="auto">
            <a:xfrm>
              <a:off x="9209661" y="4418739"/>
              <a:ext cx="2980752" cy="1354733"/>
            </a:xfrm>
            <a:custGeom>
              <a:avLst/>
              <a:gdLst>
                <a:gd name="T0" fmla="*/ 0 w 10401"/>
                <a:gd name="T1" fmla="*/ 2448 h 4738"/>
                <a:gd name="T2" fmla="*/ 8062 w 10401"/>
                <a:gd name="T3" fmla="*/ 4738 h 4738"/>
                <a:gd name="T4" fmla="*/ 10401 w 10401"/>
                <a:gd name="T5" fmla="*/ 434 h 4738"/>
                <a:gd name="T6" fmla="*/ 10401 w 10401"/>
                <a:gd name="T7" fmla="*/ 0 h 4738"/>
                <a:gd name="T8" fmla="*/ 0 w 10401"/>
                <a:gd name="T9" fmla="*/ 2448 h 4738"/>
              </a:gdLst>
              <a:ahLst/>
              <a:cxnLst>
                <a:cxn ang="0">
                  <a:pos x="T0" y="T1"/>
                </a:cxn>
                <a:cxn ang="0">
                  <a:pos x="T2" y="T3"/>
                </a:cxn>
                <a:cxn ang="0">
                  <a:pos x="T4" y="T5"/>
                </a:cxn>
                <a:cxn ang="0">
                  <a:pos x="T6" y="T7"/>
                </a:cxn>
                <a:cxn ang="0">
                  <a:pos x="T8" y="T9"/>
                </a:cxn>
              </a:cxnLst>
              <a:rect l="0" t="0" r="r" b="b"/>
              <a:pathLst>
                <a:path w="10401" h="4738">
                  <a:moveTo>
                    <a:pt x="0" y="2448"/>
                  </a:moveTo>
                  <a:lnTo>
                    <a:pt x="8062" y="4738"/>
                  </a:lnTo>
                  <a:lnTo>
                    <a:pt x="10401" y="434"/>
                  </a:lnTo>
                  <a:lnTo>
                    <a:pt x="10401" y="0"/>
                  </a:lnTo>
                  <a:lnTo>
                    <a:pt x="0" y="2448"/>
                  </a:lnTo>
                  <a:close/>
                </a:path>
              </a:pathLst>
            </a:custGeom>
            <a:solidFill>
              <a:srgbClr val="D1D1D1"/>
            </a:solidFill>
            <a:ln>
              <a:solidFill>
                <a:srgbClr val="D1D1D1"/>
              </a:solidFill>
            </a:ln>
            <a:extLst/>
          </p:spPr>
          <p:txBody>
            <a:bodyPr vert="horz" wrap="square" lIns="91440" tIns="45720" rIns="91440" bIns="45720" numCol="1" anchor="t" anchorCtr="0" compatLnSpc="1">
              <a:prstTxWarp prst="textNoShape">
                <a:avLst/>
              </a:prstTxWarp>
            </a:bodyPr>
            <a:lstStyle/>
            <a:p>
              <a:endParaRPr lang="de-DE"/>
            </a:p>
          </p:txBody>
        </p:sp>
        <p:sp>
          <p:nvSpPr>
            <p:cNvPr id="22" name="Freeform 24"/>
            <p:cNvSpPr>
              <a:spLocks/>
            </p:cNvSpPr>
            <p:nvPr/>
          </p:nvSpPr>
          <p:spPr bwMode="auto">
            <a:xfrm>
              <a:off x="5560023" y="5118694"/>
              <a:ext cx="3649638" cy="1739308"/>
            </a:xfrm>
            <a:custGeom>
              <a:avLst/>
              <a:gdLst>
                <a:gd name="T0" fmla="*/ 1794 w 12735"/>
                <a:gd name="T1" fmla="*/ 323 h 6083"/>
                <a:gd name="T2" fmla="*/ 0 w 12735"/>
                <a:gd name="T3" fmla="*/ 6083 h 6083"/>
                <a:gd name="T4" fmla="*/ 1437 w 12735"/>
                <a:gd name="T5" fmla="*/ 6083 h 6083"/>
                <a:gd name="T6" fmla="*/ 12735 w 12735"/>
                <a:gd name="T7" fmla="*/ 0 h 6083"/>
                <a:gd name="T8" fmla="*/ 1794 w 12735"/>
                <a:gd name="T9" fmla="*/ 323 h 6083"/>
              </a:gdLst>
              <a:ahLst/>
              <a:cxnLst>
                <a:cxn ang="0">
                  <a:pos x="T0" y="T1"/>
                </a:cxn>
                <a:cxn ang="0">
                  <a:pos x="T2" y="T3"/>
                </a:cxn>
                <a:cxn ang="0">
                  <a:pos x="T4" y="T5"/>
                </a:cxn>
                <a:cxn ang="0">
                  <a:pos x="T6" y="T7"/>
                </a:cxn>
                <a:cxn ang="0">
                  <a:pos x="T8" y="T9"/>
                </a:cxn>
              </a:cxnLst>
              <a:rect l="0" t="0" r="r" b="b"/>
              <a:pathLst>
                <a:path w="12735" h="6083">
                  <a:moveTo>
                    <a:pt x="1794" y="323"/>
                  </a:moveTo>
                  <a:lnTo>
                    <a:pt x="0" y="6083"/>
                  </a:lnTo>
                  <a:lnTo>
                    <a:pt x="1437" y="6083"/>
                  </a:lnTo>
                  <a:lnTo>
                    <a:pt x="12735" y="0"/>
                  </a:lnTo>
                  <a:lnTo>
                    <a:pt x="1794" y="323"/>
                  </a:lnTo>
                  <a:close/>
                </a:path>
              </a:pathLst>
            </a:custGeom>
            <a:solidFill>
              <a:srgbClr val="E0E0E0"/>
            </a:solidFill>
            <a:ln>
              <a:solidFill>
                <a:srgbClr val="E0E0E0"/>
              </a:solidFill>
            </a:ln>
            <a:extLst/>
          </p:spPr>
          <p:txBody>
            <a:bodyPr vert="horz" wrap="square" lIns="91440" tIns="45720" rIns="91440" bIns="45720" numCol="1" anchor="t" anchorCtr="0" compatLnSpc="1">
              <a:prstTxWarp prst="textNoShape">
                <a:avLst/>
              </a:prstTxWarp>
            </a:bodyPr>
            <a:lstStyle/>
            <a:p>
              <a:endParaRPr lang="de-DE"/>
            </a:p>
          </p:txBody>
        </p:sp>
        <p:sp>
          <p:nvSpPr>
            <p:cNvPr id="23" name="Freeform 25"/>
            <p:cNvSpPr>
              <a:spLocks/>
            </p:cNvSpPr>
            <p:nvPr/>
          </p:nvSpPr>
          <p:spPr bwMode="auto">
            <a:xfrm>
              <a:off x="11520095" y="4542832"/>
              <a:ext cx="670318" cy="1420783"/>
            </a:xfrm>
            <a:custGeom>
              <a:avLst/>
              <a:gdLst>
                <a:gd name="T0" fmla="*/ 2339 w 2339"/>
                <a:gd name="T1" fmla="*/ 4969 h 4969"/>
                <a:gd name="T2" fmla="*/ 2339 w 2339"/>
                <a:gd name="T3" fmla="*/ 0 h 4969"/>
                <a:gd name="T4" fmla="*/ 0 w 2339"/>
                <a:gd name="T5" fmla="*/ 4304 h 4969"/>
                <a:gd name="T6" fmla="*/ 2339 w 2339"/>
                <a:gd name="T7" fmla="*/ 4969 h 4969"/>
              </a:gdLst>
              <a:ahLst/>
              <a:cxnLst>
                <a:cxn ang="0">
                  <a:pos x="T0" y="T1"/>
                </a:cxn>
                <a:cxn ang="0">
                  <a:pos x="T2" y="T3"/>
                </a:cxn>
                <a:cxn ang="0">
                  <a:pos x="T4" y="T5"/>
                </a:cxn>
                <a:cxn ang="0">
                  <a:pos x="T6" y="T7"/>
                </a:cxn>
              </a:cxnLst>
              <a:rect l="0" t="0" r="r" b="b"/>
              <a:pathLst>
                <a:path w="2339" h="4969">
                  <a:moveTo>
                    <a:pt x="2339" y="4969"/>
                  </a:moveTo>
                  <a:lnTo>
                    <a:pt x="2339" y="0"/>
                  </a:lnTo>
                  <a:lnTo>
                    <a:pt x="0" y="4304"/>
                  </a:lnTo>
                  <a:lnTo>
                    <a:pt x="2339" y="4969"/>
                  </a:lnTo>
                  <a:close/>
                </a:path>
              </a:pathLst>
            </a:custGeom>
            <a:solidFill>
              <a:srgbClr val="DADADA"/>
            </a:solidFill>
            <a:ln>
              <a:solidFill>
                <a:srgbClr val="DADADA"/>
              </a:solidFill>
            </a:ln>
            <a:extLst/>
          </p:spPr>
          <p:txBody>
            <a:bodyPr vert="horz" wrap="square" lIns="91440" tIns="45720" rIns="91440" bIns="45720" numCol="1" anchor="t" anchorCtr="0" compatLnSpc="1">
              <a:prstTxWarp prst="textNoShape">
                <a:avLst/>
              </a:prstTxWarp>
            </a:bodyPr>
            <a:lstStyle/>
            <a:p>
              <a:endParaRPr lang="de-DE"/>
            </a:p>
          </p:txBody>
        </p:sp>
        <p:sp>
          <p:nvSpPr>
            <p:cNvPr id="24" name="Freeform 26"/>
            <p:cNvSpPr>
              <a:spLocks/>
            </p:cNvSpPr>
            <p:nvPr/>
          </p:nvSpPr>
          <p:spPr bwMode="auto">
            <a:xfrm>
              <a:off x="-42106" y="497218"/>
              <a:ext cx="6116260" cy="6360784"/>
            </a:xfrm>
            <a:custGeom>
              <a:avLst/>
              <a:gdLst>
                <a:gd name="T0" fmla="*/ 9966 w 21342"/>
                <a:gd name="T1" fmla="*/ 19806 h 22246"/>
                <a:gd name="T2" fmla="*/ 21342 w 21342"/>
                <a:gd name="T3" fmla="*/ 16486 h 22246"/>
                <a:gd name="T4" fmla="*/ 6522 w 21342"/>
                <a:gd name="T5" fmla="*/ 18816 h 22246"/>
                <a:gd name="T6" fmla="*/ 0 w 21342"/>
                <a:gd name="T7" fmla="*/ 0 h 22246"/>
                <a:gd name="T8" fmla="*/ 0 w 21342"/>
                <a:gd name="T9" fmla="*/ 22246 h 22246"/>
                <a:gd name="T10" fmla="*/ 368 w 21342"/>
                <a:gd name="T11" fmla="*/ 22246 h 22246"/>
                <a:gd name="T12" fmla="*/ 6522 w 21342"/>
                <a:gd name="T13" fmla="*/ 18816 h 22246"/>
                <a:gd name="T14" fmla="*/ 9966 w 21342"/>
                <a:gd name="T15" fmla="*/ 19806 h 222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42" h="22246">
                  <a:moveTo>
                    <a:pt x="9966" y="19806"/>
                  </a:moveTo>
                  <a:lnTo>
                    <a:pt x="21342" y="16486"/>
                  </a:lnTo>
                  <a:lnTo>
                    <a:pt x="6522" y="18816"/>
                  </a:lnTo>
                  <a:lnTo>
                    <a:pt x="0" y="0"/>
                  </a:lnTo>
                  <a:lnTo>
                    <a:pt x="0" y="22246"/>
                  </a:lnTo>
                  <a:lnTo>
                    <a:pt x="368" y="22246"/>
                  </a:lnTo>
                  <a:lnTo>
                    <a:pt x="6522" y="18816"/>
                  </a:lnTo>
                  <a:lnTo>
                    <a:pt x="9966" y="19806"/>
                  </a:lnTo>
                  <a:close/>
                </a:path>
              </a:pathLst>
            </a:custGeom>
            <a:solidFill>
              <a:srgbClr val="C5C5C6"/>
            </a:solidFill>
            <a:ln>
              <a:solidFill>
                <a:srgbClr val="C5C5C6"/>
              </a:solidFill>
            </a:ln>
            <a:extLst/>
          </p:spPr>
          <p:txBody>
            <a:bodyPr vert="horz" wrap="square" lIns="91440" tIns="45720" rIns="91440" bIns="45720" numCol="1" anchor="t" anchorCtr="0" compatLnSpc="1">
              <a:prstTxWarp prst="textNoShape">
                <a:avLst/>
              </a:prstTxWarp>
            </a:bodyPr>
            <a:lstStyle/>
            <a:p>
              <a:endParaRPr lang="de-DE"/>
            </a:p>
          </p:txBody>
        </p:sp>
        <p:sp>
          <p:nvSpPr>
            <p:cNvPr id="25" name="Freeform 27"/>
            <p:cNvSpPr>
              <a:spLocks/>
            </p:cNvSpPr>
            <p:nvPr/>
          </p:nvSpPr>
          <p:spPr bwMode="auto">
            <a:xfrm>
              <a:off x="128124" y="-19456"/>
              <a:ext cx="5427600" cy="2676584"/>
            </a:xfrm>
            <a:custGeom>
              <a:avLst/>
              <a:gdLst>
                <a:gd name="T0" fmla="*/ 17175 w 18939"/>
                <a:gd name="T1" fmla="*/ 0 h 9361"/>
                <a:gd name="T2" fmla="*/ 0 w 18939"/>
                <a:gd name="T3" fmla="*/ 0 h 9361"/>
                <a:gd name="T4" fmla="*/ 18939 w 18939"/>
                <a:gd name="T5" fmla="*/ 9361 h 9361"/>
                <a:gd name="T6" fmla="*/ 17175 w 18939"/>
                <a:gd name="T7" fmla="*/ 0 h 9361"/>
              </a:gdLst>
              <a:ahLst/>
              <a:cxnLst>
                <a:cxn ang="0">
                  <a:pos x="T0" y="T1"/>
                </a:cxn>
                <a:cxn ang="0">
                  <a:pos x="T2" y="T3"/>
                </a:cxn>
                <a:cxn ang="0">
                  <a:pos x="T4" y="T5"/>
                </a:cxn>
                <a:cxn ang="0">
                  <a:pos x="T6" y="T7"/>
                </a:cxn>
              </a:cxnLst>
              <a:rect l="0" t="0" r="r" b="b"/>
              <a:pathLst>
                <a:path w="18939" h="9361">
                  <a:moveTo>
                    <a:pt x="17175" y="0"/>
                  </a:moveTo>
                  <a:lnTo>
                    <a:pt x="0" y="0"/>
                  </a:lnTo>
                  <a:lnTo>
                    <a:pt x="18939" y="9361"/>
                  </a:lnTo>
                  <a:lnTo>
                    <a:pt x="17175" y="0"/>
                  </a:lnTo>
                  <a:close/>
                </a:path>
              </a:pathLst>
            </a:custGeom>
            <a:solidFill>
              <a:srgbClr val="C6C6C6"/>
            </a:solidFill>
            <a:ln>
              <a:solidFill>
                <a:srgbClr val="C6C6C6"/>
              </a:solidFill>
            </a:ln>
            <a:extLst/>
          </p:spPr>
          <p:txBody>
            <a:bodyPr vert="horz" wrap="square" lIns="91440" tIns="45720" rIns="91440" bIns="45720" numCol="1" anchor="t" anchorCtr="0" compatLnSpc="1">
              <a:prstTxWarp prst="textNoShape">
                <a:avLst/>
              </a:prstTxWarp>
            </a:bodyPr>
            <a:lstStyle/>
            <a:p>
              <a:endParaRPr lang="de-DE"/>
            </a:p>
          </p:txBody>
        </p:sp>
        <p:sp>
          <p:nvSpPr>
            <p:cNvPr id="26" name="Freeform 28"/>
            <p:cNvSpPr>
              <a:spLocks/>
            </p:cNvSpPr>
            <p:nvPr/>
          </p:nvSpPr>
          <p:spPr bwMode="auto">
            <a:xfrm>
              <a:off x="5231026" y="-19456"/>
              <a:ext cx="3978635" cy="1603492"/>
            </a:xfrm>
            <a:custGeom>
              <a:avLst/>
              <a:gdLst>
                <a:gd name="T0" fmla="*/ 13883 w 13883"/>
                <a:gd name="T1" fmla="*/ 2630 h 5608"/>
                <a:gd name="T2" fmla="*/ 8096 w 13883"/>
                <a:gd name="T3" fmla="*/ 0 h 5608"/>
                <a:gd name="T4" fmla="*/ 0 w 13883"/>
                <a:gd name="T5" fmla="*/ 0 h 5608"/>
                <a:gd name="T6" fmla="*/ 13365 w 13883"/>
                <a:gd name="T7" fmla="*/ 5608 h 5608"/>
                <a:gd name="T8" fmla="*/ 13883 w 13883"/>
                <a:gd name="T9" fmla="*/ 2630 h 5608"/>
              </a:gdLst>
              <a:ahLst/>
              <a:cxnLst>
                <a:cxn ang="0">
                  <a:pos x="T0" y="T1"/>
                </a:cxn>
                <a:cxn ang="0">
                  <a:pos x="T2" y="T3"/>
                </a:cxn>
                <a:cxn ang="0">
                  <a:pos x="T4" y="T5"/>
                </a:cxn>
                <a:cxn ang="0">
                  <a:pos x="T6" y="T7"/>
                </a:cxn>
                <a:cxn ang="0">
                  <a:pos x="T8" y="T9"/>
                </a:cxn>
              </a:cxnLst>
              <a:rect l="0" t="0" r="r" b="b"/>
              <a:pathLst>
                <a:path w="13883" h="5608">
                  <a:moveTo>
                    <a:pt x="13883" y="2630"/>
                  </a:moveTo>
                  <a:lnTo>
                    <a:pt x="8096" y="0"/>
                  </a:lnTo>
                  <a:lnTo>
                    <a:pt x="0" y="0"/>
                  </a:lnTo>
                  <a:lnTo>
                    <a:pt x="13365" y="5608"/>
                  </a:lnTo>
                  <a:lnTo>
                    <a:pt x="13883" y="2630"/>
                  </a:lnTo>
                  <a:close/>
                </a:path>
              </a:pathLst>
            </a:custGeom>
            <a:solidFill>
              <a:srgbClr val="DDDEDE"/>
            </a:solidFill>
            <a:ln>
              <a:solidFill>
                <a:srgbClr val="DDDEDE"/>
              </a:solidFill>
            </a:ln>
            <a:extLst/>
          </p:spPr>
          <p:txBody>
            <a:bodyPr vert="horz" wrap="square" lIns="91440" tIns="45720" rIns="91440" bIns="45720" numCol="1" anchor="t" anchorCtr="0" compatLnSpc="1">
              <a:prstTxWarp prst="textNoShape">
                <a:avLst/>
              </a:prstTxWarp>
            </a:bodyPr>
            <a:lstStyle/>
            <a:p>
              <a:endParaRPr lang="de-DE"/>
            </a:p>
          </p:txBody>
        </p:sp>
        <p:sp>
          <p:nvSpPr>
            <p:cNvPr id="27" name="Freeform 29"/>
            <p:cNvSpPr>
              <a:spLocks/>
            </p:cNvSpPr>
            <p:nvPr/>
          </p:nvSpPr>
          <p:spPr bwMode="auto">
            <a:xfrm>
              <a:off x="5050191" y="-19456"/>
              <a:ext cx="4011019" cy="2676584"/>
            </a:xfrm>
            <a:custGeom>
              <a:avLst/>
              <a:gdLst>
                <a:gd name="T0" fmla="*/ 13802 w 13996"/>
                <a:gd name="T1" fmla="*/ 5844 h 9361"/>
                <a:gd name="T2" fmla="*/ 13996 w 13996"/>
                <a:gd name="T3" fmla="*/ 5608 h 9361"/>
                <a:gd name="T4" fmla="*/ 631 w 13996"/>
                <a:gd name="T5" fmla="*/ 0 h 9361"/>
                <a:gd name="T6" fmla="*/ 0 w 13996"/>
                <a:gd name="T7" fmla="*/ 0 h 9361"/>
                <a:gd name="T8" fmla="*/ 1764 w 13996"/>
                <a:gd name="T9" fmla="*/ 9361 h 9361"/>
                <a:gd name="T10" fmla="*/ 13802 w 13996"/>
                <a:gd name="T11" fmla="*/ 5844 h 9361"/>
              </a:gdLst>
              <a:ahLst/>
              <a:cxnLst>
                <a:cxn ang="0">
                  <a:pos x="T0" y="T1"/>
                </a:cxn>
                <a:cxn ang="0">
                  <a:pos x="T2" y="T3"/>
                </a:cxn>
                <a:cxn ang="0">
                  <a:pos x="T4" y="T5"/>
                </a:cxn>
                <a:cxn ang="0">
                  <a:pos x="T6" y="T7"/>
                </a:cxn>
                <a:cxn ang="0">
                  <a:pos x="T8" y="T9"/>
                </a:cxn>
                <a:cxn ang="0">
                  <a:pos x="T10" y="T11"/>
                </a:cxn>
              </a:cxnLst>
              <a:rect l="0" t="0" r="r" b="b"/>
              <a:pathLst>
                <a:path w="13996" h="9361">
                  <a:moveTo>
                    <a:pt x="13802" y="5844"/>
                  </a:moveTo>
                  <a:lnTo>
                    <a:pt x="13996" y="5608"/>
                  </a:lnTo>
                  <a:lnTo>
                    <a:pt x="631" y="0"/>
                  </a:lnTo>
                  <a:lnTo>
                    <a:pt x="0" y="0"/>
                  </a:lnTo>
                  <a:lnTo>
                    <a:pt x="1764" y="9361"/>
                  </a:lnTo>
                  <a:lnTo>
                    <a:pt x="13802" y="5844"/>
                  </a:lnTo>
                  <a:close/>
                </a:path>
              </a:pathLst>
            </a:custGeom>
            <a:solidFill>
              <a:srgbClr val="E7E7E7"/>
            </a:solidFill>
            <a:ln>
              <a:solidFill>
                <a:srgbClr val="E7E7E7"/>
              </a:solidFill>
            </a:ln>
            <a:extLst/>
          </p:spPr>
          <p:txBody>
            <a:bodyPr vert="horz" wrap="square" lIns="91440" tIns="45720" rIns="91440" bIns="45720" numCol="1" anchor="t" anchorCtr="0" compatLnSpc="1">
              <a:prstTxWarp prst="textNoShape">
                <a:avLst/>
              </a:prstTxWarp>
            </a:bodyPr>
            <a:lstStyle/>
            <a:p>
              <a:endParaRPr lang="de-DE"/>
            </a:p>
          </p:txBody>
        </p:sp>
        <p:sp>
          <p:nvSpPr>
            <p:cNvPr id="28" name="Freeform 30"/>
            <p:cNvSpPr>
              <a:spLocks/>
            </p:cNvSpPr>
            <p:nvPr/>
          </p:nvSpPr>
          <p:spPr bwMode="auto">
            <a:xfrm>
              <a:off x="7551204" y="-19456"/>
              <a:ext cx="3693771" cy="751994"/>
            </a:xfrm>
            <a:custGeom>
              <a:avLst/>
              <a:gdLst>
                <a:gd name="T0" fmla="*/ 12889 w 12889"/>
                <a:gd name="T1" fmla="*/ 0 h 2630"/>
                <a:gd name="T2" fmla="*/ 0 w 12889"/>
                <a:gd name="T3" fmla="*/ 0 h 2630"/>
                <a:gd name="T4" fmla="*/ 5787 w 12889"/>
                <a:gd name="T5" fmla="*/ 2630 h 2630"/>
                <a:gd name="T6" fmla="*/ 12889 w 12889"/>
                <a:gd name="T7" fmla="*/ 0 h 2630"/>
              </a:gdLst>
              <a:ahLst/>
              <a:cxnLst>
                <a:cxn ang="0">
                  <a:pos x="T0" y="T1"/>
                </a:cxn>
                <a:cxn ang="0">
                  <a:pos x="T2" y="T3"/>
                </a:cxn>
                <a:cxn ang="0">
                  <a:pos x="T4" y="T5"/>
                </a:cxn>
                <a:cxn ang="0">
                  <a:pos x="T6" y="T7"/>
                </a:cxn>
              </a:cxnLst>
              <a:rect l="0" t="0" r="r" b="b"/>
              <a:pathLst>
                <a:path w="12889" h="2630">
                  <a:moveTo>
                    <a:pt x="12889" y="0"/>
                  </a:moveTo>
                  <a:lnTo>
                    <a:pt x="0" y="0"/>
                  </a:lnTo>
                  <a:lnTo>
                    <a:pt x="5787" y="2630"/>
                  </a:lnTo>
                  <a:lnTo>
                    <a:pt x="12889" y="0"/>
                  </a:lnTo>
                  <a:close/>
                </a:path>
              </a:pathLst>
            </a:custGeom>
            <a:solidFill>
              <a:srgbClr val="E7E8E8"/>
            </a:solidFill>
            <a:ln>
              <a:solidFill>
                <a:srgbClr val="E7E8E8"/>
              </a:solidFill>
            </a:ln>
            <a:extLst/>
          </p:spPr>
          <p:txBody>
            <a:bodyPr vert="horz" wrap="square" lIns="91440" tIns="45720" rIns="91440" bIns="45720" numCol="1" anchor="t" anchorCtr="0" compatLnSpc="1">
              <a:prstTxWarp prst="textNoShape">
                <a:avLst/>
              </a:prstTxWarp>
            </a:bodyPr>
            <a:lstStyle/>
            <a:p>
              <a:endParaRPr lang="de-DE"/>
            </a:p>
          </p:txBody>
        </p:sp>
        <p:sp>
          <p:nvSpPr>
            <p:cNvPr id="29" name="Freeform 31"/>
            <p:cNvSpPr>
              <a:spLocks/>
            </p:cNvSpPr>
            <p:nvPr/>
          </p:nvSpPr>
          <p:spPr bwMode="auto">
            <a:xfrm>
              <a:off x="2813983" y="5211049"/>
              <a:ext cx="3260171" cy="1646953"/>
            </a:xfrm>
            <a:custGeom>
              <a:avLst/>
              <a:gdLst>
                <a:gd name="T0" fmla="*/ 11376 w 11376"/>
                <a:gd name="T1" fmla="*/ 0 h 5760"/>
                <a:gd name="T2" fmla="*/ 0 w 11376"/>
                <a:gd name="T3" fmla="*/ 3320 h 5760"/>
                <a:gd name="T4" fmla="*/ 8492 w 11376"/>
                <a:gd name="T5" fmla="*/ 5760 h 5760"/>
                <a:gd name="T6" fmla="*/ 9582 w 11376"/>
                <a:gd name="T7" fmla="*/ 5760 h 5760"/>
                <a:gd name="T8" fmla="*/ 11376 w 11376"/>
                <a:gd name="T9" fmla="*/ 0 h 5760"/>
              </a:gdLst>
              <a:ahLst/>
              <a:cxnLst>
                <a:cxn ang="0">
                  <a:pos x="T0" y="T1"/>
                </a:cxn>
                <a:cxn ang="0">
                  <a:pos x="T2" y="T3"/>
                </a:cxn>
                <a:cxn ang="0">
                  <a:pos x="T4" y="T5"/>
                </a:cxn>
                <a:cxn ang="0">
                  <a:pos x="T6" y="T7"/>
                </a:cxn>
                <a:cxn ang="0">
                  <a:pos x="T8" y="T9"/>
                </a:cxn>
              </a:cxnLst>
              <a:rect l="0" t="0" r="r" b="b"/>
              <a:pathLst>
                <a:path w="11376" h="5760">
                  <a:moveTo>
                    <a:pt x="11376" y="0"/>
                  </a:moveTo>
                  <a:lnTo>
                    <a:pt x="0" y="3320"/>
                  </a:lnTo>
                  <a:lnTo>
                    <a:pt x="8492" y="5760"/>
                  </a:lnTo>
                  <a:lnTo>
                    <a:pt x="9582" y="5760"/>
                  </a:lnTo>
                  <a:lnTo>
                    <a:pt x="11376" y="0"/>
                  </a:lnTo>
                  <a:close/>
                </a:path>
              </a:pathLst>
            </a:custGeom>
            <a:solidFill>
              <a:srgbClr val="E7E7E7"/>
            </a:solidFill>
            <a:ln>
              <a:solidFill>
                <a:srgbClr val="E7E7E7"/>
              </a:solidFill>
            </a:ln>
            <a:extLst/>
          </p:spPr>
          <p:txBody>
            <a:bodyPr vert="horz" wrap="square" lIns="91440" tIns="45720" rIns="91440" bIns="45720" numCol="1" anchor="t" anchorCtr="0" compatLnSpc="1">
              <a:prstTxWarp prst="textNoShape">
                <a:avLst/>
              </a:prstTxWarp>
            </a:bodyPr>
            <a:lstStyle/>
            <a:p>
              <a:endParaRPr lang="de-DE"/>
            </a:p>
          </p:txBody>
        </p:sp>
        <p:sp>
          <p:nvSpPr>
            <p:cNvPr id="30" name="Freeform 32"/>
            <p:cNvSpPr>
              <a:spLocks/>
            </p:cNvSpPr>
            <p:nvPr/>
          </p:nvSpPr>
          <p:spPr bwMode="auto">
            <a:xfrm>
              <a:off x="63357" y="5877264"/>
              <a:ext cx="5184291" cy="980738"/>
            </a:xfrm>
            <a:custGeom>
              <a:avLst/>
              <a:gdLst>
                <a:gd name="T0" fmla="*/ 9598 w 18090"/>
                <a:gd name="T1" fmla="*/ 990 h 3430"/>
                <a:gd name="T2" fmla="*/ 9598 w 18090"/>
                <a:gd name="T3" fmla="*/ 990 h 3430"/>
                <a:gd name="T4" fmla="*/ 6154 w 18090"/>
                <a:gd name="T5" fmla="*/ 0 h 3430"/>
                <a:gd name="T6" fmla="*/ 0 w 18090"/>
                <a:gd name="T7" fmla="*/ 3430 h 3430"/>
                <a:gd name="T8" fmla="*/ 18090 w 18090"/>
                <a:gd name="T9" fmla="*/ 3430 h 3430"/>
                <a:gd name="T10" fmla="*/ 9598 w 18090"/>
                <a:gd name="T11" fmla="*/ 990 h 3430"/>
                <a:gd name="T12" fmla="*/ 9598 w 18090"/>
                <a:gd name="T13" fmla="*/ 990 h 3430"/>
              </a:gdLst>
              <a:ahLst/>
              <a:cxnLst>
                <a:cxn ang="0">
                  <a:pos x="T0" y="T1"/>
                </a:cxn>
                <a:cxn ang="0">
                  <a:pos x="T2" y="T3"/>
                </a:cxn>
                <a:cxn ang="0">
                  <a:pos x="T4" y="T5"/>
                </a:cxn>
                <a:cxn ang="0">
                  <a:pos x="T6" y="T7"/>
                </a:cxn>
                <a:cxn ang="0">
                  <a:pos x="T8" y="T9"/>
                </a:cxn>
                <a:cxn ang="0">
                  <a:pos x="T10" y="T11"/>
                </a:cxn>
                <a:cxn ang="0">
                  <a:pos x="T12" y="T13"/>
                </a:cxn>
              </a:cxnLst>
              <a:rect l="0" t="0" r="r" b="b"/>
              <a:pathLst>
                <a:path w="18090" h="3430">
                  <a:moveTo>
                    <a:pt x="9598" y="990"/>
                  </a:moveTo>
                  <a:lnTo>
                    <a:pt x="9598" y="990"/>
                  </a:lnTo>
                  <a:lnTo>
                    <a:pt x="6154" y="0"/>
                  </a:lnTo>
                  <a:lnTo>
                    <a:pt x="0" y="3430"/>
                  </a:lnTo>
                  <a:lnTo>
                    <a:pt x="18090" y="3430"/>
                  </a:lnTo>
                  <a:lnTo>
                    <a:pt x="9598" y="990"/>
                  </a:lnTo>
                  <a:lnTo>
                    <a:pt x="9598" y="990"/>
                  </a:lnTo>
                  <a:close/>
                </a:path>
              </a:pathLst>
            </a:custGeom>
            <a:solidFill>
              <a:srgbClr val="D1D1D1"/>
            </a:solidFill>
            <a:ln>
              <a:solidFill>
                <a:srgbClr val="D1D1D1"/>
              </a:solidFill>
            </a:ln>
            <a:extLst/>
          </p:spPr>
          <p:txBody>
            <a:bodyPr vert="horz" wrap="square" lIns="91440" tIns="45720" rIns="91440" bIns="45720" numCol="1" anchor="t" anchorCtr="0" compatLnSpc="1">
              <a:prstTxWarp prst="textNoShape">
                <a:avLst/>
              </a:prstTxWarp>
            </a:bodyPr>
            <a:lstStyle/>
            <a:p>
              <a:endParaRPr lang="de-DE"/>
            </a:p>
          </p:txBody>
        </p:sp>
        <p:sp>
          <p:nvSpPr>
            <p:cNvPr id="31" name="Freeform 33"/>
            <p:cNvSpPr>
              <a:spLocks/>
            </p:cNvSpPr>
            <p:nvPr/>
          </p:nvSpPr>
          <p:spPr bwMode="auto">
            <a:xfrm>
              <a:off x="9209661" y="-19456"/>
              <a:ext cx="2961551" cy="2880166"/>
            </a:xfrm>
            <a:custGeom>
              <a:avLst/>
              <a:gdLst>
                <a:gd name="T0" fmla="*/ 2589 w 10334"/>
                <a:gd name="T1" fmla="*/ 10073 h 10073"/>
                <a:gd name="T2" fmla="*/ 5631 w 10334"/>
                <a:gd name="T3" fmla="*/ 5542 h 10073"/>
                <a:gd name="T4" fmla="*/ 9175 w 10334"/>
                <a:gd name="T5" fmla="*/ 4639 h 10073"/>
                <a:gd name="T6" fmla="*/ 10334 w 10334"/>
                <a:gd name="T7" fmla="*/ 0 h 10073"/>
                <a:gd name="T8" fmla="*/ 7102 w 10334"/>
                <a:gd name="T9" fmla="*/ 0 h 10073"/>
                <a:gd name="T10" fmla="*/ 0 w 10334"/>
                <a:gd name="T11" fmla="*/ 2630 h 10073"/>
                <a:gd name="T12" fmla="*/ 2589 w 10334"/>
                <a:gd name="T13" fmla="*/ 10073 h 10073"/>
              </a:gdLst>
              <a:ahLst/>
              <a:cxnLst>
                <a:cxn ang="0">
                  <a:pos x="T0" y="T1"/>
                </a:cxn>
                <a:cxn ang="0">
                  <a:pos x="T2" y="T3"/>
                </a:cxn>
                <a:cxn ang="0">
                  <a:pos x="T4" y="T5"/>
                </a:cxn>
                <a:cxn ang="0">
                  <a:pos x="T6" y="T7"/>
                </a:cxn>
                <a:cxn ang="0">
                  <a:pos x="T8" y="T9"/>
                </a:cxn>
                <a:cxn ang="0">
                  <a:pos x="T10" y="T11"/>
                </a:cxn>
                <a:cxn ang="0">
                  <a:pos x="T12" y="T13"/>
                </a:cxn>
              </a:cxnLst>
              <a:rect l="0" t="0" r="r" b="b"/>
              <a:pathLst>
                <a:path w="10334" h="10073">
                  <a:moveTo>
                    <a:pt x="2589" y="10073"/>
                  </a:moveTo>
                  <a:lnTo>
                    <a:pt x="5631" y="5542"/>
                  </a:lnTo>
                  <a:lnTo>
                    <a:pt x="9175" y="4639"/>
                  </a:lnTo>
                  <a:lnTo>
                    <a:pt x="10334" y="0"/>
                  </a:lnTo>
                  <a:lnTo>
                    <a:pt x="7102" y="0"/>
                  </a:lnTo>
                  <a:lnTo>
                    <a:pt x="0" y="2630"/>
                  </a:lnTo>
                  <a:lnTo>
                    <a:pt x="2589" y="10073"/>
                  </a:lnTo>
                  <a:close/>
                </a:path>
              </a:pathLst>
            </a:custGeom>
            <a:solidFill>
              <a:srgbClr val="D9D8D8"/>
            </a:solidFill>
            <a:ln>
              <a:solidFill>
                <a:srgbClr val="D9D8D8"/>
              </a:solidFill>
            </a:ln>
            <a:extLst/>
          </p:spPr>
          <p:txBody>
            <a:bodyPr vert="horz" wrap="square" lIns="91440" tIns="45720" rIns="91440" bIns="45720" numCol="1" anchor="t" anchorCtr="0" compatLnSpc="1">
              <a:prstTxWarp prst="textNoShape">
                <a:avLst/>
              </a:prstTxWarp>
            </a:bodyPr>
            <a:lstStyle/>
            <a:p>
              <a:endParaRPr lang="de-DE"/>
            </a:p>
          </p:txBody>
        </p:sp>
        <p:sp>
          <p:nvSpPr>
            <p:cNvPr id="3072" name="Freeform 34"/>
            <p:cNvSpPr>
              <a:spLocks/>
            </p:cNvSpPr>
            <p:nvPr/>
          </p:nvSpPr>
          <p:spPr bwMode="auto">
            <a:xfrm>
              <a:off x="-42106" y="-19456"/>
              <a:ext cx="6116260" cy="5230505"/>
            </a:xfrm>
            <a:custGeom>
              <a:avLst/>
              <a:gdLst>
                <a:gd name="T0" fmla="*/ 0 w 21342"/>
                <a:gd name="T1" fmla="*/ 381 h 18293"/>
                <a:gd name="T2" fmla="*/ 21342 w 21342"/>
                <a:gd name="T3" fmla="*/ 18293 h 18293"/>
                <a:gd name="T4" fmla="*/ 19533 w 21342"/>
                <a:gd name="T5" fmla="*/ 9361 h 18293"/>
                <a:gd name="T6" fmla="*/ 594 w 21342"/>
                <a:gd name="T7" fmla="*/ 0 h 18293"/>
                <a:gd name="T8" fmla="*/ 0 w 21342"/>
                <a:gd name="T9" fmla="*/ 0 h 18293"/>
                <a:gd name="T10" fmla="*/ 0 w 21342"/>
                <a:gd name="T11" fmla="*/ 381 h 18293"/>
              </a:gdLst>
              <a:ahLst/>
              <a:cxnLst>
                <a:cxn ang="0">
                  <a:pos x="T0" y="T1"/>
                </a:cxn>
                <a:cxn ang="0">
                  <a:pos x="T2" y="T3"/>
                </a:cxn>
                <a:cxn ang="0">
                  <a:pos x="T4" y="T5"/>
                </a:cxn>
                <a:cxn ang="0">
                  <a:pos x="T6" y="T7"/>
                </a:cxn>
                <a:cxn ang="0">
                  <a:pos x="T8" y="T9"/>
                </a:cxn>
                <a:cxn ang="0">
                  <a:pos x="T10" y="T11"/>
                </a:cxn>
              </a:cxnLst>
              <a:rect l="0" t="0" r="r" b="b"/>
              <a:pathLst>
                <a:path w="21342" h="18293">
                  <a:moveTo>
                    <a:pt x="0" y="381"/>
                  </a:moveTo>
                  <a:lnTo>
                    <a:pt x="21342" y="18293"/>
                  </a:lnTo>
                  <a:lnTo>
                    <a:pt x="19533" y="9361"/>
                  </a:lnTo>
                  <a:lnTo>
                    <a:pt x="594" y="0"/>
                  </a:lnTo>
                  <a:lnTo>
                    <a:pt x="0" y="0"/>
                  </a:lnTo>
                  <a:lnTo>
                    <a:pt x="0" y="381"/>
                  </a:lnTo>
                  <a:close/>
                </a:path>
              </a:pathLst>
            </a:custGeom>
            <a:solidFill>
              <a:srgbClr val="D0D0CF"/>
            </a:solidFill>
            <a:ln>
              <a:solidFill>
                <a:srgbClr val="D0D0CF"/>
              </a:solidFill>
            </a:ln>
            <a:extLst/>
          </p:spPr>
          <p:txBody>
            <a:bodyPr vert="horz" wrap="square" lIns="91440" tIns="45720" rIns="91440" bIns="45720" numCol="1" anchor="t" anchorCtr="0" compatLnSpc="1">
              <a:prstTxWarp prst="textNoShape">
                <a:avLst/>
              </a:prstTxWarp>
            </a:bodyPr>
            <a:lstStyle/>
            <a:p>
              <a:endParaRPr lang="de-DE"/>
            </a:p>
          </p:txBody>
        </p:sp>
        <p:sp>
          <p:nvSpPr>
            <p:cNvPr id="3073" name="Freeform 35"/>
            <p:cNvSpPr>
              <a:spLocks/>
            </p:cNvSpPr>
            <p:nvPr/>
          </p:nvSpPr>
          <p:spPr bwMode="auto">
            <a:xfrm>
              <a:off x="-42106" y="89483"/>
              <a:ext cx="6116260" cy="5787781"/>
            </a:xfrm>
            <a:custGeom>
              <a:avLst/>
              <a:gdLst>
                <a:gd name="T0" fmla="*/ 0 w 21342"/>
                <a:gd name="T1" fmla="*/ 0 h 20242"/>
                <a:gd name="T2" fmla="*/ 0 w 21342"/>
                <a:gd name="T3" fmla="*/ 387 h 20242"/>
                <a:gd name="T4" fmla="*/ 0 w 21342"/>
                <a:gd name="T5" fmla="*/ 1426 h 20242"/>
                <a:gd name="T6" fmla="*/ 6522 w 21342"/>
                <a:gd name="T7" fmla="*/ 20242 h 20242"/>
                <a:gd name="T8" fmla="*/ 21342 w 21342"/>
                <a:gd name="T9" fmla="*/ 17912 h 20242"/>
                <a:gd name="T10" fmla="*/ 0 w 21342"/>
                <a:gd name="T11" fmla="*/ 0 h 20242"/>
              </a:gdLst>
              <a:ahLst/>
              <a:cxnLst>
                <a:cxn ang="0">
                  <a:pos x="T0" y="T1"/>
                </a:cxn>
                <a:cxn ang="0">
                  <a:pos x="T2" y="T3"/>
                </a:cxn>
                <a:cxn ang="0">
                  <a:pos x="T4" y="T5"/>
                </a:cxn>
                <a:cxn ang="0">
                  <a:pos x="T6" y="T7"/>
                </a:cxn>
                <a:cxn ang="0">
                  <a:pos x="T8" y="T9"/>
                </a:cxn>
                <a:cxn ang="0">
                  <a:pos x="T10" y="T11"/>
                </a:cxn>
              </a:cxnLst>
              <a:rect l="0" t="0" r="r" b="b"/>
              <a:pathLst>
                <a:path w="21342" h="20242">
                  <a:moveTo>
                    <a:pt x="0" y="0"/>
                  </a:moveTo>
                  <a:lnTo>
                    <a:pt x="0" y="387"/>
                  </a:lnTo>
                  <a:lnTo>
                    <a:pt x="0" y="1426"/>
                  </a:lnTo>
                  <a:lnTo>
                    <a:pt x="6522" y="20242"/>
                  </a:lnTo>
                  <a:lnTo>
                    <a:pt x="21342" y="17912"/>
                  </a:lnTo>
                  <a:lnTo>
                    <a:pt x="0" y="0"/>
                  </a:lnTo>
                  <a:close/>
                </a:path>
              </a:pathLst>
            </a:custGeom>
            <a:solidFill>
              <a:srgbClr val="DDDEDE"/>
            </a:solidFill>
            <a:ln>
              <a:solidFill>
                <a:srgbClr val="DDDEDE"/>
              </a:solidFill>
            </a:ln>
            <a:extLst/>
          </p:spPr>
          <p:txBody>
            <a:bodyPr vert="horz" wrap="square" lIns="91440" tIns="45720" rIns="91440" bIns="45720" numCol="1" anchor="t" anchorCtr="0" compatLnSpc="1">
              <a:prstTxWarp prst="textNoShape">
                <a:avLst/>
              </a:prstTxWarp>
            </a:bodyPr>
            <a:lstStyle/>
            <a:p>
              <a:endParaRPr lang="de-DE"/>
            </a:p>
          </p:txBody>
        </p:sp>
      </p:grpSp>
      <p:pic>
        <p:nvPicPr>
          <p:cNvPr id="3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7403" y="300174"/>
            <a:ext cx="10975608" cy="6183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7770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0"/>
            <a:ext cx="12190413" cy="6858002"/>
            <a:chOff x="-42106" y="-19456"/>
            <a:chExt cx="12232519" cy="6877458"/>
          </a:xfrm>
        </p:grpSpPr>
        <p:sp>
          <p:nvSpPr>
            <p:cNvPr id="4" name="Freeform 7"/>
            <p:cNvSpPr>
              <a:spLocks/>
            </p:cNvSpPr>
            <p:nvPr/>
          </p:nvSpPr>
          <p:spPr bwMode="auto">
            <a:xfrm>
              <a:off x="11713825" y="1217474"/>
              <a:ext cx="476588" cy="2687164"/>
            </a:xfrm>
            <a:custGeom>
              <a:avLst/>
              <a:gdLst>
                <a:gd name="T0" fmla="*/ 0 w 1663"/>
                <a:gd name="T1" fmla="*/ 2058 h 9398"/>
                <a:gd name="T2" fmla="*/ 1663 w 1663"/>
                <a:gd name="T3" fmla="*/ 9398 h 9398"/>
                <a:gd name="T4" fmla="*/ 1663 w 1663"/>
                <a:gd name="T5" fmla="*/ 0 h 9398"/>
                <a:gd name="T6" fmla="*/ 437 w 1663"/>
                <a:gd name="T7" fmla="*/ 313 h 9398"/>
                <a:gd name="T8" fmla="*/ 0 w 1663"/>
                <a:gd name="T9" fmla="*/ 2058 h 9398"/>
              </a:gdLst>
              <a:ahLst/>
              <a:cxnLst>
                <a:cxn ang="0">
                  <a:pos x="T0" y="T1"/>
                </a:cxn>
                <a:cxn ang="0">
                  <a:pos x="T2" y="T3"/>
                </a:cxn>
                <a:cxn ang="0">
                  <a:pos x="T4" y="T5"/>
                </a:cxn>
                <a:cxn ang="0">
                  <a:pos x="T6" y="T7"/>
                </a:cxn>
                <a:cxn ang="0">
                  <a:pos x="T8" y="T9"/>
                </a:cxn>
              </a:cxnLst>
              <a:rect l="0" t="0" r="r" b="b"/>
              <a:pathLst>
                <a:path w="1663" h="9398">
                  <a:moveTo>
                    <a:pt x="0" y="2058"/>
                  </a:moveTo>
                  <a:lnTo>
                    <a:pt x="1663" y="9398"/>
                  </a:lnTo>
                  <a:lnTo>
                    <a:pt x="1663" y="0"/>
                  </a:lnTo>
                  <a:lnTo>
                    <a:pt x="437" y="313"/>
                  </a:lnTo>
                  <a:lnTo>
                    <a:pt x="0" y="2058"/>
                  </a:lnTo>
                  <a:close/>
                </a:path>
              </a:pathLst>
            </a:custGeom>
            <a:solidFill>
              <a:srgbClr val="DCDCDC"/>
            </a:solidFill>
            <a:ln>
              <a:solidFill>
                <a:srgbClr val="DCDCDC"/>
              </a:solidFill>
            </a:ln>
            <a:extLst/>
          </p:spPr>
          <p:txBody>
            <a:bodyPr vert="horz" wrap="square" lIns="91440" tIns="45720" rIns="91440" bIns="45720" numCol="1" anchor="t" anchorCtr="0" compatLnSpc="1">
              <a:prstTxWarp prst="textNoShape">
                <a:avLst/>
              </a:prstTxWarp>
            </a:bodyPr>
            <a:lstStyle/>
            <a:p>
              <a:endParaRPr lang="de-DE"/>
            </a:p>
          </p:txBody>
        </p:sp>
        <p:sp>
          <p:nvSpPr>
            <p:cNvPr id="6" name="Freeform 8"/>
            <p:cNvSpPr>
              <a:spLocks/>
            </p:cNvSpPr>
            <p:nvPr/>
          </p:nvSpPr>
          <p:spPr bwMode="auto">
            <a:xfrm>
              <a:off x="9951625" y="1805917"/>
              <a:ext cx="2238788" cy="2452702"/>
            </a:xfrm>
            <a:custGeom>
              <a:avLst/>
              <a:gdLst>
                <a:gd name="T0" fmla="*/ 0 w 7812"/>
                <a:gd name="T1" fmla="*/ 3689 h 8578"/>
                <a:gd name="T2" fmla="*/ 7812 w 7812"/>
                <a:gd name="T3" fmla="*/ 8578 h 8578"/>
                <a:gd name="T4" fmla="*/ 7812 w 7812"/>
                <a:gd name="T5" fmla="*/ 7340 h 8578"/>
                <a:gd name="T6" fmla="*/ 6149 w 7812"/>
                <a:gd name="T7" fmla="*/ 0 h 8578"/>
                <a:gd name="T8" fmla="*/ 0 w 7812"/>
                <a:gd name="T9" fmla="*/ 3689 h 8578"/>
              </a:gdLst>
              <a:ahLst/>
              <a:cxnLst>
                <a:cxn ang="0">
                  <a:pos x="T0" y="T1"/>
                </a:cxn>
                <a:cxn ang="0">
                  <a:pos x="T2" y="T3"/>
                </a:cxn>
                <a:cxn ang="0">
                  <a:pos x="T4" y="T5"/>
                </a:cxn>
                <a:cxn ang="0">
                  <a:pos x="T6" y="T7"/>
                </a:cxn>
                <a:cxn ang="0">
                  <a:pos x="T8" y="T9"/>
                </a:cxn>
              </a:cxnLst>
              <a:rect l="0" t="0" r="r" b="b"/>
              <a:pathLst>
                <a:path w="7812" h="8578">
                  <a:moveTo>
                    <a:pt x="0" y="3689"/>
                  </a:moveTo>
                  <a:lnTo>
                    <a:pt x="7812" y="8578"/>
                  </a:lnTo>
                  <a:lnTo>
                    <a:pt x="7812" y="7340"/>
                  </a:lnTo>
                  <a:lnTo>
                    <a:pt x="6149" y="0"/>
                  </a:lnTo>
                  <a:lnTo>
                    <a:pt x="0" y="3689"/>
                  </a:lnTo>
                  <a:close/>
                </a:path>
              </a:pathLst>
            </a:custGeom>
            <a:solidFill>
              <a:srgbClr val="CBCBC9"/>
            </a:solidFill>
            <a:ln>
              <a:solidFill>
                <a:srgbClr val="CBCBC9"/>
              </a:solidFill>
            </a:ln>
            <a:extLst/>
          </p:spPr>
          <p:txBody>
            <a:bodyPr vert="horz" wrap="square" lIns="91440" tIns="45720" rIns="91440" bIns="45720" numCol="1" anchor="t" anchorCtr="0" compatLnSpc="1">
              <a:prstTxWarp prst="textNoShape">
                <a:avLst/>
              </a:prstTxWarp>
            </a:bodyPr>
            <a:lstStyle/>
            <a:p>
              <a:endParaRPr lang="de-DE"/>
            </a:p>
          </p:txBody>
        </p:sp>
        <p:sp>
          <p:nvSpPr>
            <p:cNvPr id="7" name="Freeform 9"/>
            <p:cNvSpPr>
              <a:spLocks/>
            </p:cNvSpPr>
            <p:nvPr/>
          </p:nvSpPr>
          <p:spPr bwMode="auto">
            <a:xfrm>
              <a:off x="9209661" y="4155970"/>
              <a:ext cx="2980752" cy="962724"/>
            </a:xfrm>
            <a:custGeom>
              <a:avLst/>
              <a:gdLst>
                <a:gd name="T0" fmla="*/ 0 w 10401"/>
                <a:gd name="T1" fmla="*/ 3367 h 3367"/>
                <a:gd name="T2" fmla="*/ 10401 w 10401"/>
                <a:gd name="T3" fmla="*/ 919 h 3367"/>
                <a:gd name="T4" fmla="*/ 10401 w 10401"/>
                <a:gd name="T5" fmla="*/ 562 h 3367"/>
                <a:gd name="T6" fmla="*/ 6603 w 10401"/>
                <a:gd name="T7" fmla="*/ 0 h 3367"/>
                <a:gd name="T8" fmla="*/ 0 w 10401"/>
                <a:gd name="T9" fmla="*/ 3367 h 3367"/>
              </a:gdLst>
              <a:ahLst/>
              <a:cxnLst>
                <a:cxn ang="0">
                  <a:pos x="T0" y="T1"/>
                </a:cxn>
                <a:cxn ang="0">
                  <a:pos x="T2" y="T3"/>
                </a:cxn>
                <a:cxn ang="0">
                  <a:pos x="T4" y="T5"/>
                </a:cxn>
                <a:cxn ang="0">
                  <a:pos x="T6" y="T7"/>
                </a:cxn>
                <a:cxn ang="0">
                  <a:pos x="T8" y="T9"/>
                </a:cxn>
              </a:cxnLst>
              <a:rect l="0" t="0" r="r" b="b"/>
              <a:pathLst>
                <a:path w="10401" h="3367">
                  <a:moveTo>
                    <a:pt x="0" y="3367"/>
                  </a:moveTo>
                  <a:lnTo>
                    <a:pt x="10401" y="919"/>
                  </a:lnTo>
                  <a:lnTo>
                    <a:pt x="10401" y="562"/>
                  </a:lnTo>
                  <a:lnTo>
                    <a:pt x="6603" y="0"/>
                  </a:lnTo>
                  <a:lnTo>
                    <a:pt x="0" y="3367"/>
                  </a:lnTo>
                  <a:close/>
                </a:path>
              </a:pathLst>
            </a:custGeom>
            <a:solidFill>
              <a:srgbClr val="BEBEBE"/>
            </a:solidFill>
            <a:ln>
              <a:solidFill>
                <a:srgbClr val="BEBEBE"/>
              </a:solidFill>
            </a:ln>
            <a:extLst/>
          </p:spPr>
          <p:txBody>
            <a:bodyPr vert="horz" wrap="square" lIns="91440" tIns="45720" rIns="91440" bIns="45720" numCol="1" anchor="t" anchorCtr="0" compatLnSpc="1">
              <a:prstTxWarp prst="textNoShape">
                <a:avLst/>
              </a:prstTxWarp>
            </a:bodyPr>
            <a:lstStyle/>
            <a:p>
              <a:endParaRPr lang="de-DE"/>
            </a:p>
          </p:txBody>
        </p:sp>
        <p:sp>
          <p:nvSpPr>
            <p:cNvPr id="8" name="Freeform 10"/>
            <p:cNvSpPr>
              <a:spLocks/>
            </p:cNvSpPr>
            <p:nvPr/>
          </p:nvSpPr>
          <p:spPr bwMode="auto">
            <a:xfrm>
              <a:off x="9061211" y="732538"/>
              <a:ext cx="890414" cy="2128172"/>
            </a:xfrm>
            <a:custGeom>
              <a:avLst/>
              <a:gdLst>
                <a:gd name="T0" fmla="*/ 518 w 3107"/>
                <a:gd name="T1" fmla="*/ 0 h 7443"/>
                <a:gd name="T2" fmla="*/ 0 w 3107"/>
                <a:gd name="T3" fmla="*/ 2978 h 7443"/>
                <a:gd name="T4" fmla="*/ 3107 w 3107"/>
                <a:gd name="T5" fmla="*/ 7443 h 7443"/>
                <a:gd name="T6" fmla="*/ 518 w 3107"/>
                <a:gd name="T7" fmla="*/ 0 h 7443"/>
              </a:gdLst>
              <a:ahLst/>
              <a:cxnLst>
                <a:cxn ang="0">
                  <a:pos x="T0" y="T1"/>
                </a:cxn>
                <a:cxn ang="0">
                  <a:pos x="T2" y="T3"/>
                </a:cxn>
                <a:cxn ang="0">
                  <a:pos x="T4" y="T5"/>
                </a:cxn>
                <a:cxn ang="0">
                  <a:pos x="T6" y="T7"/>
                </a:cxn>
              </a:cxnLst>
              <a:rect l="0" t="0" r="r" b="b"/>
              <a:pathLst>
                <a:path w="3107" h="7443">
                  <a:moveTo>
                    <a:pt x="518" y="0"/>
                  </a:moveTo>
                  <a:lnTo>
                    <a:pt x="0" y="2978"/>
                  </a:lnTo>
                  <a:lnTo>
                    <a:pt x="3107" y="7443"/>
                  </a:lnTo>
                  <a:lnTo>
                    <a:pt x="518" y="0"/>
                  </a:lnTo>
                  <a:close/>
                </a:path>
              </a:pathLst>
            </a:custGeom>
            <a:solidFill>
              <a:srgbClr val="D9D9D9"/>
            </a:solidFill>
            <a:ln w="9525">
              <a:solidFill>
                <a:srgbClr val="D9D9D9"/>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9" name="Freeform 11"/>
            <p:cNvSpPr>
              <a:spLocks/>
            </p:cNvSpPr>
            <p:nvPr/>
          </p:nvSpPr>
          <p:spPr bwMode="auto">
            <a:xfrm>
              <a:off x="11839062" y="-19456"/>
              <a:ext cx="351351" cy="1326426"/>
            </a:xfrm>
            <a:custGeom>
              <a:avLst/>
              <a:gdLst>
                <a:gd name="T0" fmla="*/ 1226 w 1226"/>
                <a:gd name="T1" fmla="*/ 4326 h 4639"/>
                <a:gd name="T2" fmla="*/ 1226 w 1226"/>
                <a:gd name="T3" fmla="*/ 0 h 4639"/>
                <a:gd name="T4" fmla="*/ 1159 w 1226"/>
                <a:gd name="T5" fmla="*/ 0 h 4639"/>
                <a:gd name="T6" fmla="*/ 0 w 1226"/>
                <a:gd name="T7" fmla="*/ 4639 h 4639"/>
                <a:gd name="T8" fmla="*/ 1226 w 1226"/>
                <a:gd name="T9" fmla="*/ 4326 h 4639"/>
              </a:gdLst>
              <a:ahLst/>
              <a:cxnLst>
                <a:cxn ang="0">
                  <a:pos x="T0" y="T1"/>
                </a:cxn>
                <a:cxn ang="0">
                  <a:pos x="T2" y="T3"/>
                </a:cxn>
                <a:cxn ang="0">
                  <a:pos x="T4" y="T5"/>
                </a:cxn>
                <a:cxn ang="0">
                  <a:pos x="T6" y="T7"/>
                </a:cxn>
                <a:cxn ang="0">
                  <a:pos x="T8" y="T9"/>
                </a:cxn>
              </a:cxnLst>
              <a:rect l="0" t="0" r="r" b="b"/>
              <a:pathLst>
                <a:path w="1226" h="4639">
                  <a:moveTo>
                    <a:pt x="1226" y="4326"/>
                  </a:moveTo>
                  <a:lnTo>
                    <a:pt x="1226" y="0"/>
                  </a:lnTo>
                  <a:lnTo>
                    <a:pt x="1159" y="0"/>
                  </a:lnTo>
                  <a:lnTo>
                    <a:pt x="0" y="4639"/>
                  </a:lnTo>
                  <a:lnTo>
                    <a:pt x="1226" y="4326"/>
                  </a:lnTo>
                  <a:close/>
                </a:path>
              </a:pathLst>
            </a:custGeom>
            <a:solidFill>
              <a:srgbClr val="E1E1E1"/>
            </a:solidFill>
            <a:ln>
              <a:solidFill>
                <a:srgbClr val="E1E1E1"/>
              </a:solidFill>
            </a:ln>
            <a:extLst/>
          </p:spPr>
          <p:txBody>
            <a:bodyPr vert="horz" wrap="square" lIns="91440" tIns="45720" rIns="91440" bIns="45720" numCol="1" anchor="t" anchorCtr="0" compatLnSpc="1">
              <a:prstTxWarp prst="textNoShape">
                <a:avLst/>
              </a:prstTxWarp>
            </a:bodyPr>
            <a:lstStyle/>
            <a:p>
              <a:endParaRPr lang="de-DE"/>
            </a:p>
          </p:txBody>
        </p:sp>
        <p:sp>
          <p:nvSpPr>
            <p:cNvPr id="10" name="Freeform 12"/>
            <p:cNvSpPr>
              <a:spLocks/>
            </p:cNvSpPr>
            <p:nvPr/>
          </p:nvSpPr>
          <p:spPr bwMode="auto">
            <a:xfrm>
              <a:off x="5555724" y="1651515"/>
              <a:ext cx="3449889" cy="3559534"/>
            </a:xfrm>
            <a:custGeom>
              <a:avLst/>
              <a:gdLst>
                <a:gd name="T0" fmla="*/ 0 w 12038"/>
                <a:gd name="T1" fmla="*/ 3517 h 12449"/>
                <a:gd name="T2" fmla="*/ 1809 w 12038"/>
                <a:gd name="T3" fmla="*/ 12449 h 12449"/>
                <a:gd name="T4" fmla="*/ 12038 w 12038"/>
                <a:gd name="T5" fmla="*/ 0 h 12449"/>
                <a:gd name="T6" fmla="*/ 0 w 12038"/>
                <a:gd name="T7" fmla="*/ 3517 h 12449"/>
              </a:gdLst>
              <a:ahLst/>
              <a:cxnLst>
                <a:cxn ang="0">
                  <a:pos x="T0" y="T1"/>
                </a:cxn>
                <a:cxn ang="0">
                  <a:pos x="T2" y="T3"/>
                </a:cxn>
                <a:cxn ang="0">
                  <a:pos x="T4" y="T5"/>
                </a:cxn>
                <a:cxn ang="0">
                  <a:pos x="T6" y="T7"/>
                </a:cxn>
              </a:cxnLst>
              <a:rect l="0" t="0" r="r" b="b"/>
              <a:pathLst>
                <a:path w="12038" h="12449">
                  <a:moveTo>
                    <a:pt x="0" y="3517"/>
                  </a:moveTo>
                  <a:lnTo>
                    <a:pt x="1809" y="12449"/>
                  </a:lnTo>
                  <a:lnTo>
                    <a:pt x="12038" y="0"/>
                  </a:lnTo>
                  <a:lnTo>
                    <a:pt x="0" y="3517"/>
                  </a:lnTo>
                  <a:close/>
                </a:path>
              </a:pathLst>
            </a:custGeom>
            <a:solidFill>
              <a:srgbClr val="DDDDDD"/>
            </a:solidFill>
            <a:ln>
              <a:solidFill>
                <a:srgbClr val="DDDDDD"/>
              </a:solidFill>
            </a:ln>
            <a:extLst/>
          </p:spPr>
          <p:txBody>
            <a:bodyPr vert="horz" wrap="square" lIns="91440" tIns="45720" rIns="91440" bIns="45720" numCol="1" anchor="t" anchorCtr="0" compatLnSpc="1">
              <a:prstTxWarp prst="textNoShape">
                <a:avLst/>
              </a:prstTxWarp>
            </a:bodyPr>
            <a:lstStyle/>
            <a:p>
              <a:endParaRPr lang="de-DE"/>
            </a:p>
          </p:txBody>
        </p:sp>
        <p:sp>
          <p:nvSpPr>
            <p:cNvPr id="11" name="Freeform 13"/>
            <p:cNvSpPr>
              <a:spLocks/>
            </p:cNvSpPr>
            <p:nvPr/>
          </p:nvSpPr>
          <p:spPr bwMode="auto">
            <a:xfrm>
              <a:off x="6074154" y="2860710"/>
              <a:ext cx="5027816" cy="2350339"/>
            </a:xfrm>
            <a:custGeom>
              <a:avLst/>
              <a:gdLst>
                <a:gd name="T0" fmla="*/ 13530 w 17544"/>
                <a:gd name="T1" fmla="*/ 0 h 8220"/>
                <a:gd name="T2" fmla="*/ 0 w 17544"/>
                <a:gd name="T3" fmla="*/ 8220 h 8220"/>
                <a:gd name="T4" fmla="*/ 10941 w 17544"/>
                <a:gd name="T5" fmla="*/ 7897 h 8220"/>
                <a:gd name="T6" fmla="*/ 17544 w 17544"/>
                <a:gd name="T7" fmla="*/ 4530 h 8220"/>
                <a:gd name="T8" fmla="*/ 13530 w 17544"/>
                <a:gd name="T9" fmla="*/ 0 h 8220"/>
              </a:gdLst>
              <a:ahLst/>
              <a:cxnLst>
                <a:cxn ang="0">
                  <a:pos x="T0" y="T1"/>
                </a:cxn>
                <a:cxn ang="0">
                  <a:pos x="T2" y="T3"/>
                </a:cxn>
                <a:cxn ang="0">
                  <a:pos x="T4" y="T5"/>
                </a:cxn>
                <a:cxn ang="0">
                  <a:pos x="T6" y="T7"/>
                </a:cxn>
                <a:cxn ang="0">
                  <a:pos x="T8" y="T9"/>
                </a:cxn>
              </a:cxnLst>
              <a:rect l="0" t="0" r="r" b="b"/>
              <a:pathLst>
                <a:path w="17544" h="8220">
                  <a:moveTo>
                    <a:pt x="13530" y="0"/>
                  </a:moveTo>
                  <a:lnTo>
                    <a:pt x="0" y="8220"/>
                  </a:lnTo>
                  <a:lnTo>
                    <a:pt x="10941" y="7897"/>
                  </a:lnTo>
                  <a:lnTo>
                    <a:pt x="17544" y="4530"/>
                  </a:lnTo>
                  <a:lnTo>
                    <a:pt x="13530" y="0"/>
                  </a:lnTo>
                  <a:close/>
                </a:path>
              </a:pathLst>
            </a:custGeom>
            <a:solidFill>
              <a:srgbClr val="DCDCDC"/>
            </a:solidFill>
            <a:ln w="9525">
              <a:solidFill>
                <a:srgbClr val="DCDCDC"/>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2" name="Freeform 14"/>
            <p:cNvSpPr>
              <a:spLocks/>
            </p:cNvSpPr>
            <p:nvPr/>
          </p:nvSpPr>
          <p:spPr bwMode="auto">
            <a:xfrm>
              <a:off x="6074153" y="1584036"/>
              <a:ext cx="3877471" cy="3627013"/>
            </a:xfrm>
            <a:custGeom>
              <a:avLst/>
              <a:gdLst>
                <a:gd name="T0" fmla="*/ 10423 w 13530"/>
                <a:gd name="T1" fmla="*/ 0 h 12685"/>
                <a:gd name="T2" fmla="*/ 10229 w 13530"/>
                <a:gd name="T3" fmla="*/ 236 h 12685"/>
                <a:gd name="T4" fmla="*/ 10229 w 13530"/>
                <a:gd name="T5" fmla="*/ 236 h 12685"/>
                <a:gd name="T6" fmla="*/ 10229 w 13530"/>
                <a:gd name="T7" fmla="*/ 236 h 12685"/>
                <a:gd name="T8" fmla="*/ 0 w 13530"/>
                <a:gd name="T9" fmla="*/ 12685 h 12685"/>
                <a:gd name="T10" fmla="*/ 13530 w 13530"/>
                <a:gd name="T11" fmla="*/ 4465 h 12685"/>
                <a:gd name="T12" fmla="*/ 10423 w 13530"/>
                <a:gd name="T13" fmla="*/ 0 h 12685"/>
              </a:gdLst>
              <a:ahLst/>
              <a:cxnLst>
                <a:cxn ang="0">
                  <a:pos x="T0" y="T1"/>
                </a:cxn>
                <a:cxn ang="0">
                  <a:pos x="T2" y="T3"/>
                </a:cxn>
                <a:cxn ang="0">
                  <a:pos x="T4" y="T5"/>
                </a:cxn>
                <a:cxn ang="0">
                  <a:pos x="T6" y="T7"/>
                </a:cxn>
                <a:cxn ang="0">
                  <a:pos x="T8" y="T9"/>
                </a:cxn>
                <a:cxn ang="0">
                  <a:pos x="T10" y="T11"/>
                </a:cxn>
                <a:cxn ang="0">
                  <a:pos x="T12" y="T13"/>
                </a:cxn>
              </a:cxnLst>
              <a:rect l="0" t="0" r="r" b="b"/>
              <a:pathLst>
                <a:path w="13530" h="12685">
                  <a:moveTo>
                    <a:pt x="10423" y="0"/>
                  </a:moveTo>
                  <a:lnTo>
                    <a:pt x="10229" y="236"/>
                  </a:lnTo>
                  <a:lnTo>
                    <a:pt x="10229" y="236"/>
                  </a:lnTo>
                  <a:lnTo>
                    <a:pt x="10229" y="236"/>
                  </a:lnTo>
                  <a:lnTo>
                    <a:pt x="0" y="12685"/>
                  </a:lnTo>
                  <a:lnTo>
                    <a:pt x="13530" y="4465"/>
                  </a:lnTo>
                  <a:lnTo>
                    <a:pt x="10423" y="0"/>
                  </a:lnTo>
                  <a:close/>
                </a:path>
              </a:pathLst>
            </a:custGeom>
            <a:solidFill>
              <a:srgbClr val="D6D6D5"/>
            </a:solidFill>
            <a:ln>
              <a:solidFill>
                <a:srgbClr val="D6D6D5"/>
              </a:solidFill>
            </a:ln>
            <a:extLst/>
          </p:spPr>
          <p:txBody>
            <a:bodyPr vert="horz" wrap="square" lIns="91440" tIns="45720" rIns="91440" bIns="45720" numCol="1" anchor="t" anchorCtr="0" compatLnSpc="1">
              <a:prstTxWarp prst="textNoShape">
                <a:avLst/>
              </a:prstTxWarp>
            </a:bodyPr>
            <a:lstStyle/>
            <a:p>
              <a:endParaRPr lang="de-DE"/>
            </a:p>
          </p:txBody>
        </p:sp>
        <p:sp>
          <p:nvSpPr>
            <p:cNvPr id="13" name="Freeform 15"/>
            <p:cNvSpPr>
              <a:spLocks/>
            </p:cNvSpPr>
            <p:nvPr/>
          </p:nvSpPr>
          <p:spPr bwMode="auto">
            <a:xfrm>
              <a:off x="9951625" y="2860710"/>
              <a:ext cx="2238788" cy="1455952"/>
            </a:xfrm>
            <a:custGeom>
              <a:avLst/>
              <a:gdLst>
                <a:gd name="T0" fmla="*/ 0 w 7812"/>
                <a:gd name="T1" fmla="*/ 0 h 5092"/>
                <a:gd name="T2" fmla="*/ 4014 w 7812"/>
                <a:gd name="T3" fmla="*/ 4530 h 5092"/>
                <a:gd name="T4" fmla="*/ 7812 w 7812"/>
                <a:gd name="T5" fmla="*/ 5092 h 5092"/>
                <a:gd name="T6" fmla="*/ 7812 w 7812"/>
                <a:gd name="T7" fmla="*/ 4889 h 5092"/>
                <a:gd name="T8" fmla="*/ 0 w 7812"/>
                <a:gd name="T9" fmla="*/ 0 h 5092"/>
              </a:gdLst>
              <a:ahLst/>
              <a:cxnLst>
                <a:cxn ang="0">
                  <a:pos x="T0" y="T1"/>
                </a:cxn>
                <a:cxn ang="0">
                  <a:pos x="T2" y="T3"/>
                </a:cxn>
                <a:cxn ang="0">
                  <a:pos x="T4" y="T5"/>
                </a:cxn>
                <a:cxn ang="0">
                  <a:pos x="T6" y="T7"/>
                </a:cxn>
                <a:cxn ang="0">
                  <a:pos x="T8" y="T9"/>
                </a:cxn>
              </a:cxnLst>
              <a:rect l="0" t="0" r="r" b="b"/>
              <a:pathLst>
                <a:path w="7812" h="5092">
                  <a:moveTo>
                    <a:pt x="0" y="0"/>
                  </a:moveTo>
                  <a:lnTo>
                    <a:pt x="4014" y="4530"/>
                  </a:lnTo>
                  <a:lnTo>
                    <a:pt x="7812" y="5092"/>
                  </a:lnTo>
                  <a:lnTo>
                    <a:pt x="7812" y="4889"/>
                  </a:lnTo>
                  <a:lnTo>
                    <a:pt x="0" y="0"/>
                  </a:lnTo>
                  <a:close/>
                </a:path>
              </a:pathLst>
            </a:custGeom>
            <a:solidFill>
              <a:srgbClr val="D6D6D5"/>
            </a:solidFill>
            <a:ln>
              <a:solidFill>
                <a:srgbClr val="D6D6D5"/>
              </a:solidFill>
            </a:ln>
            <a:extLst/>
          </p:spPr>
          <p:txBody>
            <a:bodyPr vert="horz" wrap="square" lIns="91440" tIns="45720" rIns="91440" bIns="45720" numCol="1" anchor="t" anchorCtr="0" compatLnSpc="1">
              <a:prstTxWarp prst="textNoShape">
                <a:avLst/>
              </a:prstTxWarp>
            </a:bodyPr>
            <a:lstStyle/>
            <a:p>
              <a:endParaRPr lang="de-DE"/>
            </a:p>
          </p:txBody>
        </p:sp>
        <p:sp>
          <p:nvSpPr>
            <p:cNvPr id="14" name="Freeform 16"/>
            <p:cNvSpPr>
              <a:spLocks/>
            </p:cNvSpPr>
            <p:nvPr/>
          </p:nvSpPr>
          <p:spPr bwMode="auto">
            <a:xfrm>
              <a:off x="9951625" y="1306970"/>
              <a:ext cx="1887437" cy="1553740"/>
            </a:xfrm>
            <a:custGeom>
              <a:avLst/>
              <a:gdLst>
                <a:gd name="T0" fmla="*/ 6586 w 6586"/>
                <a:gd name="T1" fmla="*/ 0 h 5434"/>
                <a:gd name="T2" fmla="*/ 3042 w 6586"/>
                <a:gd name="T3" fmla="*/ 903 h 5434"/>
                <a:gd name="T4" fmla="*/ 0 w 6586"/>
                <a:gd name="T5" fmla="*/ 5434 h 5434"/>
                <a:gd name="T6" fmla="*/ 6149 w 6586"/>
                <a:gd name="T7" fmla="*/ 1745 h 5434"/>
                <a:gd name="T8" fmla="*/ 6586 w 6586"/>
                <a:gd name="T9" fmla="*/ 0 h 5434"/>
              </a:gdLst>
              <a:ahLst/>
              <a:cxnLst>
                <a:cxn ang="0">
                  <a:pos x="T0" y="T1"/>
                </a:cxn>
                <a:cxn ang="0">
                  <a:pos x="T2" y="T3"/>
                </a:cxn>
                <a:cxn ang="0">
                  <a:pos x="T4" y="T5"/>
                </a:cxn>
                <a:cxn ang="0">
                  <a:pos x="T6" y="T7"/>
                </a:cxn>
                <a:cxn ang="0">
                  <a:pos x="T8" y="T9"/>
                </a:cxn>
              </a:cxnLst>
              <a:rect l="0" t="0" r="r" b="b"/>
              <a:pathLst>
                <a:path w="6586" h="5434">
                  <a:moveTo>
                    <a:pt x="6586" y="0"/>
                  </a:moveTo>
                  <a:lnTo>
                    <a:pt x="3042" y="903"/>
                  </a:lnTo>
                  <a:lnTo>
                    <a:pt x="0" y="5434"/>
                  </a:lnTo>
                  <a:lnTo>
                    <a:pt x="6149" y="1745"/>
                  </a:lnTo>
                  <a:lnTo>
                    <a:pt x="6586" y="0"/>
                  </a:lnTo>
                  <a:close/>
                </a:path>
              </a:pathLst>
            </a:custGeom>
            <a:solidFill>
              <a:srgbClr val="DCDCDC"/>
            </a:solidFill>
            <a:ln>
              <a:solidFill>
                <a:srgbClr val="DCDCDC"/>
              </a:solidFill>
            </a:ln>
            <a:extLst/>
          </p:spPr>
          <p:txBody>
            <a:bodyPr vert="horz" wrap="square" lIns="91440" tIns="45720" rIns="91440" bIns="45720" numCol="1" anchor="t" anchorCtr="0" compatLnSpc="1">
              <a:prstTxWarp prst="textNoShape">
                <a:avLst/>
              </a:prstTxWarp>
            </a:bodyPr>
            <a:lstStyle/>
            <a:p>
              <a:endParaRPr lang="de-DE"/>
            </a:p>
          </p:txBody>
        </p:sp>
        <p:sp>
          <p:nvSpPr>
            <p:cNvPr id="15" name="Freeform 17"/>
            <p:cNvSpPr>
              <a:spLocks/>
            </p:cNvSpPr>
            <p:nvPr/>
          </p:nvSpPr>
          <p:spPr bwMode="auto">
            <a:xfrm>
              <a:off x="8455374" y="6655278"/>
              <a:ext cx="1225717" cy="202724"/>
            </a:xfrm>
            <a:custGeom>
              <a:avLst/>
              <a:gdLst>
                <a:gd name="T0" fmla="*/ 2718 w 2816"/>
                <a:gd name="T1" fmla="*/ 0 h 467"/>
                <a:gd name="T2" fmla="*/ 0 w 2816"/>
                <a:gd name="T3" fmla="*/ 451 h 467"/>
                <a:gd name="T4" fmla="*/ 2816 w 2816"/>
                <a:gd name="T5" fmla="*/ 467 h 467"/>
                <a:gd name="T6" fmla="*/ 2718 w 2816"/>
                <a:gd name="T7" fmla="*/ 0 h 467"/>
              </a:gdLst>
              <a:ahLst/>
              <a:cxnLst>
                <a:cxn ang="0">
                  <a:pos x="T0" y="T1"/>
                </a:cxn>
                <a:cxn ang="0">
                  <a:pos x="T2" y="T3"/>
                </a:cxn>
                <a:cxn ang="0">
                  <a:pos x="T4" y="T5"/>
                </a:cxn>
                <a:cxn ang="0">
                  <a:pos x="T6" y="T7"/>
                </a:cxn>
              </a:cxnLst>
              <a:rect l="0" t="0" r="r" b="b"/>
              <a:pathLst>
                <a:path w="2816" h="467">
                  <a:moveTo>
                    <a:pt x="2718" y="0"/>
                  </a:moveTo>
                  <a:cubicBezTo>
                    <a:pt x="2718" y="0"/>
                    <a:pt x="1321" y="253"/>
                    <a:pt x="0" y="451"/>
                  </a:cubicBezTo>
                  <a:cubicBezTo>
                    <a:pt x="2816" y="467"/>
                    <a:pt x="2816" y="467"/>
                    <a:pt x="2816" y="467"/>
                  </a:cubicBezTo>
                  <a:cubicBezTo>
                    <a:pt x="2718" y="0"/>
                    <a:pt x="2718" y="0"/>
                    <a:pt x="2718" y="0"/>
                  </a:cubicBezTo>
                  <a:close/>
                </a:path>
              </a:pathLst>
            </a:custGeom>
            <a:solidFill>
              <a:srgbClr val="D8D7D7"/>
            </a:solidFill>
            <a:ln>
              <a:solidFill>
                <a:srgbClr val="D8D7D7"/>
              </a:solidFill>
            </a:ln>
            <a:extLst/>
          </p:spPr>
          <p:txBody>
            <a:bodyPr vert="horz" wrap="square" lIns="91440" tIns="45720" rIns="91440" bIns="45720" numCol="1" anchor="t" anchorCtr="0" compatLnSpc="1">
              <a:prstTxWarp prst="textNoShape">
                <a:avLst/>
              </a:prstTxWarp>
            </a:bodyPr>
            <a:lstStyle/>
            <a:p>
              <a:endParaRPr lang="de-DE"/>
            </a:p>
          </p:txBody>
        </p:sp>
        <p:sp>
          <p:nvSpPr>
            <p:cNvPr id="16" name="Freeform 18"/>
            <p:cNvSpPr>
              <a:spLocks/>
            </p:cNvSpPr>
            <p:nvPr/>
          </p:nvSpPr>
          <p:spPr bwMode="auto">
            <a:xfrm>
              <a:off x="9209661" y="5118694"/>
              <a:ext cx="2846058" cy="1739308"/>
            </a:xfrm>
            <a:custGeom>
              <a:avLst/>
              <a:gdLst>
                <a:gd name="T0" fmla="*/ 969 w 6540"/>
                <a:gd name="T1" fmla="*/ 3583 h 4006"/>
                <a:gd name="T2" fmla="*/ 3949 w 6540"/>
                <a:gd name="T3" fmla="*/ 4006 h 4006"/>
                <a:gd name="T4" fmla="*/ 6540 w 6540"/>
                <a:gd name="T5" fmla="*/ 4006 h 4006"/>
                <a:gd name="T6" fmla="*/ 0 w 6540"/>
                <a:gd name="T7" fmla="*/ 0 h 4006"/>
                <a:gd name="T8" fmla="*/ 969 w 6540"/>
                <a:gd name="T9" fmla="*/ 3583 h 4006"/>
              </a:gdLst>
              <a:ahLst/>
              <a:cxnLst>
                <a:cxn ang="0">
                  <a:pos x="T0" y="T1"/>
                </a:cxn>
                <a:cxn ang="0">
                  <a:pos x="T2" y="T3"/>
                </a:cxn>
                <a:cxn ang="0">
                  <a:pos x="T4" y="T5"/>
                </a:cxn>
                <a:cxn ang="0">
                  <a:pos x="T6" y="T7"/>
                </a:cxn>
                <a:cxn ang="0">
                  <a:pos x="T8" y="T9"/>
                </a:cxn>
              </a:cxnLst>
              <a:rect l="0" t="0" r="r" b="b"/>
              <a:pathLst>
                <a:path w="6540" h="4006">
                  <a:moveTo>
                    <a:pt x="969" y="3583"/>
                  </a:moveTo>
                  <a:cubicBezTo>
                    <a:pt x="3949" y="4006"/>
                    <a:pt x="3949" y="4006"/>
                    <a:pt x="3949" y="4006"/>
                  </a:cubicBezTo>
                  <a:cubicBezTo>
                    <a:pt x="6540" y="4006"/>
                    <a:pt x="6540" y="4006"/>
                    <a:pt x="6540" y="4006"/>
                  </a:cubicBezTo>
                  <a:cubicBezTo>
                    <a:pt x="4546" y="2759"/>
                    <a:pt x="0" y="0"/>
                    <a:pt x="0" y="0"/>
                  </a:cubicBezTo>
                  <a:lnTo>
                    <a:pt x="969" y="3583"/>
                  </a:lnTo>
                  <a:close/>
                </a:path>
              </a:pathLst>
            </a:custGeom>
            <a:solidFill>
              <a:srgbClr val="E2E2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 name="Freeform 19"/>
            <p:cNvSpPr>
              <a:spLocks/>
            </p:cNvSpPr>
            <p:nvPr/>
          </p:nvSpPr>
          <p:spPr bwMode="auto">
            <a:xfrm>
              <a:off x="9631225" y="6674435"/>
              <a:ext cx="1297076" cy="183567"/>
            </a:xfrm>
            <a:custGeom>
              <a:avLst/>
              <a:gdLst>
                <a:gd name="T0" fmla="*/ 174 w 4526"/>
                <a:gd name="T1" fmla="*/ 642 h 642"/>
                <a:gd name="T2" fmla="*/ 4526 w 4526"/>
                <a:gd name="T3" fmla="*/ 642 h 642"/>
                <a:gd name="T4" fmla="*/ 0 w 4526"/>
                <a:gd name="T5" fmla="*/ 0 h 642"/>
                <a:gd name="T6" fmla="*/ 174 w 4526"/>
                <a:gd name="T7" fmla="*/ 642 h 642"/>
              </a:gdLst>
              <a:ahLst/>
              <a:cxnLst>
                <a:cxn ang="0">
                  <a:pos x="T0" y="T1"/>
                </a:cxn>
                <a:cxn ang="0">
                  <a:pos x="T2" y="T3"/>
                </a:cxn>
                <a:cxn ang="0">
                  <a:pos x="T4" y="T5"/>
                </a:cxn>
                <a:cxn ang="0">
                  <a:pos x="T6" y="T7"/>
                </a:cxn>
              </a:cxnLst>
              <a:rect l="0" t="0" r="r" b="b"/>
              <a:pathLst>
                <a:path w="4526" h="642">
                  <a:moveTo>
                    <a:pt x="174" y="642"/>
                  </a:moveTo>
                  <a:lnTo>
                    <a:pt x="4526" y="642"/>
                  </a:lnTo>
                  <a:lnTo>
                    <a:pt x="0" y="0"/>
                  </a:lnTo>
                  <a:lnTo>
                    <a:pt x="174" y="642"/>
                  </a:lnTo>
                  <a:close/>
                </a:path>
              </a:pathLst>
            </a:custGeom>
            <a:solidFill>
              <a:srgbClr val="D5D5D4"/>
            </a:solidFill>
            <a:ln>
              <a:solidFill>
                <a:srgbClr val="D5D5D4"/>
              </a:solidFill>
            </a:ln>
            <a:extLst/>
          </p:spPr>
          <p:txBody>
            <a:bodyPr vert="horz" wrap="square" lIns="91440" tIns="45720" rIns="91440" bIns="45720" numCol="1" anchor="t" anchorCtr="0" compatLnSpc="1">
              <a:prstTxWarp prst="textNoShape">
                <a:avLst/>
              </a:prstTxWarp>
            </a:bodyPr>
            <a:lstStyle/>
            <a:p>
              <a:endParaRPr lang="de-DE"/>
            </a:p>
          </p:txBody>
        </p:sp>
        <p:sp>
          <p:nvSpPr>
            <p:cNvPr id="18" name="Freeform 20"/>
            <p:cNvSpPr>
              <a:spLocks/>
            </p:cNvSpPr>
            <p:nvPr/>
          </p:nvSpPr>
          <p:spPr bwMode="auto">
            <a:xfrm>
              <a:off x="5981014" y="5103826"/>
              <a:ext cx="3657375" cy="1754176"/>
            </a:xfrm>
            <a:custGeom>
              <a:avLst/>
              <a:gdLst>
                <a:gd name="T0" fmla="*/ 8404 w 8404"/>
                <a:gd name="T1" fmla="*/ 3573 h 4040"/>
                <a:gd name="T2" fmla="*/ 7398 w 8404"/>
                <a:gd name="T3" fmla="*/ 0 h 4040"/>
                <a:gd name="T4" fmla="*/ 0 w 8404"/>
                <a:gd name="T5" fmla="*/ 4040 h 4040"/>
                <a:gd name="T6" fmla="*/ 5686 w 8404"/>
                <a:gd name="T7" fmla="*/ 4024 h 4040"/>
                <a:gd name="T8" fmla="*/ 8404 w 8404"/>
                <a:gd name="T9" fmla="*/ 3573 h 4040"/>
              </a:gdLst>
              <a:ahLst/>
              <a:cxnLst>
                <a:cxn ang="0">
                  <a:pos x="T0" y="T1"/>
                </a:cxn>
                <a:cxn ang="0">
                  <a:pos x="T2" y="T3"/>
                </a:cxn>
                <a:cxn ang="0">
                  <a:pos x="T4" y="T5"/>
                </a:cxn>
                <a:cxn ang="0">
                  <a:pos x="T6" y="T7"/>
                </a:cxn>
                <a:cxn ang="0">
                  <a:pos x="T8" y="T9"/>
                </a:cxn>
              </a:cxnLst>
              <a:rect l="0" t="0" r="r" b="b"/>
              <a:pathLst>
                <a:path w="8404" h="4040">
                  <a:moveTo>
                    <a:pt x="8404" y="3573"/>
                  </a:moveTo>
                  <a:cubicBezTo>
                    <a:pt x="7398" y="0"/>
                    <a:pt x="7398" y="0"/>
                    <a:pt x="7398" y="0"/>
                  </a:cubicBezTo>
                  <a:cubicBezTo>
                    <a:pt x="0" y="4040"/>
                    <a:pt x="0" y="4040"/>
                    <a:pt x="0" y="4040"/>
                  </a:cubicBezTo>
                  <a:cubicBezTo>
                    <a:pt x="5686" y="4024"/>
                    <a:pt x="5686" y="4024"/>
                    <a:pt x="5686" y="4024"/>
                  </a:cubicBezTo>
                  <a:cubicBezTo>
                    <a:pt x="7005" y="3812"/>
                    <a:pt x="8404" y="3573"/>
                    <a:pt x="8404" y="3573"/>
                  </a:cubicBezTo>
                  <a:close/>
                </a:path>
              </a:pathLst>
            </a:custGeom>
            <a:solidFill>
              <a:srgbClr val="DBDBDB"/>
            </a:solidFill>
            <a:ln>
              <a:solidFill>
                <a:srgbClr val="DBDBDB"/>
              </a:solidFill>
            </a:ln>
            <a:extLst/>
          </p:spPr>
          <p:txBody>
            <a:bodyPr vert="horz" wrap="square" lIns="91440" tIns="45720" rIns="91440" bIns="45720" numCol="1" anchor="t" anchorCtr="0" compatLnSpc="1">
              <a:prstTxWarp prst="textNoShape">
                <a:avLst/>
              </a:prstTxWarp>
            </a:bodyPr>
            <a:lstStyle/>
            <a:p>
              <a:endParaRPr lang="de-DE"/>
            </a:p>
          </p:txBody>
        </p:sp>
        <p:sp>
          <p:nvSpPr>
            <p:cNvPr id="19" name="Freeform 21"/>
            <p:cNvSpPr>
              <a:spLocks/>
            </p:cNvSpPr>
            <p:nvPr/>
          </p:nvSpPr>
          <p:spPr bwMode="auto">
            <a:xfrm>
              <a:off x="9209661" y="5118694"/>
              <a:ext cx="2938338" cy="1739308"/>
            </a:xfrm>
            <a:custGeom>
              <a:avLst/>
              <a:gdLst>
                <a:gd name="T0" fmla="*/ 5309 w 6752"/>
                <a:gd name="T1" fmla="*/ 1508 h 4006"/>
                <a:gd name="T2" fmla="*/ 0 w 6752"/>
                <a:gd name="T3" fmla="*/ 0 h 4006"/>
                <a:gd name="T4" fmla="*/ 6540 w 6752"/>
                <a:gd name="T5" fmla="*/ 4006 h 4006"/>
                <a:gd name="T6" fmla="*/ 6752 w 6752"/>
                <a:gd name="T7" fmla="*/ 4006 h 4006"/>
                <a:gd name="T8" fmla="*/ 5179 w 6752"/>
                <a:gd name="T9" fmla="*/ 1747 h 4006"/>
                <a:gd name="T10" fmla="*/ 5309 w 6752"/>
                <a:gd name="T11" fmla="*/ 1508 h 4006"/>
              </a:gdLst>
              <a:ahLst/>
              <a:cxnLst>
                <a:cxn ang="0">
                  <a:pos x="T0" y="T1"/>
                </a:cxn>
                <a:cxn ang="0">
                  <a:pos x="T2" y="T3"/>
                </a:cxn>
                <a:cxn ang="0">
                  <a:pos x="T4" y="T5"/>
                </a:cxn>
                <a:cxn ang="0">
                  <a:pos x="T6" y="T7"/>
                </a:cxn>
                <a:cxn ang="0">
                  <a:pos x="T8" y="T9"/>
                </a:cxn>
                <a:cxn ang="0">
                  <a:pos x="T10" y="T11"/>
                </a:cxn>
              </a:cxnLst>
              <a:rect l="0" t="0" r="r" b="b"/>
              <a:pathLst>
                <a:path w="6752" h="4006">
                  <a:moveTo>
                    <a:pt x="5309" y="1508"/>
                  </a:moveTo>
                  <a:cubicBezTo>
                    <a:pt x="0" y="0"/>
                    <a:pt x="0" y="0"/>
                    <a:pt x="0" y="0"/>
                  </a:cubicBezTo>
                  <a:cubicBezTo>
                    <a:pt x="0" y="0"/>
                    <a:pt x="4546" y="2759"/>
                    <a:pt x="6540" y="4006"/>
                  </a:cubicBezTo>
                  <a:cubicBezTo>
                    <a:pt x="6752" y="4006"/>
                    <a:pt x="6752" y="4006"/>
                    <a:pt x="6752" y="4006"/>
                  </a:cubicBezTo>
                  <a:cubicBezTo>
                    <a:pt x="6064" y="2988"/>
                    <a:pt x="5179" y="1747"/>
                    <a:pt x="5179" y="1747"/>
                  </a:cubicBezTo>
                  <a:lnTo>
                    <a:pt x="5309" y="1508"/>
                  </a:lnTo>
                  <a:close/>
                </a:path>
              </a:pathLst>
            </a:custGeom>
            <a:solidFill>
              <a:srgbClr val="D8D7D7"/>
            </a:solidFill>
            <a:ln>
              <a:solidFill>
                <a:srgbClr val="D8D7D7"/>
              </a:solidFill>
            </a:ln>
            <a:extLst/>
          </p:spPr>
          <p:txBody>
            <a:bodyPr vert="horz" wrap="square" lIns="91440" tIns="45720" rIns="91440" bIns="45720" numCol="1" anchor="t" anchorCtr="0" compatLnSpc="1">
              <a:prstTxWarp prst="textNoShape">
                <a:avLst/>
              </a:prstTxWarp>
            </a:bodyPr>
            <a:lstStyle/>
            <a:p>
              <a:endParaRPr lang="de-DE"/>
            </a:p>
          </p:txBody>
        </p:sp>
        <p:sp>
          <p:nvSpPr>
            <p:cNvPr id="20" name="Freeform 22"/>
            <p:cNvSpPr>
              <a:spLocks/>
            </p:cNvSpPr>
            <p:nvPr/>
          </p:nvSpPr>
          <p:spPr bwMode="auto">
            <a:xfrm>
              <a:off x="11463638" y="5773472"/>
              <a:ext cx="726775" cy="1084530"/>
            </a:xfrm>
            <a:custGeom>
              <a:avLst/>
              <a:gdLst>
                <a:gd name="T0" fmla="*/ 0 w 1670"/>
                <a:gd name="T1" fmla="*/ 239 h 2498"/>
                <a:gd name="T2" fmla="*/ 1573 w 1670"/>
                <a:gd name="T3" fmla="*/ 2498 h 2498"/>
                <a:gd name="T4" fmla="*/ 1670 w 1670"/>
                <a:gd name="T5" fmla="*/ 2498 h 2498"/>
                <a:gd name="T6" fmla="*/ 1670 w 1670"/>
                <a:gd name="T7" fmla="*/ 438 h 2498"/>
                <a:gd name="T8" fmla="*/ 130 w 1670"/>
                <a:gd name="T9" fmla="*/ 0 h 2498"/>
                <a:gd name="T10" fmla="*/ 0 w 1670"/>
                <a:gd name="T11" fmla="*/ 239 h 2498"/>
              </a:gdLst>
              <a:ahLst/>
              <a:cxnLst>
                <a:cxn ang="0">
                  <a:pos x="T0" y="T1"/>
                </a:cxn>
                <a:cxn ang="0">
                  <a:pos x="T2" y="T3"/>
                </a:cxn>
                <a:cxn ang="0">
                  <a:pos x="T4" y="T5"/>
                </a:cxn>
                <a:cxn ang="0">
                  <a:pos x="T6" y="T7"/>
                </a:cxn>
                <a:cxn ang="0">
                  <a:pos x="T8" y="T9"/>
                </a:cxn>
                <a:cxn ang="0">
                  <a:pos x="T10" y="T11"/>
                </a:cxn>
              </a:cxnLst>
              <a:rect l="0" t="0" r="r" b="b"/>
              <a:pathLst>
                <a:path w="1670" h="2498">
                  <a:moveTo>
                    <a:pt x="0" y="239"/>
                  </a:moveTo>
                  <a:cubicBezTo>
                    <a:pt x="0" y="239"/>
                    <a:pt x="885" y="1480"/>
                    <a:pt x="1573" y="2498"/>
                  </a:cubicBezTo>
                  <a:cubicBezTo>
                    <a:pt x="1670" y="2498"/>
                    <a:pt x="1670" y="2498"/>
                    <a:pt x="1670" y="2498"/>
                  </a:cubicBezTo>
                  <a:cubicBezTo>
                    <a:pt x="1670" y="438"/>
                    <a:pt x="1670" y="438"/>
                    <a:pt x="1670" y="438"/>
                  </a:cubicBezTo>
                  <a:cubicBezTo>
                    <a:pt x="130" y="0"/>
                    <a:pt x="130" y="0"/>
                    <a:pt x="130" y="0"/>
                  </a:cubicBezTo>
                  <a:lnTo>
                    <a:pt x="0" y="239"/>
                  </a:lnTo>
                  <a:close/>
                </a:path>
              </a:pathLst>
            </a:custGeom>
            <a:solidFill>
              <a:srgbClr val="DDDDDD"/>
            </a:solidFill>
            <a:ln>
              <a:solidFill>
                <a:srgbClr val="DDDDDD"/>
              </a:solidFill>
            </a:ln>
            <a:extLst/>
          </p:spPr>
          <p:txBody>
            <a:bodyPr vert="horz" wrap="square" lIns="91440" tIns="45720" rIns="91440" bIns="45720" numCol="1" anchor="t" anchorCtr="0" compatLnSpc="1">
              <a:prstTxWarp prst="textNoShape">
                <a:avLst/>
              </a:prstTxWarp>
            </a:bodyPr>
            <a:lstStyle/>
            <a:p>
              <a:endParaRPr lang="de-DE"/>
            </a:p>
          </p:txBody>
        </p:sp>
        <p:sp>
          <p:nvSpPr>
            <p:cNvPr id="21" name="Freeform 23"/>
            <p:cNvSpPr>
              <a:spLocks/>
            </p:cNvSpPr>
            <p:nvPr/>
          </p:nvSpPr>
          <p:spPr bwMode="auto">
            <a:xfrm>
              <a:off x="9209661" y="4418739"/>
              <a:ext cx="2980752" cy="1354733"/>
            </a:xfrm>
            <a:custGeom>
              <a:avLst/>
              <a:gdLst>
                <a:gd name="T0" fmla="*/ 0 w 10401"/>
                <a:gd name="T1" fmla="*/ 2448 h 4738"/>
                <a:gd name="T2" fmla="*/ 8062 w 10401"/>
                <a:gd name="T3" fmla="*/ 4738 h 4738"/>
                <a:gd name="T4" fmla="*/ 10401 w 10401"/>
                <a:gd name="T5" fmla="*/ 434 h 4738"/>
                <a:gd name="T6" fmla="*/ 10401 w 10401"/>
                <a:gd name="T7" fmla="*/ 0 h 4738"/>
                <a:gd name="T8" fmla="*/ 0 w 10401"/>
                <a:gd name="T9" fmla="*/ 2448 h 4738"/>
              </a:gdLst>
              <a:ahLst/>
              <a:cxnLst>
                <a:cxn ang="0">
                  <a:pos x="T0" y="T1"/>
                </a:cxn>
                <a:cxn ang="0">
                  <a:pos x="T2" y="T3"/>
                </a:cxn>
                <a:cxn ang="0">
                  <a:pos x="T4" y="T5"/>
                </a:cxn>
                <a:cxn ang="0">
                  <a:pos x="T6" y="T7"/>
                </a:cxn>
                <a:cxn ang="0">
                  <a:pos x="T8" y="T9"/>
                </a:cxn>
              </a:cxnLst>
              <a:rect l="0" t="0" r="r" b="b"/>
              <a:pathLst>
                <a:path w="10401" h="4738">
                  <a:moveTo>
                    <a:pt x="0" y="2448"/>
                  </a:moveTo>
                  <a:lnTo>
                    <a:pt x="8062" y="4738"/>
                  </a:lnTo>
                  <a:lnTo>
                    <a:pt x="10401" y="434"/>
                  </a:lnTo>
                  <a:lnTo>
                    <a:pt x="10401" y="0"/>
                  </a:lnTo>
                  <a:lnTo>
                    <a:pt x="0" y="2448"/>
                  </a:lnTo>
                  <a:close/>
                </a:path>
              </a:pathLst>
            </a:custGeom>
            <a:solidFill>
              <a:srgbClr val="D1D1D1"/>
            </a:solidFill>
            <a:ln>
              <a:solidFill>
                <a:srgbClr val="D1D1D1"/>
              </a:solidFill>
            </a:ln>
            <a:extLst/>
          </p:spPr>
          <p:txBody>
            <a:bodyPr vert="horz" wrap="square" lIns="91440" tIns="45720" rIns="91440" bIns="45720" numCol="1" anchor="t" anchorCtr="0" compatLnSpc="1">
              <a:prstTxWarp prst="textNoShape">
                <a:avLst/>
              </a:prstTxWarp>
            </a:bodyPr>
            <a:lstStyle/>
            <a:p>
              <a:endParaRPr lang="de-DE"/>
            </a:p>
          </p:txBody>
        </p:sp>
        <p:sp>
          <p:nvSpPr>
            <p:cNvPr id="22" name="Freeform 24"/>
            <p:cNvSpPr>
              <a:spLocks/>
            </p:cNvSpPr>
            <p:nvPr/>
          </p:nvSpPr>
          <p:spPr bwMode="auto">
            <a:xfrm>
              <a:off x="5560023" y="5118694"/>
              <a:ext cx="3649638" cy="1739308"/>
            </a:xfrm>
            <a:custGeom>
              <a:avLst/>
              <a:gdLst>
                <a:gd name="T0" fmla="*/ 1794 w 12735"/>
                <a:gd name="T1" fmla="*/ 323 h 6083"/>
                <a:gd name="T2" fmla="*/ 0 w 12735"/>
                <a:gd name="T3" fmla="*/ 6083 h 6083"/>
                <a:gd name="T4" fmla="*/ 1437 w 12735"/>
                <a:gd name="T5" fmla="*/ 6083 h 6083"/>
                <a:gd name="T6" fmla="*/ 12735 w 12735"/>
                <a:gd name="T7" fmla="*/ 0 h 6083"/>
                <a:gd name="T8" fmla="*/ 1794 w 12735"/>
                <a:gd name="T9" fmla="*/ 323 h 6083"/>
              </a:gdLst>
              <a:ahLst/>
              <a:cxnLst>
                <a:cxn ang="0">
                  <a:pos x="T0" y="T1"/>
                </a:cxn>
                <a:cxn ang="0">
                  <a:pos x="T2" y="T3"/>
                </a:cxn>
                <a:cxn ang="0">
                  <a:pos x="T4" y="T5"/>
                </a:cxn>
                <a:cxn ang="0">
                  <a:pos x="T6" y="T7"/>
                </a:cxn>
                <a:cxn ang="0">
                  <a:pos x="T8" y="T9"/>
                </a:cxn>
              </a:cxnLst>
              <a:rect l="0" t="0" r="r" b="b"/>
              <a:pathLst>
                <a:path w="12735" h="6083">
                  <a:moveTo>
                    <a:pt x="1794" y="323"/>
                  </a:moveTo>
                  <a:lnTo>
                    <a:pt x="0" y="6083"/>
                  </a:lnTo>
                  <a:lnTo>
                    <a:pt x="1437" y="6083"/>
                  </a:lnTo>
                  <a:lnTo>
                    <a:pt x="12735" y="0"/>
                  </a:lnTo>
                  <a:lnTo>
                    <a:pt x="1794" y="323"/>
                  </a:lnTo>
                  <a:close/>
                </a:path>
              </a:pathLst>
            </a:custGeom>
            <a:solidFill>
              <a:srgbClr val="E0E0E0"/>
            </a:solidFill>
            <a:ln>
              <a:solidFill>
                <a:srgbClr val="E0E0E0"/>
              </a:solidFill>
            </a:ln>
            <a:extLst/>
          </p:spPr>
          <p:txBody>
            <a:bodyPr vert="horz" wrap="square" lIns="91440" tIns="45720" rIns="91440" bIns="45720" numCol="1" anchor="t" anchorCtr="0" compatLnSpc="1">
              <a:prstTxWarp prst="textNoShape">
                <a:avLst/>
              </a:prstTxWarp>
            </a:bodyPr>
            <a:lstStyle/>
            <a:p>
              <a:endParaRPr lang="de-DE"/>
            </a:p>
          </p:txBody>
        </p:sp>
        <p:sp>
          <p:nvSpPr>
            <p:cNvPr id="23" name="Freeform 25"/>
            <p:cNvSpPr>
              <a:spLocks/>
            </p:cNvSpPr>
            <p:nvPr/>
          </p:nvSpPr>
          <p:spPr bwMode="auto">
            <a:xfrm>
              <a:off x="11520095" y="4542832"/>
              <a:ext cx="670318" cy="1420783"/>
            </a:xfrm>
            <a:custGeom>
              <a:avLst/>
              <a:gdLst>
                <a:gd name="T0" fmla="*/ 2339 w 2339"/>
                <a:gd name="T1" fmla="*/ 4969 h 4969"/>
                <a:gd name="T2" fmla="*/ 2339 w 2339"/>
                <a:gd name="T3" fmla="*/ 0 h 4969"/>
                <a:gd name="T4" fmla="*/ 0 w 2339"/>
                <a:gd name="T5" fmla="*/ 4304 h 4969"/>
                <a:gd name="T6" fmla="*/ 2339 w 2339"/>
                <a:gd name="T7" fmla="*/ 4969 h 4969"/>
              </a:gdLst>
              <a:ahLst/>
              <a:cxnLst>
                <a:cxn ang="0">
                  <a:pos x="T0" y="T1"/>
                </a:cxn>
                <a:cxn ang="0">
                  <a:pos x="T2" y="T3"/>
                </a:cxn>
                <a:cxn ang="0">
                  <a:pos x="T4" y="T5"/>
                </a:cxn>
                <a:cxn ang="0">
                  <a:pos x="T6" y="T7"/>
                </a:cxn>
              </a:cxnLst>
              <a:rect l="0" t="0" r="r" b="b"/>
              <a:pathLst>
                <a:path w="2339" h="4969">
                  <a:moveTo>
                    <a:pt x="2339" y="4969"/>
                  </a:moveTo>
                  <a:lnTo>
                    <a:pt x="2339" y="0"/>
                  </a:lnTo>
                  <a:lnTo>
                    <a:pt x="0" y="4304"/>
                  </a:lnTo>
                  <a:lnTo>
                    <a:pt x="2339" y="4969"/>
                  </a:lnTo>
                  <a:close/>
                </a:path>
              </a:pathLst>
            </a:custGeom>
            <a:solidFill>
              <a:srgbClr val="DADADA"/>
            </a:solidFill>
            <a:ln>
              <a:solidFill>
                <a:srgbClr val="DADADA"/>
              </a:solidFill>
            </a:ln>
            <a:extLst/>
          </p:spPr>
          <p:txBody>
            <a:bodyPr vert="horz" wrap="square" lIns="91440" tIns="45720" rIns="91440" bIns="45720" numCol="1" anchor="t" anchorCtr="0" compatLnSpc="1">
              <a:prstTxWarp prst="textNoShape">
                <a:avLst/>
              </a:prstTxWarp>
            </a:bodyPr>
            <a:lstStyle/>
            <a:p>
              <a:endParaRPr lang="de-DE"/>
            </a:p>
          </p:txBody>
        </p:sp>
        <p:sp>
          <p:nvSpPr>
            <p:cNvPr id="24" name="Freeform 26"/>
            <p:cNvSpPr>
              <a:spLocks/>
            </p:cNvSpPr>
            <p:nvPr/>
          </p:nvSpPr>
          <p:spPr bwMode="auto">
            <a:xfrm>
              <a:off x="-42106" y="497218"/>
              <a:ext cx="6116260" cy="6360784"/>
            </a:xfrm>
            <a:custGeom>
              <a:avLst/>
              <a:gdLst>
                <a:gd name="T0" fmla="*/ 9966 w 21342"/>
                <a:gd name="T1" fmla="*/ 19806 h 22246"/>
                <a:gd name="T2" fmla="*/ 21342 w 21342"/>
                <a:gd name="T3" fmla="*/ 16486 h 22246"/>
                <a:gd name="T4" fmla="*/ 6522 w 21342"/>
                <a:gd name="T5" fmla="*/ 18816 h 22246"/>
                <a:gd name="T6" fmla="*/ 0 w 21342"/>
                <a:gd name="T7" fmla="*/ 0 h 22246"/>
                <a:gd name="T8" fmla="*/ 0 w 21342"/>
                <a:gd name="T9" fmla="*/ 22246 h 22246"/>
                <a:gd name="T10" fmla="*/ 368 w 21342"/>
                <a:gd name="T11" fmla="*/ 22246 h 22246"/>
                <a:gd name="T12" fmla="*/ 6522 w 21342"/>
                <a:gd name="T13" fmla="*/ 18816 h 22246"/>
                <a:gd name="T14" fmla="*/ 9966 w 21342"/>
                <a:gd name="T15" fmla="*/ 19806 h 222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42" h="22246">
                  <a:moveTo>
                    <a:pt x="9966" y="19806"/>
                  </a:moveTo>
                  <a:lnTo>
                    <a:pt x="21342" y="16486"/>
                  </a:lnTo>
                  <a:lnTo>
                    <a:pt x="6522" y="18816"/>
                  </a:lnTo>
                  <a:lnTo>
                    <a:pt x="0" y="0"/>
                  </a:lnTo>
                  <a:lnTo>
                    <a:pt x="0" y="22246"/>
                  </a:lnTo>
                  <a:lnTo>
                    <a:pt x="368" y="22246"/>
                  </a:lnTo>
                  <a:lnTo>
                    <a:pt x="6522" y="18816"/>
                  </a:lnTo>
                  <a:lnTo>
                    <a:pt x="9966" y="19806"/>
                  </a:lnTo>
                  <a:close/>
                </a:path>
              </a:pathLst>
            </a:custGeom>
            <a:solidFill>
              <a:srgbClr val="C5C5C6"/>
            </a:solidFill>
            <a:ln>
              <a:solidFill>
                <a:srgbClr val="C5C5C6"/>
              </a:solidFill>
            </a:ln>
            <a:extLst/>
          </p:spPr>
          <p:txBody>
            <a:bodyPr vert="horz" wrap="square" lIns="91440" tIns="45720" rIns="91440" bIns="45720" numCol="1" anchor="t" anchorCtr="0" compatLnSpc="1">
              <a:prstTxWarp prst="textNoShape">
                <a:avLst/>
              </a:prstTxWarp>
            </a:bodyPr>
            <a:lstStyle/>
            <a:p>
              <a:endParaRPr lang="de-DE"/>
            </a:p>
          </p:txBody>
        </p:sp>
        <p:sp>
          <p:nvSpPr>
            <p:cNvPr id="25" name="Freeform 27"/>
            <p:cNvSpPr>
              <a:spLocks/>
            </p:cNvSpPr>
            <p:nvPr/>
          </p:nvSpPr>
          <p:spPr bwMode="auto">
            <a:xfrm>
              <a:off x="128124" y="-19456"/>
              <a:ext cx="5427600" cy="2676584"/>
            </a:xfrm>
            <a:custGeom>
              <a:avLst/>
              <a:gdLst>
                <a:gd name="T0" fmla="*/ 17175 w 18939"/>
                <a:gd name="T1" fmla="*/ 0 h 9361"/>
                <a:gd name="T2" fmla="*/ 0 w 18939"/>
                <a:gd name="T3" fmla="*/ 0 h 9361"/>
                <a:gd name="T4" fmla="*/ 18939 w 18939"/>
                <a:gd name="T5" fmla="*/ 9361 h 9361"/>
                <a:gd name="T6" fmla="*/ 17175 w 18939"/>
                <a:gd name="T7" fmla="*/ 0 h 9361"/>
              </a:gdLst>
              <a:ahLst/>
              <a:cxnLst>
                <a:cxn ang="0">
                  <a:pos x="T0" y="T1"/>
                </a:cxn>
                <a:cxn ang="0">
                  <a:pos x="T2" y="T3"/>
                </a:cxn>
                <a:cxn ang="0">
                  <a:pos x="T4" y="T5"/>
                </a:cxn>
                <a:cxn ang="0">
                  <a:pos x="T6" y="T7"/>
                </a:cxn>
              </a:cxnLst>
              <a:rect l="0" t="0" r="r" b="b"/>
              <a:pathLst>
                <a:path w="18939" h="9361">
                  <a:moveTo>
                    <a:pt x="17175" y="0"/>
                  </a:moveTo>
                  <a:lnTo>
                    <a:pt x="0" y="0"/>
                  </a:lnTo>
                  <a:lnTo>
                    <a:pt x="18939" y="9361"/>
                  </a:lnTo>
                  <a:lnTo>
                    <a:pt x="17175" y="0"/>
                  </a:lnTo>
                  <a:close/>
                </a:path>
              </a:pathLst>
            </a:custGeom>
            <a:solidFill>
              <a:srgbClr val="C6C6C6"/>
            </a:solidFill>
            <a:ln>
              <a:solidFill>
                <a:srgbClr val="C6C6C6"/>
              </a:solidFill>
            </a:ln>
            <a:extLst/>
          </p:spPr>
          <p:txBody>
            <a:bodyPr vert="horz" wrap="square" lIns="91440" tIns="45720" rIns="91440" bIns="45720" numCol="1" anchor="t" anchorCtr="0" compatLnSpc="1">
              <a:prstTxWarp prst="textNoShape">
                <a:avLst/>
              </a:prstTxWarp>
            </a:bodyPr>
            <a:lstStyle/>
            <a:p>
              <a:endParaRPr lang="de-DE"/>
            </a:p>
          </p:txBody>
        </p:sp>
        <p:sp>
          <p:nvSpPr>
            <p:cNvPr id="26" name="Freeform 28"/>
            <p:cNvSpPr>
              <a:spLocks/>
            </p:cNvSpPr>
            <p:nvPr/>
          </p:nvSpPr>
          <p:spPr bwMode="auto">
            <a:xfrm>
              <a:off x="5231026" y="-19456"/>
              <a:ext cx="3978635" cy="1603492"/>
            </a:xfrm>
            <a:custGeom>
              <a:avLst/>
              <a:gdLst>
                <a:gd name="T0" fmla="*/ 13883 w 13883"/>
                <a:gd name="T1" fmla="*/ 2630 h 5608"/>
                <a:gd name="T2" fmla="*/ 8096 w 13883"/>
                <a:gd name="T3" fmla="*/ 0 h 5608"/>
                <a:gd name="T4" fmla="*/ 0 w 13883"/>
                <a:gd name="T5" fmla="*/ 0 h 5608"/>
                <a:gd name="T6" fmla="*/ 13365 w 13883"/>
                <a:gd name="T7" fmla="*/ 5608 h 5608"/>
                <a:gd name="T8" fmla="*/ 13883 w 13883"/>
                <a:gd name="T9" fmla="*/ 2630 h 5608"/>
              </a:gdLst>
              <a:ahLst/>
              <a:cxnLst>
                <a:cxn ang="0">
                  <a:pos x="T0" y="T1"/>
                </a:cxn>
                <a:cxn ang="0">
                  <a:pos x="T2" y="T3"/>
                </a:cxn>
                <a:cxn ang="0">
                  <a:pos x="T4" y="T5"/>
                </a:cxn>
                <a:cxn ang="0">
                  <a:pos x="T6" y="T7"/>
                </a:cxn>
                <a:cxn ang="0">
                  <a:pos x="T8" y="T9"/>
                </a:cxn>
              </a:cxnLst>
              <a:rect l="0" t="0" r="r" b="b"/>
              <a:pathLst>
                <a:path w="13883" h="5608">
                  <a:moveTo>
                    <a:pt x="13883" y="2630"/>
                  </a:moveTo>
                  <a:lnTo>
                    <a:pt x="8096" y="0"/>
                  </a:lnTo>
                  <a:lnTo>
                    <a:pt x="0" y="0"/>
                  </a:lnTo>
                  <a:lnTo>
                    <a:pt x="13365" y="5608"/>
                  </a:lnTo>
                  <a:lnTo>
                    <a:pt x="13883" y="2630"/>
                  </a:lnTo>
                  <a:close/>
                </a:path>
              </a:pathLst>
            </a:custGeom>
            <a:solidFill>
              <a:srgbClr val="DDDEDE"/>
            </a:solidFill>
            <a:ln>
              <a:solidFill>
                <a:srgbClr val="DDDEDE"/>
              </a:solidFill>
            </a:ln>
            <a:extLst/>
          </p:spPr>
          <p:txBody>
            <a:bodyPr vert="horz" wrap="square" lIns="91440" tIns="45720" rIns="91440" bIns="45720" numCol="1" anchor="t" anchorCtr="0" compatLnSpc="1">
              <a:prstTxWarp prst="textNoShape">
                <a:avLst/>
              </a:prstTxWarp>
            </a:bodyPr>
            <a:lstStyle/>
            <a:p>
              <a:endParaRPr lang="de-DE"/>
            </a:p>
          </p:txBody>
        </p:sp>
        <p:sp>
          <p:nvSpPr>
            <p:cNvPr id="27" name="Freeform 29"/>
            <p:cNvSpPr>
              <a:spLocks/>
            </p:cNvSpPr>
            <p:nvPr/>
          </p:nvSpPr>
          <p:spPr bwMode="auto">
            <a:xfrm>
              <a:off x="5050191" y="-19456"/>
              <a:ext cx="4011019" cy="2676584"/>
            </a:xfrm>
            <a:custGeom>
              <a:avLst/>
              <a:gdLst>
                <a:gd name="T0" fmla="*/ 13802 w 13996"/>
                <a:gd name="T1" fmla="*/ 5844 h 9361"/>
                <a:gd name="T2" fmla="*/ 13996 w 13996"/>
                <a:gd name="T3" fmla="*/ 5608 h 9361"/>
                <a:gd name="T4" fmla="*/ 631 w 13996"/>
                <a:gd name="T5" fmla="*/ 0 h 9361"/>
                <a:gd name="T6" fmla="*/ 0 w 13996"/>
                <a:gd name="T7" fmla="*/ 0 h 9361"/>
                <a:gd name="T8" fmla="*/ 1764 w 13996"/>
                <a:gd name="T9" fmla="*/ 9361 h 9361"/>
                <a:gd name="T10" fmla="*/ 13802 w 13996"/>
                <a:gd name="T11" fmla="*/ 5844 h 9361"/>
              </a:gdLst>
              <a:ahLst/>
              <a:cxnLst>
                <a:cxn ang="0">
                  <a:pos x="T0" y="T1"/>
                </a:cxn>
                <a:cxn ang="0">
                  <a:pos x="T2" y="T3"/>
                </a:cxn>
                <a:cxn ang="0">
                  <a:pos x="T4" y="T5"/>
                </a:cxn>
                <a:cxn ang="0">
                  <a:pos x="T6" y="T7"/>
                </a:cxn>
                <a:cxn ang="0">
                  <a:pos x="T8" y="T9"/>
                </a:cxn>
                <a:cxn ang="0">
                  <a:pos x="T10" y="T11"/>
                </a:cxn>
              </a:cxnLst>
              <a:rect l="0" t="0" r="r" b="b"/>
              <a:pathLst>
                <a:path w="13996" h="9361">
                  <a:moveTo>
                    <a:pt x="13802" y="5844"/>
                  </a:moveTo>
                  <a:lnTo>
                    <a:pt x="13996" y="5608"/>
                  </a:lnTo>
                  <a:lnTo>
                    <a:pt x="631" y="0"/>
                  </a:lnTo>
                  <a:lnTo>
                    <a:pt x="0" y="0"/>
                  </a:lnTo>
                  <a:lnTo>
                    <a:pt x="1764" y="9361"/>
                  </a:lnTo>
                  <a:lnTo>
                    <a:pt x="13802" y="5844"/>
                  </a:lnTo>
                  <a:close/>
                </a:path>
              </a:pathLst>
            </a:custGeom>
            <a:solidFill>
              <a:srgbClr val="E7E7E7"/>
            </a:solidFill>
            <a:ln>
              <a:solidFill>
                <a:srgbClr val="E7E7E7"/>
              </a:solidFill>
            </a:ln>
            <a:extLst/>
          </p:spPr>
          <p:txBody>
            <a:bodyPr vert="horz" wrap="square" lIns="91440" tIns="45720" rIns="91440" bIns="45720" numCol="1" anchor="t" anchorCtr="0" compatLnSpc="1">
              <a:prstTxWarp prst="textNoShape">
                <a:avLst/>
              </a:prstTxWarp>
            </a:bodyPr>
            <a:lstStyle/>
            <a:p>
              <a:endParaRPr lang="de-DE"/>
            </a:p>
          </p:txBody>
        </p:sp>
        <p:sp>
          <p:nvSpPr>
            <p:cNvPr id="28" name="Freeform 30"/>
            <p:cNvSpPr>
              <a:spLocks/>
            </p:cNvSpPr>
            <p:nvPr/>
          </p:nvSpPr>
          <p:spPr bwMode="auto">
            <a:xfrm>
              <a:off x="7551204" y="-19456"/>
              <a:ext cx="3693771" cy="751994"/>
            </a:xfrm>
            <a:custGeom>
              <a:avLst/>
              <a:gdLst>
                <a:gd name="T0" fmla="*/ 12889 w 12889"/>
                <a:gd name="T1" fmla="*/ 0 h 2630"/>
                <a:gd name="T2" fmla="*/ 0 w 12889"/>
                <a:gd name="T3" fmla="*/ 0 h 2630"/>
                <a:gd name="T4" fmla="*/ 5787 w 12889"/>
                <a:gd name="T5" fmla="*/ 2630 h 2630"/>
                <a:gd name="T6" fmla="*/ 12889 w 12889"/>
                <a:gd name="T7" fmla="*/ 0 h 2630"/>
              </a:gdLst>
              <a:ahLst/>
              <a:cxnLst>
                <a:cxn ang="0">
                  <a:pos x="T0" y="T1"/>
                </a:cxn>
                <a:cxn ang="0">
                  <a:pos x="T2" y="T3"/>
                </a:cxn>
                <a:cxn ang="0">
                  <a:pos x="T4" y="T5"/>
                </a:cxn>
                <a:cxn ang="0">
                  <a:pos x="T6" y="T7"/>
                </a:cxn>
              </a:cxnLst>
              <a:rect l="0" t="0" r="r" b="b"/>
              <a:pathLst>
                <a:path w="12889" h="2630">
                  <a:moveTo>
                    <a:pt x="12889" y="0"/>
                  </a:moveTo>
                  <a:lnTo>
                    <a:pt x="0" y="0"/>
                  </a:lnTo>
                  <a:lnTo>
                    <a:pt x="5787" y="2630"/>
                  </a:lnTo>
                  <a:lnTo>
                    <a:pt x="12889" y="0"/>
                  </a:lnTo>
                  <a:close/>
                </a:path>
              </a:pathLst>
            </a:custGeom>
            <a:solidFill>
              <a:srgbClr val="E7E8E8"/>
            </a:solidFill>
            <a:ln>
              <a:solidFill>
                <a:srgbClr val="E7E8E8"/>
              </a:solidFill>
            </a:ln>
            <a:extLst/>
          </p:spPr>
          <p:txBody>
            <a:bodyPr vert="horz" wrap="square" lIns="91440" tIns="45720" rIns="91440" bIns="45720" numCol="1" anchor="t" anchorCtr="0" compatLnSpc="1">
              <a:prstTxWarp prst="textNoShape">
                <a:avLst/>
              </a:prstTxWarp>
            </a:bodyPr>
            <a:lstStyle/>
            <a:p>
              <a:endParaRPr lang="de-DE"/>
            </a:p>
          </p:txBody>
        </p:sp>
        <p:sp>
          <p:nvSpPr>
            <p:cNvPr id="29" name="Freeform 31"/>
            <p:cNvSpPr>
              <a:spLocks/>
            </p:cNvSpPr>
            <p:nvPr/>
          </p:nvSpPr>
          <p:spPr bwMode="auto">
            <a:xfrm>
              <a:off x="2813983" y="5211049"/>
              <a:ext cx="3260171" cy="1646953"/>
            </a:xfrm>
            <a:custGeom>
              <a:avLst/>
              <a:gdLst>
                <a:gd name="T0" fmla="*/ 11376 w 11376"/>
                <a:gd name="T1" fmla="*/ 0 h 5760"/>
                <a:gd name="T2" fmla="*/ 0 w 11376"/>
                <a:gd name="T3" fmla="*/ 3320 h 5760"/>
                <a:gd name="T4" fmla="*/ 8492 w 11376"/>
                <a:gd name="T5" fmla="*/ 5760 h 5760"/>
                <a:gd name="T6" fmla="*/ 9582 w 11376"/>
                <a:gd name="T7" fmla="*/ 5760 h 5760"/>
                <a:gd name="T8" fmla="*/ 11376 w 11376"/>
                <a:gd name="T9" fmla="*/ 0 h 5760"/>
              </a:gdLst>
              <a:ahLst/>
              <a:cxnLst>
                <a:cxn ang="0">
                  <a:pos x="T0" y="T1"/>
                </a:cxn>
                <a:cxn ang="0">
                  <a:pos x="T2" y="T3"/>
                </a:cxn>
                <a:cxn ang="0">
                  <a:pos x="T4" y="T5"/>
                </a:cxn>
                <a:cxn ang="0">
                  <a:pos x="T6" y="T7"/>
                </a:cxn>
                <a:cxn ang="0">
                  <a:pos x="T8" y="T9"/>
                </a:cxn>
              </a:cxnLst>
              <a:rect l="0" t="0" r="r" b="b"/>
              <a:pathLst>
                <a:path w="11376" h="5760">
                  <a:moveTo>
                    <a:pt x="11376" y="0"/>
                  </a:moveTo>
                  <a:lnTo>
                    <a:pt x="0" y="3320"/>
                  </a:lnTo>
                  <a:lnTo>
                    <a:pt x="8492" y="5760"/>
                  </a:lnTo>
                  <a:lnTo>
                    <a:pt x="9582" y="5760"/>
                  </a:lnTo>
                  <a:lnTo>
                    <a:pt x="11376" y="0"/>
                  </a:lnTo>
                  <a:close/>
                </a:path>
              </a:pathLst>
            </a:custGeom>
            <a:solidFill>
              <a:srgbClr val="E7E7E7"/>
            </a:solidFill>
            <a:ln>
              <a:solidFill>
                <a:srgbClr val="E7E7E7"/>
              </a:solidFill>
            </a:ln>
            <a:extLst/>
          </p:spPr>
          <p:txBody>
            <a:bodyPr vert="horz" wrap="square" lIns="91440" tIns="45720" rIns="91440" bIns="45720" numCol="1" anchor="t" anchorCtr="0" compatLnSpc="1">
              <a:prstTxWarp prst="textNoShape">
                <a:avLst/>
              </a:prstTxWarp>
            </a:bodyPr>
            <a:lstStyle/>
            <a:p>
              <a:endParaRPr lang="de-DE"/>
            </a:p>
          </p:txBody>
        </p:sp>
        <p:sp>
          <p:nvSpPr>
            <p:cNvPr id="30" name="Freeform 32"/>
            <p:cNvSpPr>
              <a:spLocks/>
            </p:cNvSpPr>
            <p:nvPr/>
          </p:nvSpPr>
          <p:spPr bwMode="auto">
            <a:xfrm>
              <a:off x="63357" y="5877264"/>
              <a:ext cx="5184291" cy="980738"/>
            </a:xfrm>
            <a:custGeom>
              <a:avLst/>
              <a:gdLst>
                <a:gd name="T0" fmla="*/ 9598 w 18090"/>
                <a:gd name="T1" fmla="*/ 990 h 3430"/>
                <a:gd name="T2" fmla="*/ 9598 w 18090"/>
                <a:gd name="T3" fmla="*/ 990 h 3430"/>
                <a:gd name="T4" fmla="*/ 6154 w 18090"/>
                <a:gd name="T5" fmla="*/ 0 h 3430"/>
                <a:gd name="T6" fmla="*/ 0 w 18090"/>
                <a:gd name="T7" fmla="*/ 3430 h 3430"/>
                <a:gd name="T8" fmla="*/ 18090 w 18090"/>
                <a:gd name="T9" fmla="*/ 3430 h 3430"/>
                <a:gd name="T10" fmla="*/ 9598 w 18090"/>
                <a:gd name="T11" fmla="*/ 990 h 3430"/>
                <a:gd name="T12" fmla="*/ 9598 w 18090"/>
                <a:gd name="T13" fmla="*/ 990 h 3430"/>
              </a:gdLst>
              <a:ahLst/>
              <a:cxnLst>
                <a:cxn ang="0">
                  <a:pos x="T0" y="T1"/>
                </a:cxn>
                <a:cxn ang="0">
                  <a:pos x="T2" y="T3"/>
                </a:cxn>
                <a:cxn ang="0">
                  <a:pos x="T4" y="T5"/>
                </a:cxn>
                <a:cxn ang="0">
                  <a:pos x="T6" y="T7"/>
                </a:cxn>
                <a:cxn ang="0">
                  <a:pos x="T8" y="T9"/>
                </a:cxn>
                <a:cxn ang="0">
                  <a:pos x="T10" y="T11"/>
                </a:cxn>
                <a:cxn ang="0">
                  <a:pos x="T12" y="T13"/>
                </a:cxn>
              </a:cxnLst>
              <a:rect l="0" t="0" r="r" b="b"/>
              <a:pathLst>
                <a:path w="18090" h="3430">
                  <a:moveTo>
                    <a:pt x="9598" y="990"/>
                  </a:moveTo>
                  <a:lnTo>
                    <a:pt x="9598" y="990"/>
                  </a:lnTo>
                  <a:lnTo>
                    <a:pt x="6154" y="0"/>
                  </a:lnTo>
                  <a:lnTo>
                    <a:pt x="0" y="3430"/>
                  </a:lnTo>
                  <a:lnTo>
                    <a:pt x="18090" y="3430"/>
                  </a:lnTo>
                  <a:lnTo>
                    <a:pt x="9598" y="990"/>
                  </a:lnTo>
                  <a:lnTo>
                    <a:pt x="9598" y="990"/>
                  </a:lnTo>
                  <a:close/>
                </a:path>
              </a:pathLst>
            </a:custGeom>
            <a:solidFill>
              <a:srgbClr val="D1D1D1"/>
            </a:solidFill>
            <a:ln>
              <a:solidFill>
                <a:srgbClr val="D1D1D1"/>
              </a:solidFill>
            </a:ln>
            <a:extLst/>
          </p:spPr>
          <p:txBody>
            <a:bodyPr vert="horz" wrap="square" lIns="91440" tIns="45720" rIns="91440" bIns="45720" numCol="1" anchor="t" anchorCtr="0" compatLnSpc="1">
              <a:prstTxWarp prst="textNoShape">
                <a:avLst/>
              </a:prstTxWarp>
            </a:bodyPr>
            <a:lstStyle/>
            <a:p>
              <a:endParaRPr lang="de-DE"/>
            </a:p>
          </p:txBody>
        </p:sp>
        <p:sp>
          <p:nvSpPr>
            <p:cNvPr id="31" name="Freeform 33"/>
            <p:cNvSpPr>
              <a:spLocks/>
            </p:cNvSpPr>
            <p:nvPr/>
          </p:nvSpPr>
          <p:spPr bwMode="auto">
            <a:xfrm>
              <a:off x="9209661" y="-19456"/>
              <a:ext cx="2961551" cy="2880166"/>
            </a:xfrm>
            <a:custGeom>
              <a:avLst/>
              <a:gdLst>
                <a:gd name="T0" fmla="*/ 2589 w 10334"/>
                <a:gd name="T1" fmla="*/ 10073 h 10073"/>
                <a:gd name="T2" fmla="*/ 5631 w 10334"/>
                <a:gd name="T3" fmla="*/ 5542 h 10073"/>
                <a:gd name="T4" fmla="*/ 9175 w 10334"/>
                <a:gd name="T5" fmla="*/ 4639 h 10073"/>
                <a:gd name="T6" fmla="*/ 10334 w 10334"/>
                <a:gd name="T7" fmla="*/ 0 h 10073"/>
                <a:gd name="T8" fmla="*/ 7102 w 10334"/>
                <a:gd name="T9" fmla="*/ 0 h 10073"/>
                <a:gd name="T10" fmla="*/ 0 w 10334"/>
                <a:gd name="T11" fmla="*/ 2630 h 10073"/>
                <a:gd name="T12" fmla="*/ 2589 w 10334"/>
                <a:gd name="T13" fmla="*/ 10073 h 10073"/>
              </a:gdLst>
              <a:ahLst/>
              <a:cxnLst>
                <a:cxn ang="0">
                  <a:pos x="T0" y="T1"/>
                </a:cxn>
                <a:cxn ang="0">
                  <a:pos x="T2" y="T3"/>
                </a:cxn>
                <a:cxn ang="0">
                  <a:pos x="T4" y="T5"/>
                </a:cxn>
                <a:cxn ang="0">
                  <a:pos x="T6" y="T7"/>
                </a:cxn>
                <a:cxn ang="0">
                  <a:pos x="T8" y="T9"/>
                </a:cxn>
                <a:cxn ang="0">
                  <a:pos x="T10" y="T11"/>
                </a:cxn>
                <a:cxn ang="0">
                  <a:pos x="T12" y="T13"/>
                </a:cxn>
              </a:cxnLst>
              <a:rect l="0" t="0" r="r" b="b"/>
              <a:pathLst>
                <a:path w="10334" h="10073">
                  <a:moveTo>
                    <a:pt x="2589" y="10073"/>
                  </a:moveTo>
                  <a:lnTo>
                    <a:pt x="5631" y="5542"/>
                  </a:lnTo>
                  <a:lnTo>
                    <a:pt x="9175" y="4639"/>
                  </a:lnTo>
                  <a:lnTo>
                    <a:pt x="10334" y="0"/>
                  </a:lnTo>
                  <a:lnTo>
                    <a:pt x="7102" y="0"/>
                  </a:lnTo>
                  <a:lnTo>
                    <a:pt x="0" y="2630"/>
                  </a:lnTo>
                  <a:lnTo>
                    <a:pt x="2589" y="10073"/>
                  </a:lnTo>
                  <a:close/>
                </a:path>
              </a:pathLst>
            </a:custGeom>
            <a:solidFill>
              <a:srgbClr val="D9D8D8"/>
            </a:solidFill>
            <a:ln>
              <a:solidFill>
                <a:srgbClr val="D9D8D8"/>
              </a:solidFill>
            </a:ln>
            <a:extLst/>
          </p:spPr>
          <p:txBody>
            <a:bodyPr vert="horz" wrap="square" lIns="91440" tIns="45720" rIns="91440" bIns="45720" numCol="1" anchor="t" anchorCtr="0" compatLnSpc="1">
              <a:prstTxWarp prst="textNoShape">
                <a:avLst/>
              </a:prstTxWarp>
            </a:bodyPr>
            <a:lstStyle/>
            <a:p>
              <a:endParaRPr lang="de-DE"/>
            </a:p>
          </p:txBody>
        </p:sp>
        <p:sp>
          <p:nvSpPr>
            <p:cNvPr id="3072" name="Freeform 34"/>
            <p:cNvSpPr>
              <a:spLocks/>
            </p:cNvSpPr>
            <p:nvPr/>
          </p:nvSpPr>
          <p:spPr bwMode="auto">
            <a:xfrm>
              <a:off x="-42106" y="-19456"/>
              <a:ext cx="6116260" cy="5230505"/>
            </a:xfrm>
            <a:custGeom>
              <a:avLst/>
              <a:gdLst>
                <a:gd name="T0" fmla="*/ 0 w 21342"/>
                <a:gd name="T1" fmla="*/ 381 h 18293"/>
                <a:gd name="T2" fmla="*/ 21342 w 21342"/>
                <a:gd name="T3" fmla="*/ 18293 h 18293"/>
                <a:gd name="T4" fmla="*/ 19533 w 21342"/>
                <a:gd name="T5" fmla="*/ 9361 h 18293"/>
                <a:gd name="T6" fmla="*/ 594 w 21342"/>
                <a:gd name="T7" fmla="*/ 0 h 18293"/>
                <a:gd name="T8" fmla="*/ 0 w 21342"/>
                <a:gd name="T9" fmla="*/ 0 h 18293"/>
                <a:gd name="T10" fmla="*/ 0 w 21342"/>
                <a:gd name="T11" fmla="*/ 381 h 18293"/>
              </a:gdLst>
              <a:ahLst/>
              <a:cxnLst>
                <a:cxn ang="0">
                  <a:pos x="T0" y="T1"/>
                </a:cxn>
                <a:cxn ang="0">
                  <a:pos x="T2" y="T3"/>
                </a:cxn>
                <a:cxn ang="0">
                  <a:pos x="T4" y="T5"/>
                </a:cxn>
                <a:cxn ang="0">
                  <a:pos x="T6" y="T7"/>
                </a:cxn>
                <a:cxn ang="0">
                  <a:pos x="T8" y="T9"/>
                </a:cxn>
                <a:cxn ang="0">
                  <a:pos x="T10" y="T11"/>
                </a:cxn>
              </a:cxnLst>
              <a:rect l="0" t="0" r="r" b="b"/>
              <a:pathLst>
                <a:path w="21342" h="18293">
                  <a:moveTo>
                    <a:pt x="0" y="381"/>
                  </a:moveTo>
                  <a:lnTo>
                    <a:pt x="21342" y="18293"/>
                  </a:lnTo>
                  <a:lnTo>
                    <a:pt x="19533" y="9361"/>
                  </a:lnTo>
                  <a:lnTo>
                    <a:pt x="594" y="0"/>
                  </a:lnTo>
                  <a:lnTo>
                    <a:pt x="0" y="0"/>
                  </a:lnTo>
                  <a:lnTo>
                    <a:pt x="0" y="381"/>
                  </a:lnTo>
                  <a:close/>
                </a:path>
              </a:pathLst>
            </a:custGeom>
            <a:solidFill>
              <a:srgbClr val="D0D0CF"/>
            </a:solidFill>
            <a:ln>
              <a:solidFill>
                <a:srgbClr val="D0D0CF"/>
              </a:solidFill>
            </a:ln>
            <a:extLst/>
          </p:spPr>
          <p:txBody>
            <a:bodyPr vert="horz" wrap="square" lIns="91440" tIns="45720" rIns="91440" bIns="45720" numCol="1" anchor="t" anchorCtr="0" compatLnSpc="1">
              <a:prstTxWarp prst="textNoShape">
                <a:avLst/>
              </a:prstTxWarp>
            </a:bodyPr>
            <a:lstStyle/>
            <a:p>
              <a:endParaRPr lang="de-DE"/>
            </a:p>
          </p:txBody>
        </p:sp>
        <p:sp>
          <p:nvSpPr>
            <p:cNvPr id="3073" name="Freeform 35"/>
            <p:cNvSpPr>
              <a:spLocks/>
            </p:cNvSpPr>
            <p:nvPr/>
          </p:nvSpPr>
          <p:spPr bwMode="auto">
            <a:xfrm>
              <a:off x="-42106" y="89483"/>
              <a:ext cx="6116260" cy="5787781"/>
            </a:xfrm>
            <a:custGeom>
              <a:avLst/>
              <a:gdLst>
                <a:gd name="T0" fmla="*/ 0 w 21342"/>
                <a:gd name="T1" fmla="*/ 0 h 20242"/>
                <a:gd name="T2" fmla="*/ 0 w 21342"/>
                <a:gd name="T3" fmla="*/ 387 h 20242"/>
                <a:gd name="T4" fmla="*/ 0 w 21342"/>
                <a:gd name="T5" fmla="*/ 1426 h 20242"/>
                <a:gd name="T6" fmla="*/ 6522 w 21342"/>
                <a:gd name="T7" fmla="*/ 20242 h 20242"/>
                <a:gd name="T8" fmla="*/ 21342 w 21342"/>
                <a:gd name="T9" fmla="*/ 17912 h 20242"/>
                <a:gd name="T10" fmla="*/ 0 w 21342"/>
                <a:gd name="T11" fmla="*/ 0 h 20242"/>
              </a:gdLst>
              <a:ahLst/>
              <a:cxnLst>
                <a:cxn ang="0">
                  <a:pos x="T0" y="T1"/>
                </a:cxn>
                <a:cxn ang="0">
                  <a:pos x="T2" y="T3"/>
                </a:cxn>
                <a:cxn ang="0">
                  <a:pos x="T4" y="T5"/>
                </a:cxn>
                <a:cxn ang="0">
                  <a:pos x="T6" y="T7"/>
                </a:cxn>
                <a:cxn ang="0">
                  <a:pos x="T8" y="T9"/>
                </a:cxn>
                <a:cxn ang="0">
                  <a:pos x="T10" y="T11"/>
                </a:cxn>
              </a:cxnLst>
              <a:rect l="0" t="0" r="r" b="b"/>
              <a:pathLst>
                <a:path w="21342" h="20242">
                  <a:moveTo>
                    <a:pt x="0" y="0"/>
                  </a:moveTo>
                  <a:lnTo>
                    <a:pt x="0" y="387"/>
                  </a:lnTo>
                  <a:lnTo>
                    <a:pt x="0" y="1426"/>
                  </a:lnTo>
                  <a:lnTo>
                    <a:pt x="6522" y="20242"/>
                  </a:lnTo>
                  <a:lnTo>
                    <a:pt x="21342" y="17912"/>
                  </a:lnTo>
                  <a:lnTo>
                    <a:pt x="0" y="0"/>
                  </a:lnTo>
                  <a:close/>
                </a:path>
              </a:pathLst>
            </a:custGeom>
            <a:solidFill>
              <a:srgbClr val="DDDEDE"/>
            </a:solidFill>
            <a:ln>
              <a:solidFill>
                <a:srgbClr val="DDDEDE"/>
              </a:solidFill>
            </a:ln>
            <a:extLst/>
          </p:spPr>
          <p:txBody>
            <a:bodyPr vert="horz" wrap="square" lIns="91440" tIns="45720" rIns="91440" bIns="45720" numCol="1" anchor="t" anchorCtr="0" compatLnSpc="1">
              <a:prstTxWarp prst="textNoShape">
                <a:avLst/>
              </a:prstTxWarp>
            </a:bodyPr>
            <a:lstStyle/>
            <a:p>
              <a:endParaRPr lang="de-DE"/>
            </a:p>
          </p:txBody>
        </p:sp>
      </p:grpSp>
      <p:pic>
        <p:nvPicPr>
          <p:cNvPr id="33" name="Diagram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4114" y="749867"/>
            <a:ext cx="8166628" cy="5389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2062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0"/>
            <a:ext cx="12190413" cy="6858002"/>
            <a:chOff x="-42106" y="-19456"/>
            <a:chExt cx="12232519" cy="6877458"/>
          </a:xfrm>
        </p:grpSpPr>
        <p:sp>
          <p:nvSpPr>
            <p:cNvPr id="4" name="Freeform 7"/>
            <p:cNvSpPr>
              <a:spLocks/>
            </p:cNvSpPr>
            <p:nvPr/>
          </p:nvSpPr>
          <p:spPr bwMode="auto">
            <a:xfrm>
              <a:off x="11713825" y="1217474"/>
              <a:ext cx="476588" cy="2687164"/>
            </a:xfrm>
            <a:custGeom>
              <a:avLst/>
              <a:gdLst>
                <a:gd name="T0" fmla="*/ 0 w 1663"/>
                <a:gd name="T1" fmla="*/ 2058 h 9398"/>
                <a:gd name="T2" fmla="*/ 1663 w 1663"/>
                <a:gd name="T3" fmla="*/ 9398 h 9398"/>
                <a:gd name="T4" fmla="*/ 1663 w 1663"/>
                <a:gd name="T5" fmla="*/ 0 h 9398"/>
                <a:gd name="T6" fmla="*/ 437 w 1663"/>
                <a:gd name="T7" fmla="*/ 313 h 9398"/>
                <a:gd name="T8" fmla="*/ 0 w 1663"/>
                <a:gd name="T9" fmla="*/ 2058 h 9398"/>
              </a:gdLst>
              <a:ahLst/>
              <a:cxnLst>
                <a:cxn ang="0">
                  <a:pos x="T0" y="T1"/>
                </a:cxn>
                <a:cxn ang="0">
                  <a:pos x="T2" y="T3"/>
                </a:cxn>
                <a:cxn ang="0">
                  <a:pos x="T4" y="T5"/>
                </a:cxn>
                <a:cxn ang="0">
                  <a:pos x="T6" y="T7"/>
                </a:cxn>
                <a:cxn ang="0">
                  <a:pos x="T8" y="T9"/>
                </a:cxn>
              </a:cxnLst>
              <a:rect l="0" t="0" r="r" b="b"/>
              <a:pathLst>
                <a:path w="1663" h="9398">
                  <a:moveTo>
                    <a:pt x="0" y="2058"/>
                  </a:moveTo>
                  <a:lnTo>
                    <a:pt x="1663" y="9398"/>
                  </a:lnTo>
                  <a:lnTo>
                    <a:pt x="1663" y="0"/>
                  </a:lnTo>
                  <a:lnTo>
                    <a:pt x="437" y="313"/>
                  </a:lnTo>
                  <a:lnTo>
                    <a:pt x="0" y="2058"/>
                  </a:lnTo>
                  <a:close/>
                </a:path>
              </a:pathLst>
            </a:custGeom>
            <a:solidFill>
              <a:srgbClr val="DCDCDC"/>
            </a:solidFill>
            <a:ln>
              <a:solidFill>
                <a:srgbClr val="DCDCDC"/>
              </a:solidFill>
            </a:ln>
            <a:extLst/>
          </p:spPr>
          <p:txBody>
            <a:bodyPr vert="horz" wrap="square" lIns="91440" tIns="45720" rIns="91440" bIns="45720" numCol="1" anchor="t" anchorCtr="0" compatLnSpc="1">
              <a:prstTxWarp prst="textNoShape">
                <a:avLst/>
              </a:prstTxWarp>
            </a:bodyPr>
            <a:lstStyle/>
            <a:p>
              <a:endParaRPr lang="de-DE"/>
            </a:p>
          </p:txBody>
        </p:sp>
        <p:sp>
          <p:nvSpPr>
            <p:cNvPr id="6" name="Freeform 8"/>
            <p:cNvSpPr>
              <a:spLocks/>
            </p:cNvSpPr>
            <p:nvPr/>
          </p:nvSpPr>
          <p:spPr bwMode="auto">
            <a:xfrm>
              <a:off x="9951625" y="1805917"/>
              <a:ext cx="2238788" cy="2452702"/>
            </a:xfrm>
            <a:custGeom>
              <a:avLst/>
              <a:gdLst>
                <a:gd name="T0" fmla="*/ 0 w 7812"/>
                <a:gd name="T1" fmla="*/ 3689 h 8578"/>
                <a:gd name="T2" fmla="*/ 7812 w 7812"/>
                <a:gd name="T3" fmla="*/ 8578 h 8578"/>
                <a:gd name="T4" fmla="*/ 7812 w 7812"/>
                <a:gd name="T5" fmla="*/ 7340 h 8578"/>
                <a:gd name="T6" fmla="*/ 6149 w 7812"/>
                <a:gd name="T7" fmla="*/ 0 h 8578"/>
                <a:gd name="T8" fmla="*/ 0 w 7812"/>
                <a:gd name="T9" fmla="*/ 3689 h 8578"/>
              </a:gdLst>
              <a:ahLst/>
              <a:cxnLst>
                <a:cxn ang="0">
                  <a:pos x="T0" y="T1"/>
                </a:cxn>
                <a:cxn ang="0">
                  <a:pos x="T2" y="T3"/>
                </a:cxn>
                <a:cxn ang="0">
                  <a:pos x="T4" y="T5"/>
                </a:cxn>
                <a:cxn ang="0">
                  <a:pos x="T6" y="T7"/>
                </a:cxn>
                <a:cxn ang="0">
                  <a:pos x="T8" y="T9"/>
                </a:cxn>
              </a:cxnLst>
              <a:rect l="0" t="0" r="r" b="b"/>
              <a:pathLst>
                <a:path w="7812" h="8578">
                  <a:moveTo>
                    <a:pt x="0" y="3689"/>
                  </a:moveTo>
                  <a:lnTo>
                    <a:pt x="7812" y="8578"/>
                  </a:lnTo>
                  <a:lnTo>
                    <a:pt x="7812" y="7340"/>
                  </a:lnTo>
                  <a:lnTo>
                    <a:pt x="6149" y="0"/>
                  </a:lnTo>
                  <a:lnTo>
                    <a:pt x="0" y="3689"/>
                  </a:lnTo>
                  <a:close/>
                </a:path>
              </a:pathLst>
            </a:custGeom>
            <a:solidFill>
              <a:srgbClr val="CBCBC9"/>
            </a:solidFill>
            <a:ln>
              <a:solidFill>
                <a:srgbClr val="CBCBC9"/>
              </a:solidFill>
            </a:ln>
            <a:extLst/>
          </p:spPr>
          <p:txBody>
            <a:bodyPr vert="horz" wrap="square" lIns="91440" tIns="45720" rIns="91440" bIns="45720" numCol="1" anchor="t" anchorCtr="0" compatLnSpc="1">
              <a:prstTxWarp prst="textNoShape">
                <a:avLst/>
              </a:prstTxWarp>
            </a:bodyPr>
            <a:lstStyle/>
            <a:p>
              <a:endParaRPr lang="de-DE"/>
            </a:p>
          </p:txBody>
        </p:sp>
        <p:sp>
          <p:nvSpPr>
            <p:cNvPr id="7" name="Freeform 9"/>
            <p:cNvSpPr>
              <a:spLocks/>
            </p:cNvSpPr>
            <p:nvPr/>
          </p:nvSpPr>
          <p:spPr bwMode="auto">
            <a:xfrm>
              <a:off x="9209661" y="4155970"/>
              <a:ext cx="2980752" cy="962724"/>
            </a:xfrm>
            <a:custGeom>
              <a:avLst/>
              <a:gdLst>
                <a:gd name="T0" fmla="*/ 0 w 10401"/>
                <a:gd name="T1" fmla="*/ 3367 h 3367"/>
                <a:gd name="T2" fmla="*/ 10401 w 10401"/>
                <a:gd name="T3" fmla="*/ 919 h 3367"/>
                <a:gd name="T4" fmla="*/ 10401 w 10401"/>
                <a:gd name="T5" fmla="*/ 562 h 3367"/>
                <a:gd name="T6" fmla="*/ 6603 w 10401"/>
                <a:gd name="T7" fmla="*/ 0 h 3367"/>
                <a:gd name="T8" fmla="*/ 0 w 10401"/>
                <a:gd name="T9" fmla="*/ 3367 h 3367"/>
              </a:gdLst>
              <a:ahLst/>
              <a:cxnLst>
                <a:cxn ang="0">
                  <a:pos x="T0" y="T1"/>
                </a:cxn>
                <a:cxn ang="0">
                  <a:pos x="T2" y="T3"/>
                </a:cxn>
                <a:cxn ang="0">
                  <a:pos x="T4" y="T5"/>
                </a:cxn>
                <a:cxn ang="0">
                  <a:pos x="T6" y="T7"/>
                </a:cxn>
                <a:cxn ang="0">
                  <a:pos x="T8" y="T9"/>
                </a:cxn>
              </a:cxnLst>
              <a:rect l="0" t="0" r="r" b="b"/>
              <a:pathLst>
                <a:path w="10401" h="3367">
                  <a:moveTo>
                    <a:pt x="0" y="3367"/>
                  </a:moveTo>
                  <a:lnTo>
                    <a:pt x="10401" y="919"/>
                  </a:lnTo>
                  <a:lnTo>
                    <a:pt x="10401" y="562"/>
                  </a:lnTo>
                  <a:lnTo>
                    <a:pt x="6603" y="0"/>
                  </a:lnTo>
                  <a:lnTo>
                    <a:pt x="0" y="3367"/>
                  </a:lnTo>
                  <a:close/>
                </a:path>
              </a:pathLst>
            </a:custGeom>
            <a:solidFill>
              <a:srgbClr val="BEBEBE"/>
            </a:solidFill>
            <a:ln>
              <a:solidFill>
                <a:srgbClr val="BEBEBE"/>
              </a:solidFill>
            </a:ln>
            <a:extLst/>
          </p:spPr>
          <p:txBody>
            <a:bodyPr vert="horz" wrap="square" lIns="91440" tIns="45720" rIns="91440" bIns="45720" numCol="1" anchor="t" anchorCtr="0" compatLnSpc="1">
              <a:prstTxWarp prst="textNoShape">
                <a:avLst/>
              </a:prstTxWarp>
            </a:bodyPr>
            <a:lstStyle/>
            <a:p>
              <a:endParaRPr lang="de-DE"/>
            </a:p>
          </p:txBody>
        </p:sp>
        <p:sp>
          <p:nvSpPr>
            <p:cNvPr id="8" name="Freeform 10"/>
            <p:cNvSpPr>
              <a:spLocks/>
            </p:cNvSpPr>
            <p:nvPr/>
          </p:nvSpPr>
          <p:spPr bwMode="auto">
            <a:xfrm>
              <a:off x="9061211" y="732538"/>
              <a:ext cx="890414" cy="2128172"/>
            </a:xfrm>
            <a:custGeom>
              <a:avLst/>
              <a:gdLst>
                <a:gd name="T0" fmla="*/ 518 w 3107"/>
                <a:gd name="T1" fmla="*/ 0 h 7443"/>
                <a:gd name="T2" fmla="*/ 0 w 3107"/>
                <a:gd name="T3" fmla="*/ 2978 h 7443"/>
                <a:gd name="T4" fmla="*/ 3107 w 3107"/>
                <a:gd name="T5" fmla="*/ 7443 h 7443"/>
                <a:gd name="T6" fmla="*/ 518 w 3107"/>
                <a:gd name="T7" fmla="*/ 0 h 7443"/>
              </a:gdLst>
              <a:ahLst/>
              <a:cxnLst>
                <a:cxn ang="0">
                  <a:pos x="T0" y="T1"/>
                </a:cxn>
                <a:cxn ang="0">
                  <a:pos x="T2" y="T3"/>
                </a:cxn>
                <a:cxn ang="0">
                  <a:pos x="T4" y="T5"/>
                </a:cxn>
                <a:cxn ang="0">
                  <a:pos x="T6" y="T7"/>
                </a:cxn>
              </a:cxnLst>
              <a:rect l="0" t="0" r="r" b="b"/>
              <a:pathLst>
                <a:path w="3107" h="7443">
                  <a:moveTo>
                    <a:pt x="518" y="0"/>
                  </a:moveTo>
                  <a:lnTo>
                    <a:pt x="0" y="2978"/>
                  </a:lnTo>
                  <a:lnTo>
                    <a:pt x="3107" y="7443"/>
                  </a:lnTo>
                  <a:lnTo>
                    <a:pt x="518" y="0"/>
                  </a:lnTo>
                  <a:close/>
                </a:path>
              </a:pathLst>
            </a:custGeom>
            <a:solidFill>
              <a:srgbClr val="D9D9D9"/>
            </a:solidFill>
            <a:ln w="9525">
              <a:solidFill>
                <a:srgbClr val="D9D9D9"/>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9" name="Freeform 11"/>
            <p:cNvSpPr>
              <a:spLocks/>
            </p:cNvSpPr>
            <p:nvPr/>
          </p:nvSpPr>
          <p:spPr bwMode="auto">
            <a:xfrm>
              <a:off x="11839062" y="-19456"/>
              <a:ext cx="351351" cy="1326426"/>
            </a:xfrm>
            <a:custGeom>
              <a:avLst/>
              <a:gdLst>
                <a:gd name="T0" fmla="*/ 1226 w 1226"/>
                <a:gd name="T1" fmla="*/ 4326 h 4639"/>
                <a:gd name="T2" fmla="*/ 1226 w 1226"/>
                <a:gd name="T3" fmla="*/ 0 h 4639"/>
                <a:gd name="T4" fmla="*/ 1159 w 1226"/>
                <a:gd name="T5" fmla="*/ 0 h 4639"/>
                <a:gd name="T6" fmla="*/ 0 w 1226"/>
                <a:gd name="T7" fmla="*/ 4639 h 4639"/>
                <a:gd name="T8" fmla="*/ 1226 w 1226"/>
                <a:gd name="T9" fmla="*/ 4326 h 4639"/>
              </a:gdLst>
              <a:ahLst/>
              <a:cxnLst>
                <a:cxn ang="0">
                  <a:pos x="T0" y="T1"/>
                </a:cxn>
                <a:cxn ang="0">
                  <a:pos x="T2" y="T3"/>
                </a:cxn>
                <a:cxn ang="0">
                  <a:pos x="T4" y="T5"/>
                </a:cxn>
                <a:cxn ang="0">
                  <a:pos x="T6" y="T7"/>
                </a:cxn>
                <a:cxn ang="0">
                  <a:pos x="T8" y="T9"/>
                </a:cxn>
              </a:cxnLst>
              <a:rect l="0" t="0" r="r" b="b"/>
              <a:pathLst>
                <a:path w="1226" h="4639">
                  <a:moveTo>
                    <a:pt x="1226" y="4326"/>
                  </a:moveTo>
                  <a:lnTo>
                    <a:pt x="1226" y="0"/>
                  </a:lnTo>
                  <a:lnTo>
                    <a:pt x="1159" y="0"/>
                  </a:lnTo>
                  <a:lnTo>
                    <a:pt x="0" y="4639"/>
                  </a:lnTo>
                  <a:lnTo>
                    <a:pt x="1226" y="4326"/>
                  </a:lnTo>
                  <a:close/>
                </a:path>
              </a:pathLst>
            </a:custGeom>
            <a:solidFill>
              <a:srgbClr val="E1E1E1"/>
            </a:solidFill>
            <a:ln>
              <a:solidFill>
                <a:srgbClr val="E1E1E1"/>
              </a:solidFill>
            </a:ln>
            <a:extLst/>
          </p:spPr>
          <p:txBody>
            <a:bodyPr vert="horz" wrap="square" lIns="91440" tIns="45720" rIns="91440" bIns="45720" numCol="1" anchor="t" anchorCtr="0" compatLnSpc="1">
              <a:prstTxWarp prst="textNoShape">
                <a:avLst/>
              </a:prstTxWarp>
            </a:bodyPr>
            <a:lstStyle/>
            <a:p>
              <a:endParaRPr lang="de-DE"/>
            </a:p>
          </p:txBody>
        </p:sp>
        <p:sp>
          <p:nvSpPr>
            <p:cNvPr id="10" name="Freeform 12"/>
            <p:cNvSpPr>
              <a:spLocks/>
            </p:cNvSpPr>
            <p:nvPr/>
          </p:nvSpPr>
          <p:spPr bwMode="auto">
            <a:xfrm>
              <a:off x="5555724" y="1651515"/>
              <a:ext cx="3449889" cy="3559534"/>
            </a:xfrm>
            <a:custGeom>
              <a:avLst/>
              <a:gdLst>
                <a:gd name="T0" fmla="*/ 0 w 12038"/>
                <a:gd name="T1" fmla="*/ 3517 h 12449"/>
                <a:gd name="T2" fmla="*/ 1809 w 12038"/>
                <a:gd name="T3" fmla="*/ 12449 h 12449"/>
                <a:gd name="T4" fmla="*/ 12038 w 12038"/>
                <a:gd name="T5" fmla="*/ 0 h 12449"/>
                <a:gd name="T6" fmla="*/ 0 w 12038"/>
                <a:gd name="T7" fmla="*/ 3517 h 12449"/>
              </a:gdLst>
              <a:ahLst/>
              <a:cxnLst>
                <a:cxn ang="0">
                  <a:pos x="T0" y="T1"/>
                </a:cxn>
                <a:cxn ang="0">
                  <a:pos x="T2" y="T3"/>
                </a:cxn>
                <a:cxn ang="0">
                  <a:pos x="T4" y="T5"/>
                </a:cxn>
                <a:cxn ang="0">
                  <a:pos x="T6" y="T7"/>
                </a:cxn>
              </a:cxnLst>
              <a:rect l="0" t="0" r="r" b="b"/>
              <a:pathLst>
                <a:path w="12038" h="12449">
                  <a:moveTo>
                    <a:pt x="0" y="3517"/>
                  </a:moveTo>
                  <a:lnTo>
                    <a:pt x="1809" y="12449"/>
                  </a:lnTo>
                  <a:lnTo>
                    <a:pt x="12038" y="0"/>
                  </a:lnTo>
                  <a:lnTo>
                    <a:pt x="0" y="3517"/>
                  </a:lnTo>
                  <a:close/>
                </a:path>
              </a:pathLst>
            </a:custGeom>
            <a:solidFill>
              <a:srgbClr val="DDDDDD"/>
            </a:solidFill>
            <a:ln>
              <a:solidFill>
                <a:srgbClr val="DDDDDD"/>
              </a:solidFill>
            </a:ln>
            <a:extLst/>
          </p:spPr>
          <p:txBody>
            <a:bodyPr vert="horz" wrap="square" lIns="91440" tIns="45720" rIns="91440" bIns="45720" numCol="1" anchor="t" anchorCtr="0" compatLnSpc="1">
              <a:prstTxWarp prst="textNoShape">
                <a:avLst/>
              </a:prstTxWarp>
            </a:bodyPr>
            <a:lstStyle/>
            <a:p>
              <a:endParaRPr lang="de-DE"/>
            </a:p>
          </p:txBody>
        </p:sp>
        <p:sp>
          <p:nvSpPr>
            <p:cNvPr id="11" name="Freeform 13"/>
            <p:cNvSpPr>
              <a:spLocks/>
            </p:cNvSpPr>
            <p:nvPr/>
          </p:nvSpPr>
          <p:spPr bwMode="auto">
            <a:xfrm>
              <a:off x="6074154" y="2860710"/>
              <a:ext cx="5027816" cy="2350339"/>
            </a:xfrm>
            <a:custGeom>
              <a:avLst/>
              <a:gdLst>
                <a:gd name="T0" fmla="*/ 13530 w 17544"/>
                <a:gd name="T1" fmla="*/ 0 h 8220"/>
                <a:gd name="T2" fmla="*/ 0 w 17544"/>
                <a:gd name="T3" fmla="*/ 8220 h 8220"/>
                <a:gd name="T4" fmla="*/ 10941 w 17544"/>
                <a:gd name="T5" fmla="*/ 7897 h 8220"/>
                <a:gd name="T6" fmla="*/ 17544 w 17544"/>
                <a:gd name="T7" fmla="*/ 4530 h 8220"/>
                <a:gd name="T8" fmla="*/ 13530 w 17544"/>
                <a:gd name="T9" fmla="*/ 0 h 8220"/>
              </a:gdLst>
              <a:ahLst/>
              <a:cxnLst>
                <a:cxn ang="0">
                  <a:pos x="T0" y="T1"/>
                </a:cxn>
                <a:cxn ang="0">
                  <a:pos x="T2" y="T3"/>
                </a:cxn>
                <a:cxn ang="0">
                  <a:pos x="T4" y="T5"/>
                </a:cxn>
                <a:cxn ang="0">
                  <a:pos x="T6" y="T7"/>
                </a:cxn>
                <a:cxn ang="0">
                  <a:pos x="T8" y="T9"/>
                </a:cxn>
              </a:cxnLst>
              <a:rect l="0" t="0" r="r" b="b"/>
              <a:pathLst>
                <a:path w="17544" h="8220">
                  <a:moveTo>
                    <a:pt x="13530" y="0"/>
                  </a:moveTo>
                  <a:lnTo>
                    <a:pt x="0" y="8220"/>
                  </a:lnTo>
                  <a:lnTo>
                    <a:pt x="10941" y="7897"/>
                  </a:lnTo>
                  <a:lnTo>
                    <a:pt x="17544" y="4530"/>
                  </a:lnTo>
                  <a:lnTo>
                    <a:pt x="13530" y="0"/>
                  </a:lnTo>
                  <a:close/>
                </a:path>
              </a:pathLst>
            </a:custGeom>
            <a:solidFill>
              <a:srgbClr val="DCDCDC"/>
            </a:solidFill>
            <a:ln w="9525">
              <a:solidFill>
                <a:srgbClr val="DCDCDC"/>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2" name="Freeform 14"/>
            <p:cNvSpPr>
              <a:spLocks/>
            </p:cNvSpPr>
            <p:nvPr/>
          </p:nvSpPr>
          <p:spPr bwMode="auto">
            <a:xfrm>
              <a:off x="6074153" y="1584036"/>
              <a:ext cx="3877471" cy="3627013"/>
            </a:xfrm>
            <a:custGeom>
              <a:avLst/>
              <a:gdLst>
                <a:gd name="T0" fmla="*/ 10423 w 13530"/>
                <a:gd name="T1" fmla="*/ 0 h 12685"/>
                <a:gd name="T2" fmla="*/ 10229 w 13530"/>
                <a:gd name="T3" fmla="*/ 236 h 12685"/>
                <a:gd name="T4" fmla="*/ 10229 w 13530"/>
                <a:gd name="T5" fmla="*/ 236 h 12685"/>
                <a:gd name="T6" fmla="*/ 10229 w 13530"/>
                <a:gd name="T7" fmla="*/ 236 h 12685"/>
                <a:gd name="T8" fmla="*/ 0 w 13530"/>
                <a:gd name="T9" fmla="*/ 12685 h 12685"/>
                <a:gd name="T10" fmla="*/ 13530 w 13530"/>
                <a:gd name="T11" fmla="*/ 4465 h 12685"/>
                <a:gd name="T12" fmla="*/ 10423 w 13530"/>
                <a:gd name="T13" fmla="*/ 0 h 12685"/>
              </a:gdLst>
              <a:ahLst/>
              <a:cxnLst>
                <a:cxn ang="0">
                  <a:pos x="T0" y="T1"/>
                </a:cxn>
                <a:cxn ang="0">
                  <a:pos x="T2" y="T3"/>
                </a:cxn>
                <a:cxn ang="0">
                  <a:pos x="T4" y="T5"/>
                </a:cxn>
                <a:cxn ang="0">
                  <a:pos x="T6" y="T7"/>
                </a:cxn>
                <a:cxn ang="0">
                  <a:pos x="T8" y="T9"/>
                </a:cxn>
                <a:cxn ang="0">
                  <a:pos x="T10" y="T11"/>
                </a:cxn>
                <a:cxn ang="0">
                  <a:pos x="T12" y="T13"/>
                </a:cxn>
              </a:cxnLst>
              <a:rect l="0" t="0" r="r" b="b"/>
              <a:pathLst>
                <a:path w="13530" h="12685">
                  <a:moveTo>
                    <a:pt x="10423" y="0"/>
                  </a:moveTo>
                  <a:lnTo>
                    <a:pt x="10229" y="236"/>
                  </a:lnTo>
                  <a:lnTo>
                    <a:pt x="10229" y="236"/>
                  </a:lnTo>
                  <a:lnTo>
                    <a:pt x="10229" y="236"/>
                  </a:lnTo>
                  <a:lnTo>
                    <a:pt x="0" y="12685"/>
                  </a:lnTo>
                  <a:lnTo>
                    <a:pt x="13530" y="4465"/>
                  </a:lnTo>
                  <a:lnTo>
                    <a:pt x="10423" y="0"/>
                  </a:lnTo>
                  <a:close/>
                </a:path>
              </a:pathLst>
            </a:custGeom>
            <a:solidFill>
              <a:srgbClr val="D6D6D5"/>
            </a:solidFill>
            <a:ln>
              <a:solidFill>
                <a:srgbClr val="D6D6D5"/>
              </a:solidFill>
            </a:ln>
            <a:extLst/>
          </p:spPr>
          <p:txBody>
            <a:bodyPr vert="horz" wrap="square" lIns="91440" tIns="45720" rIns="91440" bIns="45720" numCol="1" anchor="t" anchorCtr="0" compatLnSpc="1">
              <a:prstTxWarp prst="textNoShape">
                <a:avLst/>
              </a:prstTxWarp>
            </a:bodyPr>
            <a:lstStyle/>
            <a:p>
              <a:endParaRPr lang="de-DE"/>
            </a:p>
          </p:txBody>
        </p:sp>
        <p:sp>
          <p:nvSpPr>
            <p:cNvPr id="13" name="Freeform 15"/>
            <p:cNvSpPr>
              <a:spLocks/>
            </p:cNvSpPr>
            <p:nvPr/>
          </p:nvSpPr>
          <p:spPr bwMode="auto">
            <a:xfrm>
              <a:off x="9951625" y="2860710"/>
              <a:ext cx="2238788" cy="1455952"/>
            </a:xfrm>
            <a:custGeom>
              <a:avLst/>
              <a:gdLst>
                <a:gd name="T0" fmla="*/ 0 w 7812"/>
                <a:gd name="T1" fmla="*/ 0 h 5092"/>
                <a:gd name="T2" fmla="*/ 4014 w 7812"/>
                <a:gd name="T3" fmla="*/ 4530 h 5092"/>
                <a:gd name="T4" fmla="*/ 7812 w 7812"/>
                <a:gd name="T5" fmla="*/ 5092 h 5092"/>
                <a:gd name="T6" fmla="*/ 7812 w 7812"/>
                <a:gd name="T7" fmla="*/ 4889 h 5092"/>
                <a:gd name="T8" fmla="*/ 0 w 7812"/>
                <a:gd name="T9" fmla="*/ 0 h 5092"/>
              </a:gdLst>
              <a:ahLst/>
              <a:cxnLst>
                <a:cxn ang="0">
                  <a:pos x="T0" y="T1"/>
                </a:cxn>
                <a:cxn ang="0">
                  <a:pos x="T2" y="T3"/>
                </a:cxn>
                <a:cxn ang="0">
                  <a:pos x="T4" y="T5"/>
                </a:cxn>
                <a:cxn ang="0">
                  <a:pos x="T6" y="T7"/>
                </a:cxn>
                <a:cxn ang="0">
                  <a:pos x="T8" y="T9"/>
                </a:cxn>
              </a:cxnLst>
              <a:rect l="0" t="0" r="r" b="b"/>
              <a:pathLst>
                <a:path w="7812" h="5092">
                  <a:moveTo>
                    <a:pt x="0" y="0"/>
                  </a:moveTo>
                  <a:lnTo>
                    <a:pt x="4014" y="4530"/>
                  </a:lnTo>
                  <a:lnTo>
                    <a:pt x="7812" y="5092"/>
                  </a:lnTo>
                  <a:lnTo>
                    <a:pt x="7812" y="4889"/>
                  </a:lnTo>
                  <a:lnTo>
                    <a:pt x="0" y="0"/>
                  </a:lnTo>
                  <a:close/>
                </a:path>
              </a:pathLst>
            </a:custGeom>
            <a:solidFill>
              <a:srgbClr val="D6D6D5"/>
            </a:solidFill>
            <a:ln>
              <a:solidFill>
                <a:srgbClr val="D6D6D5"/>
              </a:solidFill>
            </a:ln>
            <a:extLst/>
          </p:spPr>
          <p:txBody>
            <a:bodyPr vert="horz" wrap="square" lIns="91440" tIns="45720" rIns="91440" bIns="45720" numCol="1" anchor="t" anchorCtr="0" compatLnSpc="1">
              <a:prstTxWarp prst="textNoShape">
                <a:avLst/>
              </a:prstTxWarp>
            </a:bodyPr>
            <a:lstStyle/>
            <a:p>
              <a:endParaRPr lang="de-DE"/>
            </a:p>
          </p:txBody>
        </p:sp>
        <p:sp>
          <p:nvSpPr>
            <p:cNvPr id="14" name="Freeform 16"/>
            <p:cNvSpPr>
              <a:spLocks/>
            </p:cNvSpPr>
            <p:nvPr/>
          </p:nvSpPr>
          <p:spPr bwMode="auto">
            <a:xfrm>
              <a:off x="9951625" y="1306970"/>
              <a:ext cx="1887437" cy="1553740"/>
            </a:xfrm>
            <a:custGeom>
              <a:avLst/>
              <a:gdLst>
                <a:gd name="T0" fmla="*/ 6586 w 6586"/>
                <a:gd name="T1" fmla="*/ 0 h 5434"/>
                <a:gd name="T2" fmla="*/ 3042 w 6586"/>
                <a:gd name="T3" fmla="*/ 903 h 5434"/>
                <a:gd name="T4" fmla="*/ 0 w 6586"/>
                <a:gd name="T5" fmla="*/ 5434 h 5434"/>
                <a:gd name="T6" fmla="*/ 6149 w 6586"/>
                <a:gd name="T7" fmla="*/ 1745 h 5434"/>
                <a:gd name="T8" fmla="*/ 6586 w 6586"/>
                <a:gd name="T9" fmla="*/ 0 h 5434"/>
              </a:gdLst>
              <a:ahLst/>
              <a:cxnLst>
                <a:cxn ang="0">
                  <a:pos x="T0" y="T1"/>
                </a:cxn>
                <a:cxn ang="0">
                  <a:pos x="T2" y="T3"/>
                </a:cxn>
                <a:cxn ang="0">
                  <a:pos x="T4" y="T5"/>
                </a:cxn>
                <a:cxn ang="0">
                  <a:pos x="T6" y="T7"/>
                </a:cxn>
                <a:cxn ang="0">
                  <a:pos x="T8" y="T9"/>
                </a:cxn>
              </a:cxnLst>
              <a:rect l="0" t="0" r="r" b="b"/>
              <a:pathLst>
                <a:path w="6586" h="5434">
                  <a:moveTo>
                    <a:pt x="6586" y="0"/>
                  </a:moveTo>
                  <a:lnTo>
                    <a:pt x="3042" y="903"/>
                  </a:lnTo>
                  <a:lnTo>
                    <a:pt x="0" y="5434"/>
                  </a:lnTo>
                  <a:lnTo>
                    <a:pt x="6149" y="1745"/>
                  </a:lnTo>
                  <a:lnTo>
                    <a:pt x="6586" y="0"/>
                  </a:lnTo>
                  <a:close/>
                </a:path>
              </a:pathLst>
            </a:custGeom>
            <a:solidFill>
              <a:srgbClr val="DCDCDC"/>
            </a:solidFill>
            <a:ln>
              <a:solidFill>
                <a:srgbClr val="DCDCDC"/>
              </a:solidFill>
            </a:ln>
            <a:extLst/>
          </p:spPr>
          <p:txBody>
            <a:bodyPr vert="horz" wrap="square" lIns="91440" tIns="45720" rIns="91440" bIns="45720" numCol="1" anchor="t" anchorCtr="0" compatLnSpc="1">
              <a:prstTxWarp prst="textNoShape">
                <a:avLst/>
              </a:prstTxWarp>
            </a:bodyPr>
            <a:lstStyle/>
            <a:p>
              <a:endParaRPr lang="de-DE"/>
            </a:p>
          </p:txBody>
        </p:sp>
        <p:sp>
          <p:nvSpPr>
            <p:cNvPr id="15" name="Freeform 17"/>
            <p:cNvSpPr>
              <a:spLocks/>
            </p:cNvSpPr>
            <p:nvPr/>
          </p:nvSpPr>
          <p:spPr bwMode="auto">
            <a:xfrm>
              <a:off x="8455374" y="6655278"/>
              <a:ext cx="1225717" cy="202724"/>
            </a:xfrm>
            <a:custGeom>
              <a:avLst/>
              <a:gdLst>
                <a:gd name="T0" fmla="*/ 2718 w 2816"/>
                <a:gd name="T1" fmla="*/ 0 h 467"/>
                <a:gd name="T2" fmla="*/ 0 w 2816"/>
                <a:gd name="T3" fmla="*/ 451 h 467"/>
                <a:gd name="T4" fmla="*/ 2816 w 2816"/>
                <a:gd name="T5" fmla="*/ 467 h 467"/>
                <a:gd name="T6" fmla="*/ 2718 w 2816"/>
                <a:gd name="T7" fmla="*/ 0 h 467"/>
              </a:gdLst>
              <a:ahLst/>
              <a:cxnLst>
                <a:cxn ang="0">
                  <a:pos x="T0" y="T1"/>
                </a:cxn>
                <a:cxn ang="0">
                  <a:pos x="T2" y="T3"/>
                </a:cxn>
                <a:cxn ang="0">
                  <a:pos x="T4" y="T5"/>
                </a:cxn>
                <a:cxn ang="0">
                  <a:pos x="T6" y="T7"/>
                </a:cxn>
              </a:cxnLst>
              <a:rect l="0" t="0" r="r" b="b"/>
              <a:pathLst>
                <a:path w="2816" h="467">
                  <a:moveTo>
                    <a:pt x="2718" y="0"/>
                  </a:moveTo>
                  <a:cubicBezTo>
                    <a:pt x="2718" y="0"/>
                    <a:pt x="1321" y="253"/>
                    <a:pt x="0" y="451"/>
                  </a:cubicBezTo>
                  <a:cubicBezTo>
                    <a:pt x="2816" y="467"/>
                    <a:pt x="2816" y="467"/>
                    <a:pt x="2816" y="467"/>
                  </a:cubicBezTo>
                  <a:cubicBezTo>
                    <a:pt x="2718" y="0"/>
                    <a:pt x="2718" y="0"/>
                    <a:pt x="2718" y="0"/>
                  </a:cubicBezTo>
                  <a:close/>
                </a:path>
              </a:pathLst>
            </a:custGeom>
            <a:solidFill>
              <a:srgbClr val="D8D7D7"/>
            </a:solidFill>
            <a:ln>
              <a:solidFill>
                <a:srgbClr val="D8D7D7"/>
              </a:solidFill>
            </a:ln>
            <a:extLst/>
          </p:spPr>
          <p:txBody>
            <a:bodyPr vert="horz" wrap="square" lIns="91440" tIns="45720" rIns="91440" bIns="45720" numCol="1" anchor="t" anchorCtr="0" compatLnSpc="1">
              <a:prstTxWarp prst="textNoShape">
                <a:avLst/>
              </a:prstTxWarp>
            </a:bodyPr>
            <a:lstStyle/>
            <a:p>
              <a:endParaRPr lang="de-DE"/>
            </a:p>
          </p:txBody>
        </p:sp>
        <p:sp>
          <p:nvSpPr>
            <p:cNvPr id="16" name="Freeform 18"/>
            <p:cNvSpPr>
              <a:spLocks/>
            </p:cNvSpPr>
            <p:nvPr/>
          </p:nvSpPr>
          <p:spPr bwMode="auto">
            <a:xfrm>
              <a:off x="9209661" y="5118694"/>
              <a:ext cx="2846058" cy="1739308"/>
            </a:xfrm>
            <a:custGeom>
              <a:avLst/>
              <a:gdLst>
                <a:gd name="T0" fmla="*/ 969 w 6540"/>
                <a:gd name="T1" fmla="*/ 3583 h 4006"/>
                <a:gd name="T2" fmla="*/ 3949 w 6540"/>
                <a:gd name="T3" fmla="*/ 4006 h 4006"/>
                <a:gd name="T4" fmla="*/ 6540 w 6540"/>
                <a:gd name="T5" fmla="*/ 4006 h 4006"/>
                <a:gd name="T6" fmla="*/ 0 w 6540"/>
                <a:gd name="T7" fmla="*/ 0 h 4006"/>
                <a:gd name="T8" fmla="*/ 969 w 6540"/>
                <a:gd name="T9" fmla="*/ 3583 h 4006"/>
              </a:gdLst>
              <a:ahLst/>
              <a:cxnLst>
                <a:cxn ang="0">
                  <a:pos x="T0" y="T1"/>
                </a:cxn>
                <a:cxn ang="0">
                  <a:pos x="T2" y="T3"/>
                </a:cxn>
                <a:cxn ang="0">
                  <a:pos x="T4" y="T5"/>
                </a:cxn>
                <a:cxn ang="0">
                  <a:pos x="T6" y="T7"/>
                </a:cxn>
                <a:cxn ang="0">
                  <a:pos x="T8" y="T9"/>
                </a:cxn>
              </a:cxnLst>
              <a:rect l="0" t="0" r="r" b="b"/>
              <a:pathLst>
                <a:path w="6540" h="4006">
                  <a:moveTo>
                    <a:pt x="969" y="3583"/>
                  </a:moveTo>
                  <a:cubicBezTo>
                    <a:pt x="3949" y="4006"/>
                    <a:pt x="3949" y="4006"/>
                    <a:pt x="3949" y="4006"/>
                  </a:cubicBezTo>
                  <a:cubicBezTo>
                    <a:pt x="6540" y="4006"/>
                    <a:pt x="6540" y="4006"/>
                    <a:pt x="6540" y="4006"/>
                  </a:cubicBezTo>
                  <a:cubicBezTo>
                    <a:pt x="4546" y="2759"/>
                    <a:pt x="0" y="0"/>
                    <a:pt x="0" y="0"/>
                  </a:cubicBezTo>
                  <a:lnTo>
                    <a:pt x="969" y="3583"/>
                  </a:lnTo>
                  <a:close/>
                </a:path>
              </a:pathLst>
            </a:custGeom>
            <a:solidFill>
              <a:srgbClr val="E2E2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 name="Freeform 19"/>
            <p:cNvSpPr>
              <a:spLocks/>
            </p:cNvSpPr>
            <p:nvPr/>
          </p:nvSpPr>
          <p:spPr bwMode="auto">
            <a:xfrm>
              <a:off x="9631225" y="6674435"/>
              <a:ext cx="1297076" cy="183567"/>
            </a:xfrm>
            <a:custGeom>
              <a:avLst/>
              <a:gdLst>
                <a:gd name="T0" fmla="*/ 174 w 4526"/>
                <a:gd name="T1" fmla="*/ 642 h 642"/>
                <a:gd name="T2" fmla="*/ 4526 w 4526"/>
                <a:gd name="T3" fmla="*/ 642 h 642"/>
                <a:gd name="T4" fmla="*/ 0 w 4526"/>
                <a:gd name="T5" fmla="*/ 0 h 642"/>
                <a:gd name="T6" fmla="*/ 174 w 4526"/>
                <a:gd name="T7" fmla="*/ 642 h 642"/>
              </a:gdLst>
              <a:ahLst/>
              <a:cxnLst>
                <a:cxn ang="0">
                  <a:pos x="T0" y="T1"/>
                </a:cxn>
                <a:cxn ang="0">
                  <a:pos x="T2" y="T3"/>
                </a:cxn>
                <a:cxn ang="0">
                  <a:pos x="T4" y="T5"/>
                </a:cxn>
                <a:cxn ang="0">
                  <a:pos x="T6" y="T7"/>
                </a:cxn>
              </a:cxnLst>
              <a:rect l="0" t="0" r="r" b="b"/>
              <a:pathLst>
                <a:path w="4526" h="642">
                  <a:moveTo>
                    <a:pt x="174" y="642"/>
                  </a:moveTo>
                  <a:lnTo>
                    <a:pt x="4526" y="642"/>
                  </a:lnTo>
                  <a:lnTo>
                    <a:pt x="0" y="0"/>
                  </a:lnTo>
                  <a:lnTo>
                    <a:pt x="174" y="642"/>
                  </a:lnTo>
                  <a:close/>
                </a:path>
              </a:pathLst>
            </a:custGeom>
            <a:solidFill>
              <a:srgbClr val="D5D5D4"/>
            </a:solidFill>
            <a:ln>
              <a:solidFill>
                <a:srgbClr val="D5D5D4"/>
              </a:solidFill>
            </a:ln>
            <a:extLst/>
          </p:spPr>
          <p:txBody>
            <a:bodyPr vert="horz" wrap="square" lIns="91440" tIns="45720" rIns="91440" bIns="45720" numCol="1" anchor="t" anchorCtr="0" compatLnSpc="1">
              <a:prstTxWarp prst="textNoShape">
                <a:avLst/>
              </a:prstTxWarp>
            </a:bodyPr>
            <a:lstStyle/>
            <a:p>
              <a:endParaRPr lang="de-DE"/>
            </a:p>
          </p:txBody>
        </p:sp>
        <p:sp>
          <p:nvSpPr>
            <p:cNvPr id="18" name="Freeform 20"/>
            <p:cNvSpPr>
              <a:spLocks/>
            </p:cNvSpPr>
            <p:nvPr/>
          </p:nvSpPr>
          <p:spPr bwMode="auto">
            <a:xfrm>
              <a:off x="5981014" y="5103826"/>
              <a:ext cx="3657375" cy="1754176"/>
            </a:xfrm>
            <a:custGeom>
              <a:avLst/>
              <a:gdLst>
                <a:gd name="T0" fmla="*/ 8404 w 8404"/>
                <a:gd name="T1" fmla="*/ 3573 h 4040"/>
                <a:gd name="T2" fmla="*/ 7398 w 8404"/>
                <a:gd name="T3" fmla="*/ 0 h 4040"/>
                <a:gd name="T4" fmla="*/ 0 w 8404"/>
                <a:gd name="T5" fmla="*/ 4040 h 4040"/>
                <a:gd name="T6" fmla="*/ 5686 w 8404"/>
                <a:gd name="T7" fmla="*/ 4024 h 4040"/>
                <a:gd name="T8" fmla="*/ 8404 w 8404"/>
                <a:gd name="T9" fmla="*/ 3573 h 4040"/>
              </a:gdLst>
              <a:ahLst/>
              <a:cxnLst>
                <a:cxn ang="0">
                  <a:pos x="T0" y="T1"/>
                </a:cxn>
                <a:cxn ang="0">
                  <a:pos x="T2" y="T3"/>
                </a:cxn>
                <a:cxn ang="0">
                  <a:pos x="T4" y="T5"/>
                </a:cxn>
                <a:cxn ang="0">
                  <a:pos x="T6" y="T7"/>
                </a:cxn>
                <a:cxn ang="0">
                  <a:pos x="T8" y="T9"/>
                </a:cxn>
              </a:cxnLst>
              <a:rect l="0" t="0" r="r" b="b"/>
              <a:pathLst>
                <a:path w="8404" h="4040">
                  <a:moveTo>
                    <a:pt x="8404" y="3573"/>
                  </a:moveTo>
                  <a:cubicBezTo>
                    <a:pt x="7398" y="0"/>
                    <a:pt x="7398" y="0"/>
                    <a:pt x="7398" y="0"/>
                  </a:cubicBezTo>
                  <a:cubicBezTo>
                    <a:pt x="0" y="4040"/>
                    <a:pt x="0" y="4040"/>
                    <a:pt x="0" y="4040"/>
                  </a:cubicBezTo>
                  <a:cubicBezTo>
                    <a:pt x="5686" y="4024"/>
                    <a:pt x="5686" y="4024"/>
                    <a:pt x="5686" y="4024"/>
                  </a:cubicBezTo>
                  <a:cubicBezTo>
                    <a:pt x="7005" y="3812"/>
                    <a:pt x="8404" y="3573"/>
                    <a:pt x="8404" y="3573"/>
                  </a:cubicBezTo>
                  <a:close/>
                </a:path>
              </a:pathLst>
            </a:custGeom>
            <a:solidFill>
              <a:srgbClr val="DBDBDB"/>
            </a:solidFill>
            <a:ln>
              <a:solidFill>
                <a:srgbClr val="DBDBDB"/>
              </a:solidFill>
            </a:ln>
            <a:extLst/>
          </p:spPr>
          <p:txBody>
            <a:bodyPr vert="horz" wrap="square" lIns="91440" tIns="45720" rIns="91440" bIns="45720" numCol="1" anchor="t" anchorCtr="0" compatLnSpc="1">
              <a:prstTxWarp prst="textNoShape">
                <a:avLst/>
              </a:prstTxWarp>
            </a:bodyPr>
            <a:lstStyle/>
            <a:p>
              <a:endParaRPr lang="de-DE"/>
            </a:p>
          </p:txBody>
        </p:sp>
        <p:sp>
          <p:nvSpPr>
            <p:cNvPr id="19" name="Freeform 21"/>
            <p:cNvSpPr>
              <a:spLocks/>
            </p:cNvSpPr>
            <p:nvPr/>
          </p:nvSpPr>
          <p:spPr bwMode="auto">
            <a:xfrm>
              <a:off x="9209661" y="5118694"/>
              <a:ext cx="2938338" cy="1739308"/>
            </a:xfrm>
            <a:custGeom>
              <a:avLst/>
              <a:gdLst>
                <a:gd name="T0" fmla="*/ 5309 w 6752"/>
                <a:gd name="T1" fmla="*/ 1508 h 4006"/>
                <a:gd name="T2" fmla="*/ 0 w 6752"/>
                <a:gd name="T3" fmla="*/ 0 h 4006"/>
                <a:gd name="T4" fmla="*/ 6540 w 6752"/>
                <a:gd name="T5" fmla="*/ 4006 h 4006"/>
                <a:gd name="T6" fmla="*/ 6752 w 6752"/>
                <a:gd name="T7" fmla="*/ 4006 h 4006"/>
                <a:gd name="T8" fmla="*/ 5179 w 6752"/>
                <a:gd name="T9" fmla="*/ 1747 h 4006"/>
                <a:gd name="T10" fmla="*/ 5309 w 6752"/>
                <a:gd name="T11" fmla="*/ 1508 h 4006"/>
              </a:gdLst>
              <a:ahLst/>
              <a:cxnLst>
                <a:cxn ang="0">
                  <a:pos x="T0" y="T1"/>
                </a:cxn>
                <a:cxn ang="0">
                  <a:pos x="T2" y="T3"/>
                </a:cxn>
                <a:cxn ang="0">
                  <a:pos x="T4" y="T5"/>
                </a:cxn>
                <a:cxn ang="0">
                  <a:pos x="T6" y="T7"/>
                </a:cxn>
                <a:cxn ang="0">
                  <a:pos x="T8" y="T9"/>
                </a:cxn>
                <a:cxn ang="0">
                  <a:pos x="T10" y="T11"/>
                </a:cxn>
              </a:cxnLst>
              <a:rect l="0" t="0" r="r" b="b"/>
              <a:pathLst>
                <a:path w="6752" h="4006">
                  <a:moveTo>
                    <a:pt x="5309" y="1508"/>
                  </a:moveTo>
                  <a:cubicBezTo>
                    <a:pt x="0" y="0"/>
                    <a:pt x="0" y="0"/>
                    <a:pt x="0" y="0"/>
                  </a:cubicBezTo>
                  <a:cubicBezTo>
                    <a:pt x="0" y="0"/>
                    <a:pt x="4546" y="2759"/>
                    <a:pt x="6540" y="4006"/>
                  </a:cubicBezTo>
                  <a:cubicBezTo>
                    <a:pt x="6752" y="4006"/>
                    <a:pt x="6752" y="4006"/>
                    <a:pt x="6752" y="4006"/>
                  </a:cubicBezTo>
                  <a:cubicBezTo>
                    <a:pt x="6064" y="2988"/>
                    <a:pt x="5179" y="1747"/>
                    <a:pt x="5179" y="1747"/>
                  </a:cubicBezTo>
                  <a:lnTo>
                    <a:pt x="5309" y="1508"/>
                  </a:lnTo>
                  <a:close/>
                </a:path>
              </a:pathLst>
            </a:custGeom>
            <a:solidFill>
              <a:srgbClr val="D8D7D7"/>
            </a:solidFill>
            <a:ln>
              <a:solidFill>
                <a:srgbClr val="D8D7D7"/>
              </a:solidFill>
            </a:ln>
            <a:extLst/>
          </p:spPr>
          <p:txBody>
            <a:bodyPr vert="horz" wrap="square" lIns="91440" tIns="45720" rIns="91440" bIns="45720" numCol="1" anchor="t" anchorCtr="0" compatLnSpc="1">
              <a:prstTxWarp prst="textNoShape">
                <a:avLst/>
              </a:prstTxWarp>
            </a:bodyPr>
            <a:lstStyle/>
            <a:p>
              <a:endParaRPr lang="de-DE"/>
            </a:p>
          </p:txBody>
        </p:sp>
        <p:sp>
          <p:nvSpPr>
            <p:cNvPr id="20" name="Freeform 22"/>
            <p:cNvSpPr>
              <a:spLocks/>
            </p:cNvSpPr>
            <p:nvPr/>
          </p:nvSpPr>
          <p:spPr bwMode="auto">
            <a:xfrm>
              <a:off x="11463638" y="5773472"/>
              <a:ext cx="726775" cy="1084530"/>
            </a:xfrm>
            <a:custGeom>
              <a:avLst/>
              <a:gdLst>
                <a:gd name="T0" fmla="*/ 0 w 1670"/>
                <a:gd name="T1" fmla="*/ 239 h 2498"/>
                <a:gd name="T2" fmla="*/ 1573 w 1670"/>
                <a:gd name="T3" fmla="*/ 2498 h 2498"/>
                <a:gd name="T4" fmla="*/ 1670 w 1670"/>
                <a:gd name="T5" fmla="*/ 2498 h 2498"/>
                <a:gd name="T6" fmla="*/ 1670 w 1670"/>
                <a:gd name="T7" fmla="*/ 438 h 2498"/>
                <a:gd name="T8" fmla="*/ 130 w 1670"/>
                <a:gd name="T9" fmla="*/ 0 h 2498"/>
                <a:gd name="T10" fmla="*/ 0 w 1670"/>
                <a:gd name="T11" fmla="*/ 239 h 2498"/>
              </a:gdLst>
              <a:ahLst/>
              <a:cxnLst>
                <a:cxn ang="0">
                  <a:pos x="T0" y="T1"/>
                </a:cxn>
                <a:cxn ang="0">
                  <a:pos x="T2" y="T3"/>
                </a:cxn>
                <a:cxn ang="0">
                  <a:pos x="T4" y="T5"/>
                </a:cxn>
                <a:cxn ang="0">
                  <a:pos x="T6" y="T7"/>
                </a:cxn>
                <a:cxn ang="0">
                  <a:pos x="T8" y="T9"/>
                </a:cxn>
                <a:cxn ang="0">
                  <a:pos x="T10" y="T11"/>
                </a:cxn>
              </a:cxnLst>
              <a:rect l="0" t="0" r="r" b="b"/>
              <a:pathLst>
                <a:path w="1670" h="2498">
                  <a:moveTo>
                    <a:pt x="0" y="239"/>
                  </a:moveTo>
                  <a:cubicBezTo>
                    <a:pt x="0" y="239"/>
                    <a:pt x="885" y="1480"/>
                    <a:pt x="1573" y="2498"/>
                  </a:cubicBezTo>
                  <a:cubicBezTo>
                    <a:pt x="1670" y="2498"/>
                    <a:pt x="1670" y="2498"/>
                    <a:pt x="1670" y="2498"/>
                  </a:cubicBezTo>
                  <a:cubicBezTo>
                    <a:pt x="1670" y="438"/>
                    <a:pt x="1670" y="438"/>
                    <a:pt x="1670" y="438"/>
                  </a:cubicBezTo>
                  <a:cubicBezTo>
                    <a:pt x="130" y="0"/>
                    <a:pt x="130" y="0"/>
                    <a:pt x="130" y="0"/>
                  </a:cubicBezTo>
                  <a:lnTo>
                    <a:pt x="0" y="239"/>
                  </a:lnTo>
                  <a:close/>
                </a:path>
              </a:pathLst>
            </a:custGeom>
            <a:solidFill>
              <a:srgbClr val="DDDDDD"/>
            </a:solidFill>
            <a:ln>
              <a:solidFill>
                <a:srgbClr val="DDDDDD"/>
              </a:solidFill>
            </a:ln>
            <a:extLst/>
          </p:spPr>
          <p:txBody>
            <a:bodyPr vert="horz" wrap="square" lIns="91440" tIns="45720" rIns="91440" bIns="45720" numCol="1" anchor="t" anchorCtr="0" compatLnSpc="1">
              <a:prstTxWarp prst="textNoShape">
                <a:avLst/>
              </a:prstTxWarp>
            </a:bodyPr>
            <a:lstStyle/>
            <a:p>
              <a:endParaRPr lang="de-DE"/>
            </a:p>
          </p:txBody>
        </p:sp>
        <p:sp>
          <p:nvSpPr>
            <p:cNvPr id="21" name="Freeform 23"/>
            <p:cNvSpPr>
              <a:spLocks/>
            </p:cNvSpPr>
            <p:nvPr/>
          </p:nvSpPr>
          <p:spPr bwMode="auto">
            <a:xfrm>
              <a:off x="9209661" y="4418739"/>
              <a:ext cx="2980752" cy="1354733"/>
            </a:xfrm>
            <a:custGeom>
              <a:avLst/>
              <a:gdLst>
                <a:gd name="T0" fmla="*/ 0 w 10401"/>
                <a:gd name="T1" fmla="*/ 2448 h 4738"/>
                <a:gd name="T2" fmla="*/ 8062 w 10401"/>
                <a:gd name="T3" fmla="*/ 4738 h 4738"/>
                <a:gd name="T4" fmla="*/ 10401 w 10401"/>
                <a:gd name="T5" fmla="*/ 434 h 4738"/>
                <a:gd name="T6" fmla="*/ 10401 w 10401"/>
                <a:gd name="T7" fmla="*/ 0 h 4738"/>
                <a:gd name="T8" fmla="*/ 0 w 10401"/>
                <a:gd name="T9" fmla="*/ 2448 h 4738"/>
              </a:gdLst>
              <a:ahLst/>
              <a:cxnLst>
                <a:cxn ang="0">
                  <a:pos x="T0" y="T1"/>
                </a:cxn>
                <a:cxn ang="0">
                  <a:pos x="T2" y="T3"/>
                </a:cxn>
                <a:cxn ang="0">
                  <a:pos x="T4" y="T5"/>
                </a:cxn>
                <a:cxn ang="0">
                  <a:pos x="T6" y="T7"/>
                </a:cxn>
                <a:cxn ang="0">
                  <a:pos x="T8" y="T9"/>
                </a:cxn>
              </a:cxnLst>
              <a:rect l="0" t="0" r="r" b="b"/>
              <a:pathLst>
                <a:path w="10401" h="4738">
                  <a:moveTo>
                    <a:pt x="0" y="2448"/>
                  </a:moveTo>
                  <a:lnTo>
                    <a:pt x="8062" y="4738"/>
                  </a:lnTo>
                  <a:lnTo>
                    <a:pt x="10401" y="434"/>
                  </a:lnTo>
                  <a:lnTo>
                    <a:pt x="10401" y="0"/>
                  </a:lnTo>
                  <a:lnTo>
                    <a:pt x="0" y="2448"/>
                  </a:lnTo>
                  <a:close/>
                </a:path>
              </a:pathLst>
            </a:custGeom>
            <a:solidFill>
              <a:srgbClr val="D1D1D1"/>
            </a:solidFill>
            <a:ln>
              <a:solidFill>
                <a:srgbClr val="D1D1D1"/>
              </a:solidFill>
            </a:ln>
            <a:extLst/>
          </p:spPr>
          <p:txBody>
            <a:bodyPr vert="horz" wrap="square" lIns="91440" tIns="45720" rIns="91440" bIns="45720" numCol="1" anchor="t" anchorCtr="0" compatLnSpc="1">
              <a:prstTxWarp prst="textNoShape">
                <a:avLst/>
              </a:prstTxWarp>
            </a:bodyPr>
            <a:lstStyle/>
            <a:p>
              <a:endParaRPr lang="de-DE"/>
            </a:p>
          </p:txBody>
        </p:sp>
        <p:sp>
          <p:nvSpPr>
            <p:cNvPr id="22" name="Freeform 24"/>
            <p:cNvSpPr>
              <a:spLocks/>
            </p:cNvSpPr>
            <p:nvPr/>
          </p:nvSpPr>
          <p:spPr bwMode="auto">
            <a:xfrm>
              <a:off x="5560023" y="5118694"/>
              <a:ext cx="3649638" cy="1739308"/>
            </a:xfrm>
            <a:custGeom>
              <a:avLst/>
              <a:gdLst>
                <a:gd name="T0" fmla="*/ 1794 w 12735"/>
                <a:gd name="T1" fmla="*/ 323 h 6083"/>
                <a:gd name="T2" fmla="*/ 0 w 12735"/>
                <a:gd name="T3" fmla="*/ 6083 h 6083"/>
                <a:gd name="T4" fmla="*/ 1437 w 12735"/>
                <a:gd name="T5" fmla="*/ 6083 h 6083"/>
                <a:gd name="T6" fmla="*/ 12735 w 12735"/>
                <a:gd name="T7" fmla="*/ 0 h 6083"/>
                <a:gd name="T8" fmla="*/ 1794 w 12735"/>
                <a:gd name="T9" fmla="*/ 323 h 6083"/>
              </a:gdLst>
              <a:ahLst/>
              <a:cxnLst>
                <a:cxn ang="0">
                  <a:pos x="T0" y="T1"/>
                </a:cxn>
                <a:cxn ang="0">
                  <a:pos x="T2" y="T3"/>
                </a:cxn>
                <a:cxn ang="0">
                  <a:pos x="T4" y="T5"/>
                </a:cxn>
                <a:cxn ang="0">
                  <a:pos x="T6" y="T7"/>
                </a:cxn>
                <a:cxn ang="0">
                  <a:pos x="T8" y="T9"/>
                </a:cxn>
              </a:cxnLst>
              <a:rect l="0" t="0" r="r" b="b"/>
              <a:pathLst>
                <a:path w="12735" h="6083">
                  <a:moveTo>
                    <a:pt x="1794" y="323"/>
                  </a:moveTo>
                  <a:lnTo>
                    <a:pt x="0" y="6083"/>
                  </a:lnTo>
                  <a:lnTo>
                    <a:pt x="1437" y="6083"/>
                  </a:lnTo>
                  <a:lnTo>
                    <a:pt x="12735" y="0"/>
                  </a:lnTo>
                  <a:lnTo>
                    <a:pt x="1794" y="323"/>
                  </a:lnTo>
                  <a:close/>
                </a:path>
              </a:pathLst>
            </a:custGeom>
            <a:solidFill>
              <a:srgbClr val="E0E0E0"/>
            </a:solidFill>
            <a:ln>
              <a:solidFill>
                <a:srgbClr val="E0E0E0"/>
              </a:solidFill>
            </a:ln>
            <a:extLst/>
          </p:spPr>
          <p:txBody>
            <a:bodyPr vert="horz" wrap="square" lIns="91440" tIns="45720" rIns="91440" bIns="45720" numCol="1" anchor="t" anchorCtr="0" compatLnSpc="1">
              <a:prstTxWarp prst="textNoShape">
                <a:avLst/>
              </a:prstTxWarp>
            </a:bodyPr>
            <a:lstStyle/>
            <a:p>
              <a:endParaRPr lang="de-DE"/>
            </a:p>
          </p:txBody>
        </p:sp>
        <p:sp>
          <p:nvSpPr>
            <p:cNvPr id="23" name="Freeform 25"/>
            <p:cNvSpPr>
              <a:spLocks/>
            </p:cNvSpPr>
            <p:nvPr/>
          </p:nvSpPr>
          <p:spPr bwMode="auto">
            <a:xfrm>
              <a:off x="11520095" y="4542832"/>
              <a:ext cx="670318" cy="1420783"/>
            </a:xfrm>
            <a:custGeom>
              <a:avLst/>
              <a:gdLst>
                <a:gd name="T0" fmla="*/ 2339 w 2339"/>
                <a:gd name="T1" fmla="*/ 4969 h 4969"/>
                <a:gd name="T2" fmla="*/ 2339 w 2339"/>
                <a:gd name="T3" fmla="*/ 0 h 4969"/>
                <a:gd name="T4" fmla="*/ 0 w 2339"/>
                <a:gd name="T5" fmla="*/ 4304 h 4969"/>
                <a:gd name="T6" fmla="*/ 2339 w 2339"/>
                <a:gd name="T7" fmla="*/ 4969 h 4969"/>
              </a:gdLst>
              <a:ahLst/>
              <a:cxnLst>
                <a:cxn ang="0">
                  <a:pos x="T0" y="T1"/>
                </a:cxn>
                <a:cxn ang="0">
                  <a:pos x="T2" y="T3"/>
                </a:cxn>
                <a:cxn ang="0">
                  <a:pos x="T4" y="T5"/>
                </a:cxn>
                <a:cxn ang="0">
                  <a:pos x="T6" y="T7"/>
                </a:cxn>
              </a:cxnLst>
              <a:rect l="0" t="0" r="r" b="b"/>
              <a:pathLst>
                <a:path w="2339" h="4969">
                  <a:moveTo>
                    <a:pt x="2339" y="4969"/>
                  </a:moveTo>
                  <a:lnTo>
                    <a:pt x="2339" y="0"/>
                  </a:lnTo>
                  <a:lnTo>
                    <a:pt x="0" y="4304"/>
                  </a:lnTo>
                  <a:lnTo>
                    <a:pt x="2339" y="4969"/>
                  </a:lnTo>
                  <a:close/>
                </a:path>
              </a:pathLst>
            </a:custGeom>
            <a:solidFill>
              <a:srgbClr val="DADADA"/>
            </a:solidFill>
            <a:ln>
              <a:solidFill>
                <a:srgbClr val="DADADA"/>
              </a:solidFill>
            </a:ln>
            <a:extLst/>
          </p:spPr>
          <p:txBody>
            <a:bodyPr vert="horz" wrap="square" lIns="91440" tIns="45720" rIns="91440" bIns="45720" numCol="1" anchor="t" anchorCtr="0" compatLnSpc="1">
              <a:prstTxWarp prst="textNoShape">
                <a:avLst/>
              </a:prstTxWarp>
            </a:bodyPr>
            <a:lstStyle/>
            <a:p>
              <a:endParaRPr lang="de-DE"/>
            </a:p>
          </p:txBody>
        </p:sp>
        <p:sp>
          <p:nvSpPr>
            <p:cNvPr id="24" name="Freeform 26"/>
            <p:cNvSpPr>
              <a:spLocks/>
            </p:cNvSpPr>
            <p:nvPr/>
          </p:nvSpPr>
          <p:spPr bwMode="auto">
            <a:xfrm>
              <a:off x="-42106" y="497218"/>
              <a:ext cx="6116260" cy="6360784"/>
            </a:xfrm>
            <a:custGeom>
              <a:avLst/>
              <a:gdLst>
                <a:gd name="T0" fmla="*/ 9966 w 21342"/>
                <a:gd name="T1" fmla="*/ 19806 h 22246"/>
                <a:gd name="T2" fmla="*/ 21342 w 21342"/>
                <a:gd name="T3" fmla="*/ 16486 h 22246"/>
                <a:gd name="T4" fmla="*/ 6522 w 21342"/>
                <a:gd name="T5" fmla="*/ 18816 h 22246"/>
                <a:gd name="T6" fmla="*/ 0 w 21342"/>
                <a:gd name="T7" fmla="*/ 0 h 22246"/>
                <a:gd name="T8" fmla="*/ 0 w 21342"/>
                <a:gd name="T9" fmla="*/ 22246 h 22246"/>
                <a:gd name="T10" fmla="*/ 368 w 21342"/>
                <a:gd name="T11" fmla="*/ 22246 h 22246"/>
                <a:gd name="T12" fmla="*/ 6522 w 21342"/>
                <a:gd name="T13" fmla="*/ 18816 h 22246"/>
                <a:gd name="T14" fmla="*/ 9966 w 21342"/>
                <a:gd name="T15" fmla="*/ 19806 h 222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42" h="22246">
                  <a:moveTo>
                    <a:pt x="9966" y="19806"/>
                  </a:moveTo>
                  <a:lnTo>
                    <a:pt x="21342" y="16486"/>
                  </a:lnTo>
                  <a:lnTo>
                    <a:pt x="6522" y="18816"/>
                  </a:lnTo>
                  <a:lnTo>
                    <a:pt x="0" y="0"/>
                  </a:lnTo>
                  <a:lnTo>
                    <a:pt x="0" y="22246"/>
                  </a:lnTo>
                  <a:lnTo>
                    <a:pt x="368" y="22246"/>
                  </a:lnTo>
                  <a:lnTo>
                    <a:pt x="6522" y="18816"/>
                  </a:lnTo>
                  <a:lnTo>
                    <a:pt x="9966" y="19806"/>
                  </a:lnTo>
                  <a:close/>
                </a:path>
              </a:pathLst>
            </a:custGeom>
            <a:solidFill>
              <a:srgbClr val="C5C5C6"/>
            </a:solidFill>
            <a:ln>
              <a:solidFill>
                <a:srgbClr val="C5C5C6"/>
              </a:solidFill>
            </a:ln>
            <a:extLst/>
          </p:spPr>
          <p:txBody>
            <a:bodyPr vert="horz" wrap="square" lIns="91440" tIns="45720" rIns="91440" bIns="45720" numCol="1" anchor="t" anchorCtr="0" compatLnSpc="1">
              <a:prstTxWarp prst="textNoShape">
                <a:avLst/>
              </a:prstTxWarp>
            </a:bodyPr>
            <a:lstStyle/>
            <a:p>
              <a:endParaRPr lang="de-DE"/>
            </a:p>
          </p:txBody>
        </p:sp>
        <p:sp>
          <p:nvSpPr>
            <p:cNvPr id="25" name="Freeform 27"/>
            <p:cNvSpPr>
              <a:spLocks/>
            </p:cNvSpPr>
            <p:nvPr/>
          </p:nvSpPr>
          <p:spPr bwMode="auto">
            <a:xfrm>
              <a:off x="128124" y="-19456"/>
              <a:ext cx="5427600" cy="2676584"/>
            </a:xfrm>
            <a:custGeom>
              <a:avLst/>
              <a:gdLst>
                <a:gd name="T0" fmla="*/ 17175 w 18939"/>
                <a:gd name="T1" fmla="*/ 0 h 9361"/>
                <a:gd name="T2" fmla="*/ 0 w 18939"/>
                <a:gd name="T3" fmla="*/ 0 h 9361"/>
                <a:gd name="T4" fmla="*/ 18939 w 18939"/>
                <a:gd name="T5" fmla="*/ 9361 h 9361"/>
                <a:gd name="T6" fmla="*/ 17175 w 18939"/>
                <a:gd name="T7" fmla="*/ 0 h 9361"/>
              </a:gdLst>
              <a:ahLst/>
              <a:cxnLst>
                <a:cxn ang="0">
                  <a:pos x="T0" y="T1"/>
                </a:cxn>
                <a:cxn ang="0">
                  <a:pos x="T2" y="T3"/>
                </a:cxn>
                <a:cxn ang="0">
                  <a:pos x="T4" y="T5"/>
                </a:cxn>
                <a:cxn ang="0">
                  <a:pos x="T6" y="T7"/>
                </a:cxn>
              </a:cxnLst>
              <a:rect l="0" t="0" r="r" b="b"/>
              <a:pathLst>
                <a:path w="18939" h="9361">
                  <a:moveTo>
                    <a:pt x="17175" y="0"/>
                  </a:moveTo>
                  <a:lnTo>
                    <a:pt x="0" y="0"/>
                  </a:lnTo>
                  <a:lnTo>
                    <a:pt x="18939" y="9361"/>
                  </a:lnTo>
                  <a:lnTo>
                    <a:pt x="17175" y="0"/>
                  </a:lnTo>
                  <a:close/>
                </a:path>
              </a:pathLst>
            </a:custGeom>
            <a:solidFill>
              <a:srgbClr val="C6C6C6"/>
            </a:solidFill>
            <a:ln>
              <a:solidFill>
                <a:srgbClr val="C6C6C6"/>
              </a:solidFill>
            </a:ln>
            <a:extLst/>
          </p:spPr>
          <p:txBody>
            <a:bodyPr vert="horz" wrap="square" lIns="91440" tIns="45720" rIns="91440" bIns="45720" numCol="1" anchor="t" anchorCtr="0" compatLnSpc="1">
              <a:prstTxWarp prst="textNoShape">
                <a:avLst/>
              </a:prstTxWarp>
            </a:bodyPr>
            <a:lstStyle/>
            <a:p>
              <a:endParaRPr lang="de-DE"/>
            </a:p>
          </p:txBody>
        </p:sp>
        <p:sp>
          <p:nvSpPr>
            <p:cNvPr id="26" name="Freeform 28"/>
            <p:cNvSpPr>
              <a:spLocks/>
            </p:cNvSpPr>
            <p:nvPr/>
          </p:nvSpPr>
          <p:spPr bwMode="auto">
            <a:xfrm>
              <a:off x="5231026" y="-19456"/>
              <a:ext cx="3978635" cy="1603492"/>
            </a:xfrm>
            <a:custGeom>
              <a:avLst/>
              <a:gdLst>
                <a:gd name="T0" fmla="*/ 13883 w 13883"/>
                <a:gd name="T1" fmla="*/ 2630 h 5608"/>
                <a:gd name="T2" fmla="*/ 8096 w 13883"/>
                <a:gd name="T3" fmla="*/ 0 h 5608"/>
                <a:gd name="T4" fmla="*/ 0 w 13883"/>
                <a:gd name="T5" fmla="*/ 0 h 5608"/>
                <a:gd name="T6" fmla="*/ 13365 w 13883"/>
                <a:gd name="T7" fmla="*/ 5608 h 5608"/>
                <a:gd name="T8" fmla="*/ 13883 w 13883"/>
                <a:gd name="T9" fmla="*/ 2630 h 5608"/>
              </a:gdLst>
              <a:ahLst/>
              <a:cxnLst>
                <a:cxn ang="0">
                  <a:pos x="T0" y="T1"/>
                </a:cxn>
                <a:cxn ang="0">
                  <a:pos x="T2" y="T3"/>
                </a:cxn>
                <a:cxn ang="0">
                  <a:pos x="T4" y="T5"/>
                </a:cxn>
                <a:cxn ang="0">
                  <a:pos x="T6" y="T7"/>
                </a:cxn>
                <a:cxn ang="0">
                  <a:pos x="T8" y="T9"/>
                </a:cxn>
              </a:cxnLst>
              <a:rect l="0" t="0" r="r" b="b"/>
              <a:pathLst>
                <a:path w="13883" h="5608">
                  <a:moveTo>
                    <a:pt x="13883" y="2630"/>
                  </a:moveTo>
                  <a:lnTo>
                    <a:pt x="8096" y="0"/>
                  </a:lnTo>
                  <a:lnTo>
                    <a:pt x="0" y="0"/>
                  </a:lnTo>
                  <a:lnTo>
                    <a:pt x="13365" y="5608"/>
                  </a:lnTo>
                  <a:lnTo>
                    <a:pt x="13883" y="2630"/>
                  </a:lnTo>
                  <a:close/>
                </a:path>
              </a:pathLst>
            </a:custGeom>
            <a:solidFill>
              <a:srgbClr val="DDDEDE"/>
            </a:solidFill>
            <a:ln>
              <a:solidFill>
                <a:srgbClr val="DDDEDE"/>
              </a:solidFill>
            </a:ln>
            <a:extLst/>
          </p:spPr>
          <p:txBody>
            <a:bodyPr vert="horz" wrap="square" lIns="91440" tIns="45720" rIns="91440" bIns="45720" numCol="1" anchor="t" anchorCtr="0" compatLnSpc="1">
              <a:prstTxWarp prst="textNoShape">
                <a:avLst/>
              </a:prstTxWarp>
            </a:bodyPr>
            <a:lstStyle/>
            <a:p>
              <a:endParaRPr lang="de-DE"/>
            </a:p>
          </p:txBody>
        </p:sp>
        <p:sp>
          <p:nvSpPr>
            <p:cNvPr id="27" name="Freeform 29"/>
            <p:cNvSpPr>
              <a:spLocks/>
            </p:cNvSpPr>
            <p:nvPr/>
          </p:nvSpPr>
          <p:spPr bwMode="auto">
            <a:xfrm>
              <a:off x="5050191" y="-19456"/>
              <a:ext cx="4011019" cy="2676584"/>
            </a:xfrm>
            <a:custGeom>
              <a:avLst/>
              <a:gdLst>
                <a:gd name="T0" fmla="*/ 13802 w 13996"/>
                <a:gd name="T1" fmla="*/ 5844 h 9361"/>
                <a:gd name="T2" fmla="*/ 13996 w 13996"/>
                <a:gd name="T3" fmla="*/ 5608 h 9361"/>
                <a:gd name="T4" fmla="*/ 631 w 13996"/>
                <a:gd name="T5" fmla="*/ 0 h 9361"/>
                <a:gd name="T6" fmla="*/ 0 w 13996"/>
                <a:gd name="T7" fmla="*/ 0 h 9361"/>
                <a:gd name="T8" fmla="*/ 1764 w 13996"/>
                <a:gd name="T9" fmla="*/ 9361 h 9361"/>
                <a:gd name="T10" fmla="*/ 13802 w 13996"/>
                <a:gd name="T11" fmla="*/ 5844 h 9361"/>
              </a:gdLst>
              <a:ahLst/>
              <a:cxnLst>
                <a:cxn ang="0">
                  <a:pos x="T0" y="T1"/>
                </a:cxn>
                <a:cxn ang="0">
                  <a:pos x="T2" y="T3"/>
                </a:cxn>
                <a:cxn ang="0">
                  <a:pos x="T4" y="T5"/>
                </a:cxn>
                <a:cxn ang="0">
                  <a:pos x="T6" y="T7"/>
                </a:cxn>
                <a:cxn ang="0">
                  <a:pos x="T8" y="T9"/>
                </a:cxn>
                <a:cxn ang="0">
                  <a:pos x="T10" y="T11"/>
                </a:cxn>
              </a:cxnLst>
              <a:rect l="0" t="0" r="r" b="b"/>
              <a:pathLst>
                <a:path w="13996" h="9361">
                  <a:moveTo>
                    <a:pt x="13802" y="5844"/>
                  </a:moveTo>
                  <a:lnTo>
                    <a:pt x="13996" y="5608"/>
                  </a:lnTo>
                  <a:lnTo>
                    <a:pt x="631" y="0"/>
                  </a:lnTo>
                  <a:lnTo>
                    <a:pt x="0" y="0"/>
                  </a:lnTo>
                  <a:lnTo>
                    <a:pt x="1764" y="9361"/>
                  </a:lnTo>
                  <a:lnTo>
                    <a:pt x="13802" y="5844"/>
                  </a:lnTo>
                  <a:close/>
                </a:path>
              </a:pathLst>
            </a:custGeom>
            <a:solidFill>
              <a:srgbClr val="E7E7E7"/>
            </a:solidFill>
            <a:ln>
              <a:solidFill>
                <a:srgbClr val="E7E7E7"/>
              </a:solidFill>
            </a:ln>
            <a:extLst/>
          </p:spPr>
          <p:txBody>
            <a:bodyPr vert="horz" wrap="square" lIns="91440" tIns="45720" rIns="91440" bIns="45720" numCol="1" anchor="t" anchorCtr="0" compatLnSpc="1">
              <a:prstTxWarp prst="textNoShape">
                <a:avLst/>
              </a:prstTxWarp>
            </a:bodyPr>
            <a:lstStyle/>
            <a:p>
              <a:endParaRPr lang="de-DE"/>
            </a:p>
          </p:txBody>
        </p:sp>
        <p:sp>
          <p:nvSpPr>
            <p:cNvPr id="28" name="Freeform 30"/>
            <p:cNvSpPr>
              <a:spLocks/>
            </p:cNvSpPr>
            <p:nvPr/>
          </p:nvSpPr>
          <p:spPr bwMode="auto">
            <a:xfrm>
              <a:off x="7551204" y="-19456"/>
              <a:ext cx="3693771" cy="751994"/>
            </a:xfrm>
            <a:custGeom>
              <a:avLst/>
              <a:gdLst>
                <a:gd name="T0" fmla="*/ 12889 w 12889"/>
                <a:gd name="T1" fmla="*/ 0 h 2630"/>
                <a:gd name="T2" fmla="*/ 0 w 12889"/>
                <a:gd name="T3" fmla="*/ 0 h 2630"/>
                <a:gd name="T4" fmla="*/ 5787 w 12889"/>
                <a:gd name="T5" fmla="*/ 2630 h 2630"/>
                <a:gd name="T6" fmla="*/ 12889 w 12889"/>
                <a:gd name="T7" fmla="*/ 0 h 2630"/>
              </a:gdLst>
              <a:ahLst/>
              <a:cxnLst>
                <a:cxn ang="0">
                  <a:pos x="T0" y="T1"/>
                </a:cxn>
                <a:cxn ang="0">
                  <a:pos x="T2" y="T3"/>
                </a:cxn>
                <a:cxn ang="0">
                  <a:pos x="T4" y="T5"/>
                </a:cxn>
                <a:cxn ang="0">
                  <a:pos x="T6" y="T7"/>
                </a:cxn>
              </a:cxnLst>
              <a:rect l="0" t="0" r="r" b="b"/>
              <a:pathLst>
                <a:path w="12889" h="2630">
                  <a:moveTo>
                    <a:pt x="12889" y="0"/>
                  </a:moveTo>
                  <a:lnTo>
                    <a:pt x="0" y="0"/>
                  </a:lnTo>
                  <a:lnTo>
                    <a:pt x="5787" y="2630"/>
                  </a:lnTo>
                  <a:lnTo>
                    <a:pt x="12889" y="0"/>
                  </a:lnTo>
                  <a:close/>
                </a:path>
              </a:pathLst>
            </a:custGeom>
            <a:solidFill>
              <a:srgbClr val="E7E8E8"/>
            </a:solidFill>
            <a:ln>
              <a:solidFill>
                <a:srgbClr val="E7E8E8"/>
              </a:solidFill>
            </a:ln>
            <a:extLst/>
          </p:spPr>
          <p:txBody>
            <a:bodyPr vert="horz" wrap="square" lIns="91440" tIns="45720" rIns="91440" bIns="45720" numCol="1" anchor="t" anchorCtr="0" compatLnSpc="1">
              <a:prstTxWarp prst="textNoShape">
                <a:avLst/>
              </a:prstTxWarp>
            </a:bodyPr>
            <a:lstStyle/>
            <a:p>
              <a:endParaRPr lang="de-DE"/>
            </a:p>
          </p:txBody>
        </p:sp>
        <p:sp>
          <p:nvSpPr>
            <p:cNvPr id="29" name="Freeform 31"/>
            <p:cNvSpPr>
              <a:spLocks/>
            </p:cNvSpPr>
            <p:nvPr/>
          </p:nvSpPr>
          <p:spPr bwMode="auto">
            <a:xfrm>
              <a:off x="2813983" y="5211049"/>
              <a:ext cx="3260171" cy="1646953"/>
            </a:xfrm>
            <a:custGeom>
              <a:avLst/>
              <a:gdLst>
                <a:gd name="T0" fmla="*/ 11376 w 11376"/>
                <a:gd name="T1" fmla="*/ 0 h 5760"/>
                <a:gd name="T2" fmla="*/ 0 w 11376"/>
                <a:gd name="T3" fmla="*/ 3320 h 5760"/>
                <a:gd name="T4" fmla="*/ 8492 w 11376"/>
                <a:gd name="T5" fmla="*/ 5760 h 5760"/>
                <a:gd name="T6" fmla="*/ 9582 w 11376"/>
                <a:gd name="T7" fmla="*/ 5760 h 5760"/>
                <a:gd name="T8" fmla="*/ 11376 w 11376"/>
                <a:gd name="T9" fmla="*/ 0 h 5760"/>
              </a:gdLst>
              <a:ahLst/>
              <a:cxnLst>
                <a:cxn ang="0">
                  <a:pos x="T0" y="T1"/>
                </a:cxn>
                <a:cxn ang="0">
                  <a:pos x="T2" y="T3"/>
                </a:cxn>
                <a:cxn ang="0">
                  <a:pos x="T4" y="T5"/>
                </a:cxn>
                <a:cxn ang="0">
                  <a:pos x="T6" y="T7"/>
                </a:cxn>
                <a:cxn ang="0">
                  <a:pos x="T8" y="T9"/>
                </a:cxn>
              </a:cxnLst>
              <a:rect l="0" t="0" r="r" b="b"/>
              <a:pathLst>
                <a:path w="11376" h="5760">
                  <a:moveTo>
                    <a:pt x="11376" y="0"/>
                  </a:moveTo>
                  <a:lnTo>
                    <a:pt x="0" y="3320"/>
                  </a:lnTo>
                  <a:lnTo>
                    <a:pt x="8492" y="5760"/>
                  </a:lnTo>
                  <a:lnTo>
                    <a:pt x="9582" y="5760"/>
                  </a:lnTo>
                  <a:lnTo>
                    <a:pt x="11376" y="0"/>
                  </a:lnTo>
                  <a:close/>
                </a:path>
              </a:pathLst>
            </a:custGeom>
            <a:solidFill>
              <a:srgbClr val="E7E7E7"/>
            </a:solidFill>
            <a:ln>
              <a:solidFill>
                <a:srgbClr val="E7E7E7"/>
              </a:solidFill>
            </a:ln>
            <a:extLst/>
          </p:spPr>
          <p:txBody>
            <a:bodyPr vert="horz" wrap="square" lIns="91440" tIns="45720" rIns="91440" bIns="45720" numCol="1" anchor="t" anchorCtr="0" compatLnSpc="1">
              <a:prstTxWarp prst="textNoShape">
                <a:avLst/>
              </a:prstTxWarp>
            </a:bodyPr>
            <a:lstStyle/>
            <a:p>
              <a:endParaRPr lang="de-DE"/>
            </a:p>
          </p:txBody>
        </p:sp>
        <p:sp>
          <p:nvSpPr>
            <p:cNvPr id="30" name="Freeform 32"/>
            <p:cNvSpPr>
              <a:spLocks/>
            </p:cNvSpPr>
            <p:nvPr/>
          </p:nvSpPr>
          <p:spPr bwMode="auto">
            <a:xfrm>
              <a:off x="63357" y="5877264"/>
              <a:ext cx="5184291" cy="980738"/>
            </a:xfrm>
            <a:custGeom>
              <a:avLst/>
              <a:gdLst>
                <a:gd name="T0" fmla="*/ 9598 w 18090"/>
                <a:gd name="T1" fmla="*/ 990 h 3430"/>
                <a:gd name="T2" fmla="*/ 9598 w 18090"/>
                <a:gd name="T3" fmla="*/ 990 h 3430"/>
                <a:gd name="T4" fmla="*/ 6154 w 18090"/>
                <a:gd name="T5" fmla="*/ 0 h 3430"/>
                <a:gd name="T6" fmla="*/ 0 w 18090"/>
                <a:gd name="T7" fmla="*/ 3430 h 3430"/>
                <a:gd name="T8" fmla="*/ 18090 w 18090"/>
                <a:gd name="T9" fmla="*/ 3430 h 3430"/>
                <a:gd name="T10" fmla="*/ 9598 w 18090"/>
                <a:gd name="T11" fmla="*/ 990 h 3430"/>
                <a:gd name="T12" fmla="*/ 9598 w 18090"/>
                <a:gd name="T13" fmla="*/ 990 h 3430"/>
              </a:gdLst>
              <a:ahLst/>
              <a:cxnLst>
                <a:cxn ang="0">
                  <a:pos x="T0" y="T1"/>
                </a:cxn>
                <a:cxn ang="0">
                  <a:pos x="T2" y="T3"/>
                </a:cxn>
                <a:cxn ang="0">
                  <a:pos x="T4" y="T5"/>
                </a:cxn>
                <a:cxn ang="0">
                  <a:pos x="T6" y="T7"/>
                </a:cxn>
                <a:cxn ang="0">
                  <a:pos x="T8" y="T9"/>
                </a:cxn>
                <a:cxn ang="0">
                  <a:pos x="T10" y="T11"/>
                </a:cxn>
                <a:cxn ang="0">
                  <a:pos x="T12" y="T13"/>
                </a:cxn>
              </a:cxnLst>
              <a:rect l="0" t="0" r="r" b="b"/>
              <a:pathLst>
                <a:path w="18090" h="3430">
                  <a:moveTo>
                    <a:pt x="9598" y="990"/>
                  </a:moveTo>
                  <a:lnTo>
                    <a:pt x="9598" y="990"/>
                  </a:lnTo>
                  <a:lnTo>
                    <a:pt x="6154" y="0"/>
                  </a:lnTo>
                  <a:lnTo>
                    <a:pt x="0" y="3430"/>
                  </a:lnTo>
                  <a:lnTo>
                    <a:pt x="18090" y="3430"/>
                  </a:lnTo>
                  <a:lnTo>
                    <a:pt x="9598" y="990"/>
                  </a:lnTo>
                  <a:lnTo>
                    <a:pt x="9598" y="990"/>
                  </a:lnTo>
                  <a:close/>
                </a:path>
              </a:pathLst>
            </a:custGeom>
            <a:solidFill>
              <a:srgbClr val="D1D1D1"/>
            </a:solidFill>
            <a:ln>
              <a:solidFill>
                <a:srgbClr val="D1D1D1"/>
              </a:solidFill>
            </a:ln>
            <a:extLst/>
          </p:spPr>
          <p:txBody>
            <a:bodyPr vert="horz" wrap="square" lIns="91440" tIns="45720" rIns="91440" bIns="45720" numCol="1" anchor="t" anchorCtr="0" compatLnSpc="1">
              <a:prstTxWarp prst="textNoShape">
                <a:avLst/>
              </a:prstTxWarp>
            </a:bodyPr>
            <a:lstStyle/>
            <a:p>
              <a:endParaRPr lang="de-DE"/>
            </a:p>
          </p:txBody>
        </p:sp>
        <p:sp>
          <p:nvSpPr>
            <p:cNvPr id="31" name="Freeform 33"/>
            <p:cNvSpPr>
              <a:spLocks/>
            </p:cNvSpPr>
            <p:nvPr/>
          </p:nvSpPr>
          <p:spPr bwMode="auto">
            <a:xfrm>
              <a:off x="9209661" y="-19456"/>
              <a:ext cx="2961551" cy="2880166"/>
            </a:xfrm>
            <a:custGeom>
              <a:avLst/>
              <a:gdLst>
                <a:gd name="T0" fmla="*/ 2589 w 10334"/>
                <a:gd name="T1" fmla="*/ 10073 h 10073"/>
                <a:gd name="T2" fmla="*/ 5631 w 10334"/>
                <a:gd name="T3" fmla="*/ 5542 h 10073"/>
                <a:gd name="T4" fmla="*/ 9175 w 10334"/>
                <a:gd name="T5" fmla="*/ 4639 h 10073"/>
                <a:gd name="T6" fmla="*/ 10334 w 10334"/>
                <a:gd name="T7" fmla="*/ 0 h 10073"/>
                <a:gd name="T8" fmla="*/ 7102 w 10334"/>
                <a:gd name="T9" fmla="*/ 0 h 10073"/>
                <a:gd name="T10" fmla="*/ 0 w 10334"/>
                <a:gd name="T11" fmla="*/ 2630 h 10073"/>
                <a:gd name="T12" fmla="*/ 2589 w 10334"/>
                <a:gd name="T13" fmla="*/ 10073 h 10073"/>
              </a:gdLst>
              <a:ahLst/>
              <a:cxnLst>
                <a:cxn ang="0">
                  <a:pos x="T0" y="T1"/>
                </a:cxn>
                <a:cxn ang="0">
                  <a:pos x="T2" y="T3"/>
                </a:cxn>
                <a:cxn ang="0">
                  <a:pos x="T4" y="T5"/>
                </a:cxn>
                <a:cxn ang="0">
                  <a:pos x="T6" y="T7"/>
                </a:cxn>
                <a:cxn ang="0">
                  <a:pos x="T8" y="T9"/>
                </a:cxn>
                <a:cxn ang="0">
                  <a:pos x="T10" y="T11"/>
                </a:cxn>
                <a:cxn ang="0">
                  <a:pos x="T12" y="T13"/>
                </a:cxn>
              </a:cxnLst>
              <a:rect l="0" t="0" r="r" b="b"/>
              <a:pathLst>
                <a:path w="10334" h="10073">
                  <a:moveTo>
                    <a:pt x="2589" y="10073"/>
                  </a:moveTo>
                  <a:lnTo>
                    <a:pt x="5631" y="5542"/>
                  </a:lnTo>
                  <a:lnTo>
                    <a:pt x="9175" y="4639"/>
                  </a:lnTo>
                  <a:lnTo>
                    <a:pt x="10334" y="0"/>
                  </a:lnTo>
                  <a:lnTo>
                    <a:pt x="7102" y="0"/>
                  </a:lnTo>
                  <a:lnTo>
                    <a:pt x="0" y="2630"/>
                  </a:lnTo>
                  <a:lnTo>
                    <a:pt x="2589" y="10073"/>
                  </a:lnTo>
                  <a:close/>
                </a:path>
              </a:pathLst>
            </a:custGeom>
            <a:solidFill>
              <a:srgbClr val="D9D8D8"/>
            </a:solidFill>
            <a:ln>
              <a:solidFill>
                <a:srgbClr val="D9D8D8"/>
              </a:solidFill>
            </a:ln>
            <a:extLst/>
          </p:spPr>
          <p:txBody>
            <a:bodyPr vert="horz" wrap="square" lIns="91440" tIns="45720" rIns="91440" bIns="45720" numCol="1" anchor="t" anchorCtr="0" compatLnSpc="1">
              <a:prstTxWarp prst="textNoShape">
                <a:avLst/>
              </a:prstTxWarp>
            </a:bodyPr>
            <a:lstStyle/>
            <a:p>
              <a:endParaRPr lang="de-DE"/>
            </a:p>
          </p:txBody>
        </p:sp>
        <p:sp>
          <p:nvSpPr>
            <p:cNvPr id="3072" name="Freeform 34"/>
            <p:cNvSpPr>
              <a:spLocks/>
            </p:cNvSpPr>
            <p:nvPr/>
          </p:nvSpPr>
          <p:spPr bwMode="auto">
            <a:xfrm>
              <a:off x="-42106" y="-19456"/>
              <a:ext cx="6116260" cy="5230505"/>
            </a:xfrm>
            <a:custGeom>
              <a:avLst/>
              <a:gdLst>
                <a:gd name="T0" fmla="*/ 0 w 21342"/>
                <a:gd name="T1" fmla="*/ 381 h 18293"/>
                <a:gd name="T2" fmla="*/ 21342 w 21342"/>
                <a:gd name="T3" fmla="*/ 18293 h 18293"/>
                <a:gd name="T4" fmla="*/ 19533 w 21342"/>
                <a:gd name="T5" fmla="*/ 9361 h 18293"/>
                <a:gd name="T6" fmla="*/ 594 w 21342"/>
                <a:gd name="T7" fmla="*/ 0 h 18293"/>
                <a:gd name="T8" fmla="*/ 0 w 21342"/>
                <a:gd name="T9" fmla="*/ 0 h 18293"/>
                <a:gd name="T10" fmla="*/ 0 w 21342"/>
                <a:gd name="T11" fmla="*/ 381 h 18293"/>
              </a:gdLst>
              <a:ahLst/>
              <a:cxnLst>
                <a:cxn ang="0">
                  <a:pos x="T0" y="T1"/>
                </a:cxn>
                <a:cxn ang="0">
                  <a:pos x="T2" y="T3"/>
                </a:cxn>
                <a:cxn ang="0">
                  <a:pos x="T4" y="T5"/>
                </a:cxn>
                <a:cxn ang="0">
                  <a:pos x="T6" y="T7"/>
                </a:cxn>
                <a:cxn ang="0">
                  <a:pos x="T8" y="T9"/>
                </a:cxn>
                <a:cxn ang="0">
                  <a:pos x="T10" y="T11"/>
                </a:cxn>
              </a:cxnLst>
              <a:rect l="0" t="0" r="r" b="b"/>
              <a:pathLst>
                <a:path w="21342" h="18293">
                  <a:moveTo>
                    <a:pt x="0" y="381"/>
                  </a:moveTo>
                  <a:lnTo>
                    <a:pt x="21342" y="18293"/>
                  </a:lnTo>
                  <a:lnTo>
                    <a:pt x="19533" y="9361"/>
                  </a:lnTo>
                  <a:lnTo>
                    <a:pt x="594" y="0"/>
                  </a:lnTo>
                  <a:lnTo>
                    <a:pt x="0" y="0"/>
                  </a:lnTo>
                  <a:lnTo>
                    <a:pt x="0" y="381"/>
                  </a:lnTo>
                  <a:close/>
                </a:path>
              </a:pathLst>
            </a:custGeom>
            <a:solidFill>
              <a:srgbClr val="D0D0CF"/>
            </a:solidFill>
            <a:ln>
              <a:solidFill>
                <a:srgbClr val="D0D0CF"/>
              </a:solidFill>
            </a:ln>
            <a:extLst/>
          </p:spPr>
          <p:txBody>
            <a:bodyPr vert="horz" wrap="square" lIns="91440" tIns="45720" rIns="91440" bIns="45720" numCol="1" anchor="t" anchorCtr="0" compatLnSpc="1">
              <a:prstTxWarp prst="textNoShape">
                <a:avLst/>
              </a:prstTxWarp>
            </a:bodyPr>
            <a:lstStyle/>
            <a:p>
              <a:endParaRPr lang="de-DE"/>
            </a:p>
          </p:txBody>
        </p:sp>
        <p:sp>
          <p:nvSpPr>
            <p:cNvPr id="3073" name="Freeform 35"/>
            <p:cNvSpPr>
              <a:spLocks/>
            </p:cNvSpPr>
            <p:nvPr/>
          </p:nvSpPr>
          <p:spPr bwMode="auto">
            <a:xfrm>
              <a:off x="-42106" y="89483"/>
              <a:ext cx="6116260" cy="5787781"/>
            </a:xfrm>
            <a:custGeom>
              <a:avLst/>
              <a:gdLst>
                <a:gd name="T0" fmla="*/ 0 w 21342"/>
                <a:gd name="T1" fmla="*/ 0 h 20242"/>
                <a:gd name="T2" fmla="*/ 0 w 21342"/>
                <a:gd name="T3" fmla="*/ 387 h 20242"/>
                <a:gd name="T4" fmla="*/ 0 w 21342"/>
                <a:gd name="T5" fmla="*/ 1426 h 20242"/>
                <a:gd name="T6" fmla="*/ 6522 w 21342"/>
                <a:gd name="T7" fmla="*/ 20242 h 20242"/>
                <a:gd name="T8" fmla="*/ 21342 w 21342"/>
                <a:gd name="T9" fmla="*/ 17912 h 20242"/>
                <a:gd name="T10" fmla="*/ 0 w 21342"/>
                <a:gd name="T11" fmla="*/ 0 h 20242"/>
              </a:gdLst>
              <a:ahLst/>
              <a:cxnLst>
                <a:cxn ang="0">
                  <a:pos x="T0" y="T1"/>
                </a:cxn>
                <a:cxn ang="0">
                  <a:pos x="T2" y="T3"/>
                </a:cxn>
                <a:cxn ang="0">
                  <a:pos x="T4" y="T5"/>
                </a:cxn>
                <a:cxn ang="0">
                  <a:pos x="T6" y="T7"/>
                </a:cxn>
                <a:cxn ang="0">
                  <a:pos x="T8" y="T9"/>
                </a:cxn>
                <a:cxn ang="0">
                  <a:pos x="T10" y="T11"/>
                </a:cxn>
              </a:cxnLst>
              <a:rect l="0" t="0" r="r" b="b"/>
              <a:pathLst>
                <a:path w="21342" h="20242">
                  <a:moveTo>
                    <a:pt x="0" y="0"/>
                  </a:moveTo>
                  <a:lnTo>
                    <a:pt x="0" y="387"/>
                  </a:lnTo>
                  <a:lnTo>
                    <a:pt x="0" y="1426"/>
                  </a:lnTo>
                  <a:lnTo>
                    <a:pt x="6522" y="20242"/>
                  </a:lnTo>
                  <a:lnTo>
                    <a:pt x="21342" y="17912"/>
                  </a:lnTo>
                  <a:lnTo>
                    <a:pt x="0" y="0"/>
                  </a:lnTo>
                  <a:close/>
                </a:path>
              </a:pathLst>
            </a:custGeom>
            <a:solidFill>
              <a:srgbClr val="DDDEDE"/>
            </a:solidFill>
            <a:ln>
              <a:solidFill>
                <a:srgbClr val="DDDEDE"/>
              </a:solidFill>
            </a:ln>
            <a:extLst/>
          </p:spPr>
          <p:txBody>
            <a:bodyPr vert="horz" wrap="square" lIns="91440" tIns="45720" rIns="91440" bIns="45720" numCol="1" anchor="t" anchorCtr="0" compatLnSpc="1">
              <a:prstTxWarp prst="textNoShape">
                <a:avLst/>
              </a:prstTxWarp>
            </a:bodyPr>
            <a:lstStyle/>
            <a:p>
              <a:endParaRPr lang="de-DE"/>
            </a:p>
          </p:txBody>
        </p:sp>
      </p:grpSp>
      <p:sp>
        <p:nvSpPr>
          <p:cNvPr id="34" name="Rectangle 2">
            <a:extLst/>
          </p:cNvPr>
          <p:cNvSpPr txBox="1">
            <a:spLocks noChangeArrowheads="1"/>
          </p:cNvSpPr>
          <p:nvPr/>
        </p:nvSpPr>
        <p:spPr bwMode="auto">
          <a:xfrm>
            <a:off x="395288" y="333375"/>
            <a:ext cx="11070852" cy="423863"/>
          </a:xfrm>
          <a:prstGeom prst="rect">
            <a:avLst/>
          </a:prstGeom>
          <a:noFill/>
          <a:ln>
            <a:noFill/>
          </a:ln>
          <a:effectLst/>
          <a:extLst/>
        </p:spPr>
        <p:txBody>
          <a:bodyPr lIns="0" tIns="0" rIns="0" bIns="0"/>
          <a:lstStyle>
            <a:lvl1pPr algn="l" rtl="0" eaLnBrk="0" fontAlgn="base" hangingPunct="0">
              <a:spcBef>
                <a:spcPct val="0"/>
              </a:spcBef>
              <a:spcAft>
                <a:spcPct val="0"/>
              </a:spcAft>
              <a:defRPr sz="2600" b="1">
                <a:solidFill>
                  <a:schemeClr val="tx2"/>
                </a:solidFill>
                <a:latin typeface="+mj-lt"/>
                <a:ea typeface="+mj-ea"/>
                <a:cs typeface="ＭＳ Ｐゴシック" charset="0"/>
              </a:defRPr>
            </a:lvl1pPr>
            <a:lvl2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2600" b="1">
                <a:solidFill>
                  <a:schemeClr val="tx2"/>
                </a:solidFill>
                <a:latin typeface="Arial" charset="0"/>
                <a:ea typeface="ＭＳ Ｐゴシック" charset="0"/>
              </a:defRPr>
            </a:lvl6pPr>
            <a:lvl7pPr marL="914400" algn="l" rtl="0" fontAlgn="base">
              <a:spcBef>
                <a:spcPct val="0"/>
              </a:spcBef>
              <a:spcAft>
                <a:spcPct val="0"/>
              </a:spcAft>
              <a:defRPr sz="2600" b="1">
                <a:solidFill>
                  <a:schemeClr val="tx2"/>
                </a:solidFill>
                <a:latin typeface="Arial" charset="0"/>
                <a:ea typeface="ＭＳ Ｐゴシック" charset="0"/>
              </a:defRPr>
            </a:lvl7pPr>
            <a:lvl8pPr marL="1371600" algn="l" rtl="0" fontAlgn="base">
              <a:spcBef>
                <a:spcPct val="0"/>
              </a:spcBef>
              <a:spcAft>
                <a:spcPct val="0"/>
              </a:spcAft>
              <a:defRPr sz="2600" b="1">
                <a:solidFill>
                  <a:schemeClr val="tx2"/>
                </a:solidFill>
                <a:latin typeface="Arial" charset="0"/>
                <a:ea typeface="ＭＳ Ｐゴシック" charset="0"/>
              </a:defRPr>
            </a:lvl8pPr>
            <a:lvl9pPr marL="1828800" algn="l" rtl="0" fontAlgn="base">
              <a:spcBef>
                <a:spcPct val="0"/>
              </a:spcBef>
              <a:spcAft>
                <a:spcPct val="0"/>
              </a:spcAft>
              <a:defRPr sz="2600" b="1">
                <a:solidFill>
                  <a:schemeClr val="tx2"/>
                </a:solidFill>
                <a:latin typeface="Arial" charset="0"/>
                <a:ea typeface="ＭＳ Ｐゴシック" charset="0"/>
              </a:defRPr>
            </a:lvl9pPr>
          </a:lstStyle>
          <a:p>
            <a:pPr eaLnBrk="1" hangingPunct="1">
              <a:defRPr/>
            </a:pPr>
            <a:r>
              <a:rPr lang="ru-RU" dirty="0">
                <a:cs typeface="+mj-cs"/>
              </a:rPr>
              <a:t>Написание статьи важно, но ее редактирование </a:t>
            </a:r>
            <a:r>
              <a:rPr lang="ru-RU" dirty="0">
                <a:solidFill>
                  <a:srgbClr val="800000"/>
                </a:solidFill>
                <a:cs typeface="+mj-cs"/>
              </a:rPr>
              <a:t>намного</a:t>
            </a:r>
            <a:r>
              <a:rPr lang="ru-RU" dirty="0">
                <a:cs typeface="+mj-cs"/>
              </a:rPr>
              <a:t> важнее!</a:t>
            </a:r>
            <a:endParaRPr lang="en-US" dirty="0">
              <a:cs typeface="+mj-cs"/>
            </a:endParaRPr>
          </a:p>
        </p:txBody>
      </p:sp>
      <p:pic>
        <p:nvPicPr>
          <p:cNvPr id="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508" y="1525051"/>
            <a:ext cx="3873500" cy="513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 name="Content Placeholder 3"/>
          <p:cNvSpPr>
            <a:spLocks noGrp="1" noChangeArrowheads="1"/>
          </p:cNvSpPr>
          <p:nvPr>
            <p:ph sz="half" idx="4294967295"/>
          </p:nvPr>
        </p:nvSpPr>
        <p:spPr>
          <a:xfrm>
            <a:off x="6773185" y="1347593"/>
            <a:ext cx="3492425" cy="4673795"/>
          </a:xfrm>
          <a:prstGeom prst="rect">
            <a:avLst/>
          </a:prstGeom>
        </p:spPr>
        <p:txBody>
          <a:bodyPr/>
          <a:lstStyle/>
          <a:p>
            <a:pPr>
              <a:buFontTx/>
              <a:buNone/>
            </a:pPr>
            <a:endParaRPr lang="en-US" sz="900" dirty="0">
              <a:solidFill>
                <a:srgbClr val="003E72"/>
              </a:solidFill>
              <a:latin typeface="Arial" charset="0"/>
            </a:endParaRPr>
          </a:p>
          <a:p>
            <a:pPr algn="ctr">
              <a:lnSpc>
                <a:spcPct val="200000"/>
              </a:lnSpc>
              <a:buFontTx/>
              <a:buNone/>
            </a:pPr>
            <a:r>
              <a:rPr lang="ru-RU" sz="2400" b="1" dirty="0">
                <a:solidFill>
                  <a:srgbClr val="800000"/>
                </a:solidFill>
                <a:latin typeface="Arial" charset="0"/>
              </a:rPr>
              <a:t>Содержание</a:t>
            </a:r>
            <a:endParaRPr lang="en-US" sz="2400" b="1" dirty="0">
              <a:solidFill>
                <a:srgbClr val="800000"/>
              </a:solidFill>
              <a:latin typeface="Arial" charset="0"/>
            </a:endParaRPr>
          </a:p>
          <a:p>
            <a:pPr algn="ctr">
              <a:lnSpc>
                <a:spcPct val="200000"/>
              </a:lnSpc>
              <a:buFontTx/>
              <a:buNone/>
            </a:pPr>
            <a:r>
              <a:rPr lang="ru-RU" sz="2400" b="1" dirty="0">
                <a:solidFill>
                  <a:srgbClr val="800000"/>
                </a:solidFill>
                <a:latin typeface="Arial" charset="0"/>
              </a:rPr>
              <a:t>Структура</a:t>
            </a:r>
            <a:endParaRPr lang="en-US" sz="2400" b="1" dirty="0">
              <a:solidFill>
                <a:srgbClr val="800000"/>
              </a:solidFill>
              <a:latin typeface="Arial" charset="0"/>
            </a:endParaRPr>
          </a:p>
          <a:p>
            <a:pPr algn="ctr">
              <a:lnSpc>
                <a:spcPct val="200000"/>
              </a:lnSpc>
              <a:buFontTx/>
              <a:buNone/>
            </a:pPr>
            <a:r>
              <a:rPr lang="ru-RU" sz="2400" b="1" dirty="0">
                <a:solidFill>
                  <a:srgbClr val="800000"/>
                </a:solidFill>
                <a:latin typeface="Arial" charset="0"/>
              </a:rPr>
              <a:t>Язык</a:t>
            </a:r>
            <a:endParaRPr lang="en-US" sz="2400" b="1" dirty="0">
              <a:solidFill>
                <a:srgbClr val="800000"/>
              </a:solidFill>
              <a:latin typeface="Arial" charset="0"/>
            </a:endParaRPr>
          </a:p>
          <a:p>
            <a:pPr>
              <a:buFontTx/>
              <a:buNone/>
            </a:pPr>
            <a:endParaRPr lang="en-US" sz="900" dirty="0">
              <a:solidFill>
                <a:srgbClr val="003E72"/>
              </a:solidFill>
              <a:latin typeface="Arial" charset="0"/>
            </a:endParaRPr>
          </a:p>
        </p:txBody>
      </p:sp>
    </p:spTree>
    <p:extLst>
      <p:ext uri="{BB962C8B-B14F-4D97-AF65-F5344CB8AC3E}">
        <p14:creationId xmlns:p14="http://schemas.microsoft.com/office/powerpoint/2010/main" val="358254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0"/>
            <a:ext cx="12190413" cy="6858002"/>
            <a:chOff x="-42106" y="-19456"/>
            <a:chExt cx="12232519" cy="6877458"/>
          </a:xfrm>
        </p:grpSpPr>
        <p:sp>
          <p:nvSpPr>
            <p:cNvPr id="4" name="Freeform 7"/>
            <p:cNvSpPr>
              <a:spLocks/>
            </p:cNvSpPr>
            <p:nvPr/>
          </p:nvSpPr>
          <p:spPr bwMode="auto">
            <a:xfrm>
              <a:off x="11713825" y="1217474"/>
              <a:ext cx="476588" cy="2687164"/>
            </a:xfrm>
            <a:custGeom>
              <a:avLst/>
              <a:gdLst>
                <a:gd name="T0" fmla="*/ 0 w 1663"/>
                <a:gd name="T1" fmla="*/ 2058 h 9398"/>
                <a:gd name="T2" fmla="*/ 1663 w 1663"/>
                <a:gd name="T3" fmla="*/ 9398 h 9398"/>
                <a:gd name="T4" fmla="*/ 1663 w 1663"/>
                <a:gd name="T5" fmla="*/ 0 h 9398"/>
                <a:gd name="T6" fmla="*/ 437 w 1663"/>
                <a:gd name="T7" fmla="*/ 313 h 9398"/>
                <a:gd name="T8" fmla="*/ 0 w 1663"/>
                <a:gd name="T9" fmla="*/ 2058 h 9398"/>
              </a:gdLst>
              <a:ahLst/>
              <a:cxnLst>
                <a:cxn ang="0">
                  <a:pos x="T0" y="T1"/>
                </a:cxn>
                <a:cxn ang="0">
                  <a:pos x="T2" y="T3"/>
                </a:cxn>
                <a:cxn ang="0">
                  <a:pos x="T4" y="T5"/>
                </a:cxn>
                <a:cxn ang="0">
                  <a:pos x="T6" y="T7"/>
                </a:cxn>
                <a:cxn ang="0">
                  <a:pos x="T8" y="T9"/>
                </a:cxn>
              </a:cxnLst>
              <a:rect l="0" t="0" r="r" b="b"/>
              <a:pathLst>
                <a:path w="1663" h="9398">
                  <a:moveTo>
                    <a:pt x="0" y="2058"/>
                  </a:moveTo>
                  <a:lnTo>
                    <a:pt x="1663" y="9398"/>
                  </a:lnTo>
                  <a:lnTo>
                    <a:pt x="1663" y="0"/>
                  </a:lnTo>
                  <a:lnTo>
                    <a:pt x="437" y="313"/>
                  </a:lnTo>
                  <a:lnTo>
                    <a:pt x="0" y="2058"/>
                  </a:lnTo>
                  <a:close/>
                </a:path>
              </a:pathLst>
            </a:custGeom>
            <a:solidFill>
              <a:srgbClr val="DCDCDC"/>
            </a:solidFill>
            <a:ln>
              <a:solidFill>
                <a:srgbClr val="DCDCDC"/>
              </a:solidFill>
            </a:ln>
            <a:extLst/>
          </p:spPr>
          <p:txBody>
            <a:bodyPr vert="horz" wrap="square" lIns="91440" tIns="45720" rIns="91440" bIns="45720" numCol="1" anchor="b" anchorCtr="0" compatLnSpc="1">
              <a:prstTxWarp prst="textNoShape">
                <a:avLst/>
              </a:prstTxWarp>
            </a:bodyPr>
            <a:lstStyle/>
            <a:p>
              <a:endParaRPr lang="de-DE"/>
            </a:p>
          </p:txBody>
        </p:sp>
        <p:sp>
          <p:nvSpPr>
            <p:cNvPr id="6" name="Freeform 8"/>
            <p:cNvSpPr>
              <a:spLocks/>
            </p:cNvSpPr>
            <p:nvPr/>
          </p:nvSpPr>
          <p:spPr bwMode="auto">
            <a:xfrm>
              <a:off x="9951625" y="1805917"/>
              <a:ext cx="2238788" cy="2452702"/>
            </a:xfrm>
            <a:custGeom>
              <a:avLst/>
              <a:gdLst>
                <a:gd name="T0" fmla="*/ 0 w 7812"/>
                <a:gd name="T1" fmla="*/ 3689 h 8578"/>
                <a:gd name="T2" fmla="*/ 7812 w 7812"/>
                <a:gd name="T3" fmla="*/ 8578 h 8578"/>
                <a:gd name="T4" fmla="*/ 7812 w 7812"/>
                <a:gd name="T5" fmla="*/ 7340 h 8578"/>
                <a:gd name="T6" fmla="*/ 6149 w 7812"/>
                <a:gd name="T7" fmla="*/ 0 h 8578"/>
                <a:gd name="T8" fmla="*/ 0 w 7812"/>
                <a:gd name="T9" fmla="*/ 3689 h 8578"/>
              </a:gdLst>
              <a:ahLst/>
              <a:cxnLst>
                <a:cxn ang="0">
                  <a:pos x="T0" y="T1"/>
                </a:cxn>
                <a:cxn ang="0">
                  <a:pos x="T2" y="T3"/>
                </a:cxn>
                <a:cxn ang="0">
                  <a:pos x="T4" y="T5"/>
                </a:cxn>
                <a:cxn ang="0">
                  <a:pos x="T6" y="T7"/>
                </a:cxn>
                <a:cxn ang="0">
                  <a:pos x="T8" y="T9"/>
                </a:cxn>
              </a:cxnLst>
              <a:rect l="0" t="0" r="r" b="b"/>
              <a:pathLst>
                <a:path w="7812" h="8578">
                  <a:moveTo>
                    <a:pt x="0" y="3689"/>
                  </a:moveTo>
                  <a:lnTo>
                    <a:pt x="7812" y="8578"/>
                  </a:lnTo>
                  <a:lnTo>
                    <a:pt x="7812" y="7340"/>
                  </a:lnTo>
                  <a:lnTo>
                    <a:pt x="6149" y="0"/>
                  </a:lnTo>
                  <a:lnTo>
                    <a:pt x="0" y="3689"/>
                  </a:lnTo>
                  <a:close/>
                </a:path>
              </a:pathLst>
            </a:custGeom>
            <a:solidFill>
              <a:srgbClr val="CBCBC9"/>
            </a:solidFill>
            <a:ln>
              <a:solidFill>
                <a:srgbClr val="CBCBC9"/>
              </a:solidFill>
            </a:ln>
            <a:extLst/>
          </p:spPr>
          <p:txBody>
            <a:bodyPr vert="horz" wrap="square" lIns="91440" tIns="45720" rIns="91440" bIns="45720" numCol="1" anchor="b" anchorCtr="0" compatLnSpc="1">
              <a:prstTxWarp prst="textNoShape">
                <a:avLst/>
              </a:prstTxWarp>
            </a:bodyPr>
            <a:lstStyle/>
            <a:p>
              <a:endParaRPr lang="de-DE"/>
            </a:p>
          </p:txBody>
        </p:sp>
        <p:sp>
          <p:nvSpPr>
            <p:cNvPr id="7" name="Freeform 9"/>
            <p:cNvSpPr>
              <a:spLocks/>
            </p:cNvSpPr>
            <p:nvPr/>
          </p:nvSpPr>
          <p:spPr bwMode="auto">
            <a:xfrm>
              <a:off x="9209661" y="4155970"/>
              <a:ext cx="2980752" cy="962724"/>
            </a:xfrm>
            <a:custGeom>
              <a:avLst/>
              <a:gdLst>
                <a:gd name="T0" fmla="*/ 0 w 10401"/>
                <a:gd name="T1" fmla="*/ 3367 h 3367"/>
                <a:gd name="T2" fmla="*/ 10401 w 10401"/>
                <a:gd name="T3" fmla="*/ 919 h 3367"/>
                <a:gd name="T4" fmla="*/ 10401 w 10401"/>
                <a:gd name="T5" fmla="*/ 562 h 3367"/>
                <a:gd name="T6" fmla="*/ 6603 w 10401"/>
                <a:gd name="T7" fmla="*/ 0 h 3367"/>
                <a:gd name="T8" fmla="*/ 0 w 10401"/>
                <a:gd name="T9" fmla="*/ 3367 h 3367"/>
              </a:gdLst>
              <a:ahLst/>
              <a:cxnLst>
                <a:cxn ang="0">
                  <a:pos x="T0" y="T1"/>
                </a:cxn>
                <a:cxn ang="0">
                  <a:pos x="T2" y="T3"/>
                </a:cxn>
                <a:cxn ang="0">
                  <a:pos x="T4" y="T5"/>
                </a:cxn>
                <a:cxn ang="0">
                  <a:pos x="T6" y="T7"/>
                </a:cxn>
                <a:cxn ang="0">
                  <a:pos x="T8" y="T9"/>
                </a:cxn>
              </a:cxnLst>
              <a:rect l="0" t="0" r="r" b="b"/>
              <a:pathLst>
                <a:path w="10401" h="3367">
                  <a:moveTo>
                    <a:pt x="0" y="3367"/>
                  </a:moveTo>
                  <a:lnTo>
                    <a:pt x="10401" y="919"/>
                  </a:lnTo>
                  <a:lnTo>
                    <a:pt x="10401" y="562"/>
                  </a:lnTo>
                  <a:lnTo>
                    <a:pt x="6603" y="0"/>
                  </a:lnTo>
                  <a:lnTo>
                    <a:pt x="0" y="3367"/>
                  </a:lnTo>
                  <a:close/>
                </a:path>
              </a:pathLst>
            </a:custGeom>
            <a:solidFill>
              <a:srgbClr val="BEBEBE"/>
            </a:solidFill>
            <a:ln>
              <a:solidFill>
                <a:srgbClr val="BEBEBE"/>
              </a:solidFill>
            </a:ln>
            <a:extLst/>
          </p:spPr>
          <p:txBody>
            <a:bodyPr vert="horz" wrap="square" lIns="91440" tIns="45720" rIns="91440" bIns="45720" numCol="1" anchor="b" anchorCtr="0" compatLnSpc="1">
              <a:prstTxWarp prst="textNoShape">
                <a:avLst/>
              </a:prstTxWarp>
            </a:bodyPr>
            <a:lstStyle/>
            <a:p>
              <a:endParaRPr lang="de-DE"/>
            </a:p>
          </p:txBody>
        </p:sp>
        <p:sp>
          <p:nvSpPr>
            <p:cNvPr id="8" name="Freeform 10"/>
            <p:cNvSpPr>
              <a:spLocks/>
            </p:cNvSpPr>
            <p:nvPr/>
          </p:nvSpPr>
          <p:spPr bwMode="auto">
            <a:xfrm>
              <a:off x="9061211" y="732538"/>
              <a:ext cx="890414" cy="2128172"/>
            </a:xfrm>
            <a:custGeom>
              <a:avLst/>
              <a:gdLst>
                <a:gd name="T0" fmla="*/ 518 w 3107"/>
                <a:gd name="T1" fmla="*/ 0 h 7443"/>
                <a:gd name="T2" fmla="*/ 0 w 3107"/>
                <a:gd name="T3" fmla="*/ 2978 h 7443"/>
                <a:gd name="T4" fmla="*/ 3107 w 3107"/>
                <a:gd name="T5" fmla="*/ 7443 h 7443"/>
                <a:gd name="T6" fmla="*/ 518 w 3107"/>
                <a:gd name="T7" fmla="*/ 0 h 7443"/>
              </a:gdLst>
              <a:ahLst/>
              <a:cxnLst>
                <a:cxn ang="0">
                  <a:pos x="T0" y="T1"/>
                </a:cxn>
                <a:cxn ang="0">
                  <a:pos x="T2" y="T3"/>
                </a:cxn>
                <a:cxn ang="0">
                  <a:pos x="T4" y="T5"/>
                </a:cxn>
                <a:cxn ang="0">
                  <a:pos x="T6" y="T7"/>
                </a:cxn>
              </a:cxnLst>
              <a:rect l="0" t="0" r="r" b="b"/>
              <a:pathLst>
                <a:path w="3107" h="7443">
                  <a:moveTo>
                    <a:pt x="518" y="0"/>
                  </a:moveTo>
                  <a:lnTo>
                    <a:pt x="0" y="2978"/>
                  </a:lnTo>
                  <a:lnTo>
                    <a:pt x="3107" y="7443"/>
                  </a:lnTo>
                  <a:lnTo>
                    <a:pt x="518" y="0"/>
                  </a:lnTo>
                  <a:close/>
                </a:path>
              </a:pathLst>
            </a:custGeom>
            <a:solidFill>
              <a:srgbClr val="D9D9D9"/>
            </a:solidFill>
            <a:ln w="9525">
              <a:solidFill>
                <a:srgbClr val="D9D9D9"/>
              </a:solidFill>
              <a:round/>
              <a:headEnd/>
              <a:tailEnd/>
            </a:ln>
            <a:extLst/>
          </p:spPr>
          <p:txBody>
            <a:bodyPr vert="horz" wrap="square" lIns="91440" tIns="45720" rIns="91440" bIns="45720" numCol="1" anchor="b" anchorCtr="0" compatLnSpc="1">
              <a:prstTxWarp prst="textNoShape">
                <a:avLst/>
              </a:prstTxWarp>
            </a:bodyPr>
            <a:lstStyle/>
            <a:p>
              <a:endParaRPr lang="de-DE"/>
            </a:p>
          </p:txBody>
        </p:sp>
        <p:sp>
          <p:nvSpPr>
            <p:cNvPr id="9" name="Freeform 11"/>
            <p:cNvSpPr>
              <a:spLocks/>
            </p:cNvSpPr>
            <p:nvPr/>
          </p:nvSpPr>
          <p:spPr bwMode="auto">
            <a:xfrm>
              <a:off x="11839062" y="-19456"/>
              <a:ext cx="351351" cy="1326426"/>
            </a:xfrm>
            <a:custGeom>
              <a:avLst/>
              <a:gdLst>
                <a:gd name="T0" fmla="*/ 1226 w 1226"/>
                <a:gd name="T1" fmla="*/ 4326 h 4639"/>
                <a:gd name="T2" fmla="*/ 1226 w 1226"/>
                <a:gd name="T3" fmla="*/ 0 h 4639"/>
                <a:gd name="T4" fmla="*/ 1159 w 1226"/>
                <a:gd name="T5" fmla="*/ 0 h 4639"/>
                <a:gd name="T6" fmla="*/ 0 w 1226"/>
                <a:gd name="T7" fmla="*/ 4639 h 4639"/>
                <a:gd name="T8" fmla="*/ 1226 w 1226"/>
                <a:gd name="T9" fmla="*/ 4326 h 4639"/>
              </a:gdLst>
              <a:ahLst/>
              <a:cxnLst>
                <a:cxn ang="0">
                  <a:pos x="T0" y="T1"/>
                </a:cxn>
                <a:cxn ang="0">
                  <a:pos x="T2" y="T3"/>
                </a:cxn>
                <a:cxn ang="0">
                  <a:pos x="T4" y="T5"/>
                </a:cxn>
                <a:cxn ang="0">
                  <a:pos x="T6" y="T7"/>
                </a:cxn>
                <a:cxn ang="0">
                  <a:pos x="T8" y="T9"/>
                </a:cxn>
              </a:cxnLst>
              <a:rect l="0" t="0" r="r" b="b"/>
              <a:pathLst>
                <a:path w="1226" h="4639">
                  <a:moveTo>
                    <a:pt x="1226" y="4326"/>
                  </a:moveTo>
                  <a:lnTo>
                    <a:pt x="1226" y="0"/>
                  </a:lnTo>
                  <a:lnTo>
                    <a:pt x="1159" y="0"/>
                  </a:lnTo>
                  <a:lnTo>
                    <a:pt x="0" y="4639"/>
                  </a:lnTo>
                  <a:lnTo>
                    <a:pt x="1226" y="4326"/>
                  </a:lnTo>
                  <a:close/>
                </a:path>
              </a:pathLst>
            </a:custGeom>
            <a:solidFill>
              <a:srgbClr val="E1E1E1"/>
            </a:solidFill>
            <a:ln>
              <a:solidFill>
                <a:srgbClr val="E1E1E1"/>
              </a:solidFill>
            </a:ln>
            <a:extLst/>
          </p:spPr>
          <p:txBody>
            <a:bodyPr vert="horz" wrap="square" lIns="91440" tIns="45720" rIns="91440" bIns="45720" numCol="1" anchor="b" anchorCtr="0" compatLnSpc="1">
              <a:prstTxWarp prst="textNoShape">
                <a:avLst/>
              </a:prstTxWarp>
            </a:bodyPr>
            <a:lstStyle/>
            <a:p>
              <a:endParaRPr lang="de-DE"/>
            </a:p>
          </p:txBody>
        </p:sp>
        <p:sp>
          <p:nvSpPr>
            <p:cNvPr id="10" name="Freeform 12"/>
            <p:cNvSpPr>
              <a:spLocks/>
            </p:cNvSpPr>
            <p:nvPr/>
          </p:nvSpPr>
          <p:spPr bwMode="auto">
            <a:xfrm>
              <a:off x="5555724" y="1651515"/>
              <a:ext cx="3449889" cy="3559534"/>
            </a:xfrm>
            <a:custGeom>
              <a:avLst/>
              <a:gdLst>
                <a:gd name="T0" fmla="*/ 0 w 12038"/>
                <a:gd name="T1" fmla="*/ 3517 h 12449"/>
                <a:gd name="T2" fmla="*/ 1809 w 12038"/>
                <a:gd name="T3" fmla="*/ 12449 h 12449"/>
                <a:gd name="T4" fmla="*/ 12038 w 12038"/>
                <a:gd name="T5" fmla="*/ 0 h 12449"/>
                <a:gd name="T6" fmla="*/ 0 w 12038"/>
                <a:gd name="T7" fmla="*/ 3517 h 12449"/>
              </a:gdLst>
              <a:ahLst/>
              <a:cxnLst>
                <a:cxn ang="0">
                  <a:pos x="T0" y="T1"/>
                </a:cxn>
                <a:cxn ang="0">
                  <a:pos x="T2" y="T3"/>
                </a:cxn>
                <a:cxn ang="0">
                  <a:pos x="T4" y="T5"/>
                </a:cxn>
                <a:cxn ang="0">
                  <a:pos x="T6" y="T7"/>
                </a:cxn>
              </a:cxnLst>
              <a:rect l="0" t="0" r="r" b="b"/>
              <a:pathLst>
                <a:path w="12038" h="12449">
                  <a:moveTo>
                    <a:pt x="0" y="3517"/>
                  </a:moveTo>
                  <a:lnTo>
                    <a:pt x="1809" y="12449"/>
                  </a:lnTo>
                  <a:lnTo>
                    <a:pt x="12038" y="0"/>
                  </a:lnTo>
                  <a:lnTo>
                    <a:pt x="0" y="3517"/>
                  </a:lnTo>
                  <a:close/>
                </a:path>
              </a:pathLst>
            </a:custGeom>
            <a:solidFill>
              <a:srgbClr val="DDDDDD"/>
            </a:solidFill>
            <a:ln>
              <a:solidFill>
                <a:srgbClr val="DDDDDD"/>
              </a:solidFill>
            </a:ln>
            <a:extLst/>
          </p:spPr>
          <p:txBody>
            <a:bodyPr vert="horz" wrap="square" lIns="91440" tIns="45720" rIns="91440" bIns="45720" numCol="1" anchor="b" anchorCtr="0" compatLnSpc="1">
              <a:prstTxWarp prst="textNoShape">
                <a:avLst/>
              </a:prstTxWarp>
            </a:bodyPr>
            <a:lstStyle/>
            <a:p>
              <a:endParaRPr lang="de-DE"/>
            </a:p>
          </p:txBody>
        </p:sp>
        <p:sp>
          <p:nvSpPr>
            <p:cNvPr id="11" name="Freeform 13"/>
            <p:cNvSpPr>
              <a:spLocks/>
            </p:cNvSpPr>
            <p:nvPr/>
          </p:nvSpPr>
          <p:spPr bwMode="auto">
            <a:xfrm>
              <a:off x="6074154" y="2860710"/>
              <a:ext cx="5027816" cy="2350339"/>
            </a:xfrm>
            <a:custGeom>
              <a:avLst/>
              <a:gdLst>
                <a:gd name="T0" fmla="*/ 13530 w 17544"/>
                <a:gd name="T1" fmla="*/ 0 h 8220"/>
                <a:gd name="T2" fmla="*/ 0 w 17544"/>
                <a:gd name="T3" fmla="*/ 8220 h 8220"/>
                <a:gd name="T4" fmla="*/ 10941 w 17544"/>
                <a:gd name="T5" fmla="*/ 7897 h 8220"/>
                <a:gd name="T6" fmla="*/ 17544 w 17544"/>
                <a:gd name="T7" fmla="*/ 4530 h 8220"/>
                <a:gd name="T8" fmla="*/ 13530 w 17544"/>
                <a:gd name="T9" fmla="*/ 0 h 8220"/>
              </a:gdLst>
              <a:ahLst/>
              <a:cxnLst>
                <a:cxn ang="0">
                  <a:pos x="T0" y="T1"/>
                </a:cxn>
                <a:cxn ang="0">
                  <a:pos x="T2" y="T3"/>
                </a:cxn>
                <a:cxn ang="0">
                  <a:pos x="T4" y="T5"/>
                </a:cxn>
                <a:cxn ang="0">
                  <a:pos x="T6" y="T7"/>
                </a:cxn>
                <a:cxn ang="0">
                  <a:pos x="T8" y="T9"/>
                </a:cxn>
              </a:cxnLst>
              <a:rect l="0" t="0" r="r" b="b"/>
              <a:pathLst>
                <a:path w="17544" h="8220">
                  <a:moveTo>
                    <a:pt x="13530" y="0"/>
                  </a:moveTo>
                  <a:lnTo>
                    <a:pt x="0" y="8220"/>
                  </a:lnTo>
                  <a:lnTo>
                    <a:pt x="10941" y="7897"/>
                  </a:lnTo>
                  <a:lnTo>
                    <a:pt x="17544" y="4530"/>
                  </a:lnTo>
                  <a:lnTo>
                    <a:pt x="13530" y="0"/>
                  </a:lnTo>
                  <a:close/>
                </a:path>
              </a:pathLst>
            </a:custGeom>
            <a:solidFill>
              <a:srgbClr val="DCDCDC"/>
            </a:solidFill>
            <a:ln w="9525">
              <a:solidFill>
                <a:srgbClr val="DCDCDC"/>
              </a:solidFill>
              <a:round/>
              <a:headEnd/>
              <a:tailEnd/>
            </a:ln>
            <a:extLst/>
          </p:spPr>
          <p:txBody>
            <a:bodyPr vert="horz" wrap="square" lIns="91440" tIns="45720" rIns="91440" bIns="45720" numCol="1" anchor="b" anchorCtr="0" compatLnSpc="1">
              <a:prstTxWarp prst="textNoShape">
                <a:avLst/>
              </a:prstTxWarp>
            </a:bodyPr>
            <a:lstStyle/>
            <a:p>
              <a:endParaRPr lang="de-DE"/>
            </a:p>
          </p:txBody>
        </p:sp>
        <p:sp>
          <p:nvSpPr>
            <p:cNvPr id="12" name="Freeform 14"/>
            <p:cNvSpPr>
              <a:spLocks/>
            </p:cNvSpPr>
            <p:nvPr/>
          </p:nvSpPr>
          <p:spPr bwMode="auto">
            <a:xfrm>
              <a:off x="6074153" y="1584036"/>
              <a:ext cx="3877471" cy="3627013"/>
            </a:xfrm>
            <a:custGeom>
              <a:avLst/>
              <a:gdLst>
                <a:gd name="T0" fmla="*/ 10423 w 13530"/>
                <a:gd name="T1" fmla="*/ 0 h 12685"/>
                <a:gd name="T2" fmla="*/ 10229 w 13530"/>
                <a:gd name="T3" fmla="*/ 236 h 12685"/>
                <a:gd name="T4" fmla="*/ 10229 w 13530"/>
                <a:gd name="T5" fmla="*/ 236 h 12685"/>
                <a:gd name="T6" fmla="*/ 10229 w 13530"/>
                <a:gd name="T7" fmla="*/ 236 h 12685"/>
                <a:gd name="T8" fmla="*/ 0 w 13530"/>
                <a:gd name="T9" fmla="*/ 12685 h 12685"/>
                <a:gd name="T10" fmla="*/ 13530 w 13530"/>
                <a:gd name="T11" fmla="*/ 4465 h 12685"/>
                <a:gd name="T12" fmla="*/ 10423 w 13530"/>
                <a:gd name="T13" fmla="*/ 0 h 12685"/>
              </a:gdLst>
              <a:ahLst/>
              <a:cxnLst>
                <a:cxn ang="0">
                  <a:pos x="T0" y="T1"/>
                </a:cxn>
                <a:cxn ang="0">
                  <a:pos x="T2" y="T3"/>
                </a:cxn>
                <a:cxn ang="0">
                  <a:pos x="T4" y="T5"/>
                </a:cxn>
                <a:cxn ang="0">
                  <a:pos x="T6" y="T7"/>
                </a:cxn>
                <a:cxn ang="0">
                  <a:pos x="T8" y="T9"/>
                </a:cxn>
                <a:cxn ang="0">
                  <a:pos x="T10" y="T11"/>
                </a:cxn>
                <a:cxn ang="0">
                  <a:pos x="T12" y="T13"/>
                </a:cxn>
              </a:cxnLst>
              <a:rect l="0" t="0" r="r" b="b"/>
              <a:pathLst>
                <a:path w="13530" h="12685">
                  <a:moveTo>
                    <a:pt x="10423" y="0"/>
                  </a:moveTo>
                  <a:lnTo>
                    <a:pt x="10229" y="236"/>
                  </a:lnTo>
                  <a:lnTo>
                    <a:pt x="10229" y="236"/>
                  </a:lnTo>
                  <a:lnTo>
                    <a:pt x="10229" y="236"/>
                  </a:lnTo>
                  <a:lnTo>
                    <a:pt x="0" y="12685"/>
                  </a:lnTo>
                  <a:lnTo>
                    <a:pt x="13530" y="4465"/>
                  </a:lnTo>
                  <a:lnTo>
                    <a:pt x="10423" y="0"/>
                  </a:lnTo>
                  <a:close/>
                </a:path>
              </a:pathLst>
            </a:custGeom>
            <a:solidFill>
              <a:srgbClr val="D6D6D5"/>
            </a:solidFill>
            <a:ln>
              <a:solidFill>
                <a:srgbClr val="D6D6D5"/>
              </a:solidFill>
            </a:ln>
            <a:extLst/>
          </p:spPr>
          <p:txBody>
            <a:bodyPr vert="horz" wrap="square" lIns="91440" tIns="45720" rIns="91440" bIns="45720" numCol="1" anchor="b" anchorCtr="0" compatLnSpc="1">
              <a:prstTxWarp prst="textNoShape">
                <a:avLst/>
              </a:prstTxWarp>
            </a:bodyPr>
            <a:lstStyle/>
            <a:p>
              <a:endParaRPr lang="de-DE"/>
            </a:p>
          </p:txBody>
        </p:sp>
        <p:sp>
          <p:nvSpPr>
            <p:cNvPr id="13" name="Freeform 15"/>
            <p:cNvSpPr>
              <a:spLocks/>
            </p:cNvSpPr>
            <p:nvPr/>
          </p:nvSpPr>
          <p:spPr bwMode="auto">
            <a:xfrm>
              <a:off x="9951625" y="2860710"/>
              <a:ext cx="2238788" cy="1455952"/>
            </a:xfrm>
            <a:custGeom>
              <a:avLst/>
              <a:gdLst>
                <a:gd name="T0" fmla="*/ 0 w 7812"/>
                <a:gd name="T1" fmla="*/ 0 h 5092"/>
                <a:gd name="T2" fmla="*/ 4014 w 7812"/>
                <a:gd name="T3" fmla="*/ 4530 h 5092"/>
                <a:gd name="T4" fmla="*/ 7812 w 7812"/>
                <a:gd name="T5" fmla="*/ 5092 h 5092"/>
                <a:gd name="T6" fmla="*/ 7812 w 7812"/>
                <a:gd name="T7" fmla="*/ 4889 h 5092"/>
                <a:gd name="T8" fmla="*/ 0 w 7812"/>
                <a:gd name="T9" fmla="*/ 0 h 5092"/>
              </a:gdLst>
              <a:ahLst/>
              <a:cxnLst>
                <a:cxn ang="0">
                  <a:pos x="T0" y="T1"/>
                </a:cxn>
                <a:cxn ang="0">
                  <a:pos x="T2" y="T3"/>
                </a:cxn>
                <a:cxn ang="0">
                  <a:pos x="T4" y="T5"/>
                </a:cxn>
                <a:cxn ang="0">
                  <a:pos x="T6" y="T7"/>
                </a:cxn>
                <a:cxn ang="0">
                  <a:pos x="T8" y="T9"/>
                </a:cxn>
              </a:cxnLst>
              <a:rect l="0" t="0" r="r" b="b"/>
              <a:pathLst>
                <a:path w="7812" h="5092">
                  <a:moveTo>
                    <a:pt x="0" y="0"/>
                  </a:moveTo>
                  <a:lnTo>
                    <a:pt x="4014" y="4530"/>
                  </a:lnTo>
                  <a:lnTo>
                    <a:pt x="7812" y="5092"/>
                  </a:lnTo>
                  <a:lnTo>
                    <a:pt x="7812" y="4889"/>
                  </a:lnTo>
                  <a:lnTo>
                    <a:pt x="0" y="0"/>
                  </a:lnTo>
                  <a:close/>
                </a:path>
              </a:pathLst>
            </a:custGeom>
            <a:solidFill>
              <a:srgbClr val="D6D6D5"/>
            </a:solidFill>
            <a:ln>
              <a:solidFill>
                <a:srgbClr val="D6D6D5"/>
              </a:solidFill>
            </a:ln>
            <a:extLst/>
          </p:spPr>
          <p:txBody>
            <a:bodyPr vert="horz" wrap="square" lIns="91440" tIns="45720" rIns="91440" bIns="45720" numCol="1" anchor="b" anchorCtr="0" compatLnSpc="1">
              <a:prstTxWarp prst="textNoShape">
                <a:avLst/>
              </a:prstTxWarp>
            </a:bodyPr>
            <a:lstStyle/>
            <a:p>
              <a:endParaRPr lang="de-DE"/>
            </a:p>
          </p:txBody>
        </p:sp>
        <p:sp>
          <p:nvSpPr>
            <p:cNvPr id="14" name="Freeform 16"/>
            <p:cNvSpPr>
              <a:spLocks/>
            </p:cNvSpPr>
            <p:nvPr/>
          </p:nvSpPr>
          <p:spPr bwMode="auto">
            <a:xfrm>
              <a:off x="9951625" y="1306970"/>
              <a:ext cx="1887437" cy="1553740"/>
            </a:xfrm>
            <a:custGeom>
              <a:avLst/>
              <a:gdLst>
                <a:gd name="T0" fmla="*/ 6586 w 6586"/>
                <a:gd name="T1" fmla="*/ 0 h 5434"/>
                <a:gd name="T2" fmla="*/ 3042 w 6586"/>
                <a:gd name="T3" fmla="*/ 903 h 5434"/>
                <a:gd name="T4" fmla="*/ 0 w 6586"/>
                <a:gd name="T5" fmla="*/ 5434 h 5434"/>
                <a:gd name="T6" fmla="*/ 6149 w 6586"/>
                <a:gd name="T7" fmla="*/ 1745 h 5434"/>
                <a:gd name="T8" fmla="*/ 6586 w 6586"/>
                <a:gd name="T9" fmla="*/ 0 h 5434"/>
              </a:gdLst>
              <a:ahLst/>
              <a:cxnLst>
                <a:cxn ang="0">
                  <a:pos x="T0" y="T1"/>
                </a:cxn>
                <a:cxn ang="0">
                  <a:pos x="T2" y="T3"/>
                </a:cxn>
                <a:cxn ang="0">
                  <a:pos x="T4" y="T5"/>
                </a:cxn>
                <a:cxn ang="0">
                  <a:pos x="T6" y="T7"/>
                </a:cxn>
                <a:cxn ang="0">
                  <a:pos x="T8" y="T9"/>
                </a:cxn>
              </a:cxnLst>
              <a:rect l="0" t="0" r="r" b="b"/>
              <a:pathLst>
                <a:path w="6586" h="5434">
                  <a:moveTo>
                    <a:pt x="6586" y="0"/>
                  </a:moveTo>
                  <a:lnTo>
                    <a:pt x="3042" y="903"/>
                  </a:lnTo>
                  <a:lnTo>
                    <a:pt x="0" y="5434"/>
                  </a:lnTo>
                  <a:lnTo>
                    <a:pt x="6149" y="1745"/>
                  </a:lnTo>
                  <a:lnTo>
                    <a:pt x="6586" y="0"/>
                  </a:lnTo>
                  <a:close/>
                </a:path>
              </a:pathLst>
            </a:custGeom>
            <a:solidFill>
              <a:srgbClr val="DCDCDC"/>
            </a:solidFill>
            <a:ln>
              <a:solidFill>
                <a:srgbClr val="DCDCDC"/>
              </a:solidFill>
            </a:ln>
            <a:extLst/>
          </p:spPr>
          <p:txBody>
            <a:bodyPr vert="horz" wrap="square" lIns="91440" tIns="45720" rIns="91440" bIns="45720" numCol="1" anchor="b" anchorCtr="0" compatLnSpc="1">
              <a:prstTxWarp prst="textNoShape">
                <a:avLst/>
              </a:prstTxWarp>
            </a:bodyPr>
            <a:lstStyle/>
            <a:p>
              <a:endParaRPr lang="de-DE"/>
            </a:p>
          </p:txBody>
        </p:sp>
        <p:sp>
          <p:nvSpPr>
            <p:cNvPr id="15" name="Freeform 17"/>
            <p:cNvSpPr>
              <a:spLocks/>
            </p:cNvSpPr>
            <p:nvPr/>
          </p:nvSpPr>
          <p:spPr bwMode="auto">
            <a:xfrm>
              <a:off x="8455374" y="6655278"/>
              <a:ext cx="1225717" cy="202724"/>
            </a:xfrm>
            <a:custGeom>
              <a:avLst/>
              <a:gdLst>
                <a:gd name="T0" fmla="*/ 2718 w 2816"/>
                <a:gd name="T1" fmla="*/ 0 h 467"/>
                <a:gd name="T2" fmla="*/ 0 w 2816"/>
                <a:gd name="T3" fmla="*/ 451 h 467"/>
                <a:gd name="T4" fmla="*/ 2816 w 2816"/>
                <a:gd name="T5" fmla="*/ 467 h 467"/>
                <a:gd name="T6" fmla="*/ 2718 w 2816"/>
                <a:gd name="T7" fmla="*/ 0 h 467"/>
              </a:gdLst>
              <a:ahLst/>
              <a:cxnLst>
                <a:cxn ang="0">
                  <a:pos x="T0" y="T1"/>
                </a:cxn>
                <a:cxn ang="0">
                  <a:pos x="T2" y="T3"/>
                </a:cxn>
                <a:cxn ang="0">
                  <a:pos x="T4" y="T5"/>
                </a:cxn>
                <a:cxn ang="0">
                  <a:pos x="T6" y="T7"/>
                </a:cxn>
              </a:cxnLst>
              <a:rect l="0" t="0" r="r" b="b"/>
              <a:pathLst>
                <a:path w="2816" h="467">
                  <a:moveTo>
                    <a:pt x="2718" y="0"/>
                  </a:moveTo>
                  <a:cubicBezTo>
                    <a:pt x="2718" y="0"/>
                    <a:pt x="1321" y="253"/>
                    <a:pt x="0" y="451"/>
                  </a:cubicBezTo>
                  <a:cubicBezTo>
                    <a:pt x="2816" y="467"/>
                    <a:pt x="2816" y="467"/>
                    <a:pt x="2816" y="467"/>
                  </a:cubicBezTo>
                  <a:cubicBezTo>
                    <a:pt x="2718" y="0"/>
                    <a:pt x="2718" y="0"/>
                    <a:pt x="2718" y="0"/>
                  </a:cubicBezTo>
                  <a:close/>
                </a:path>
              </a:pathLst>
            </a:custGeom>
            <a:solidFill>
              <a:srgbClr val="D8D7D7"/>
            </a:solidFill>
            <a:ln>
              <a:solidFill>
                <a:srgbClr val="D8D7D7"/>
              </a:solidFill>
            </a:ln>
            <a:extLst/>
          </p:spPr>
          <p:txBody>
            <a:bodyPr vert="horz" wrap="square" lIns="91440" tIns="45720" rIns="91440" bIns="45720" numCol="1" anchor="b" anchorCtr="0" compatLnSpc="1">
              <a:prstTxWarp prst="textNoShape">
                <a:avLst/>
              </a:prstTxWarp>
            </a:bodyPr>
            <a:lstStyle/>
            <a:p>
              <a:endParaRPr lang="de-DE"/>
            </a:p>
          </p:txBody>
        </p:sp>
        <p:sp>
          <p:nvSpPr>
            <p:cNvPr id="16" name="Freeform 18"/>
            <p:cNvSpPr>
              <a:spLocks/>
            </p:cNvSpPr>
            <p:nvPr/>
          </p:nvSpPr>
          <p:spPr bwMode="auto">
            <a:xfrm>
              <a:off x="9209661" y="5118694"/>
              <a:ext cx="2846058" cy="1739308"/>
            </a:xfrm>
            <a:custGeom>
              <a:avLst/>
              <a:gdLst>
                <a:gd name="T0" fmla="*/ 969 w 6540"/>
                <a:gd name="T1" fmla="*/ 3583 h 4006"/>
                <a:gd name="T2" fmla="*/ 3949 w 6540"/>
                <a:gd name="T3" fmla="*/ 4006 h 4006"/>
                <a:gd name="T4" fmla="*/ 6540 w 6540"/>
                <a:gd name="T5" fmla="*/ 4006 h 4006"/>
                <a:gd name="T6" fmla="*/ 0 w 6540"/>
                <a:gd name="T7" fmla="*/ 0 h 4006"/>
                <a:gd name="T8" fmla="*/ 969 w 6540"/>
                <a:gd name="T9" fmla="*/ 3583 h 4006"/>
              </a:gdLst>
              <a:ahLst/>
              <a:cxnLst>
                <a:cxn ang="0">
                  <a:pos x="T0" y="T1"/>
                </a:cxn>
                <a:cxn ang="0">
                  <a:pos x="T2" y="T3"/>
                </a:cxn>
                <a:cxn ang="0">
                  <a:pos x="T4" y="T5"/>
                </a:cxn>
                <a:cxn ang="0">
                  <a:pos x="T6" y="T7"/>
                </a:cxn>
                <a:cxn ang="0">
                  <a:pos x="T8" y="T9"/>
                </a:cxn>
              </a:cxnLst>
              <a:rect l="0" t="0" r="r" b="b"/>
              <a:pathLst>
                <a:path w="6540" h="4006">
                  <a:moveTo>
                    <a:pt x="969" y="3583"/>
                  </a:moveTo>
                  <a:cubicBezTo>
                    <a:pt x="3949" y="4006"/>
                    <a:pt x="3949" y="4006"/>
                    <a:pt x="3949" y="4006"/>
                  </a:cubicBezTo>
                  <a:cubicBezTo>
                    <a:pt x="6540" y="4006"/>
                    <a:pt x="6540" y="4006"/>
                    <a:pt x="6540" y="4006"/>
                  </a:cubicBezTo>
                  <a:cubicBezTo>
                    <a:pt x="4546" y="2759"/>
                    <a:pt x="0" y="0"/>
                    <a:pt x="0" y="0"/>
                  </a:cubicBezTo>
                  <a:lnTo>
                    <a:pt x="969" y="3583"/>
                  </a:lnTo>
                  <a:close/>
                </a:path>
              </a:pathLst>
            </a:custGeom>
            <a:solidFill>
              <a:srgbClr val="E2E2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p>
              <a:endParaRPr lang="de-DE"/>
            </a:p>
          </p:txBody>
        </p:sp>
        <p:sp>
          <p:nvSpPr>
            <p:cNvPr id="17" name="Freeform 19"/>
            <p:cNvSpPr>
              <a:spLocks/>
            </p:cNvSpPr>
            <p:nvPr/>
          </p:nvSpPr>
          <p:spPr bwMode="auto">
            <a:xfrm>
              <a:off x="9631225" y="6674435"/>
              <a:ext cx="1297076" cy="183567"/>
            </a:xfrm>
            <a:custGeom>
              <a:avLst/>
              <a:gdLst>
                <a:gd name="T0" fmla="*/ 174 w 4526"/>
                <a:gd name="T1" fmla="*/ 642 h 642"/>
                <a:gd name="T2" fmla="*/ 4526 w 4526"/>
                <a:gd name="T3" fmla="*/ 642 h 642"/>
                <a:gd name="T4" fmla="*/ 0 w 4526"/>
                <a:gd name="T5" fmla="*/ 0 h 642"/>
                <a:gd name="T6" fmla="*/ 174 w 4526"/>
                <a:gd name="T7" fmla="*/ 642 h 642"/>
              </a:gdLst>
              <a:ahLst/>
              <a:cxnLst>
                <a:cxn ang="0">
                  <a:pos x="T0" y="T1"/>
                </a:cxn>
                <a:cxn ang="0">
                  <a:pos x="T2" y="T3"/>
                </a:cxn>
                <a:cxn ang="0">
                  <a:pos x="T4" y="T5"/>
                </a:cxn>
                <a:cxn ang="0">
                  <a:pos x="T6" y="T7"/>
                </a:cxn>
              </a:cxnLst>
              <a:rect l="0" t="0" r="r" b="b"/>
              <a:pathLst>
                <a:path w="4526" h="642">
                  <a:moveTo>
                    <a:pt x="174" y="642"/>
                  </a:moveTo>
                  <a:lnTo>
                    <a:pt x="4526" y="642"/>
                  </a:lnTo>
                  <a:lnTo>
                    <a:pt x="0" y="0"/>
                  </a:lnTo>
                  <a:lnTo>
                    <a:pt x="174" y="642"/>
                  </a:lnTo>
                  <a:close/>
                </a:path>
              </a:pathLst>
            </a:custGeom>
            <a:solidFill>
              <a:srgbClr val="D5D5D4"/>
            </a:solidFill>
            <a:ln>
              <a:solidFill>
                <a:srgbClr val="D5D5D4"/>
              </a:solidFill>
            </a:ln>
            <a:extLst/>
          </p:spPr>
          <p:txBody>
            <a:bodyPr vert="horz" wrap="square" lIns="91440" tIns="45720" rIns="91440" bIns="45720" numCol="1" anchor="b" anchorCtr="0" compatLnSpc="1">
              <a:prstTxWarp prst="textNoShape">
                <a:avLst/>
              </a:prstTxWarp>
            </a:bodyPr>
            <a:lstStyle/>
            <a:p>
              <a:endParaRPr lang="de-DE"/>
            </a:p>
          </p:txBody>
        </p:sp>
        <p:sp>
          <p:nvSpPr>
            <p:cNvPr id="18" name="Freeform 20"/>
            <p:cNvSpPr>
              <a:spLocks/>
            </p:cNvSpPr>
            <p:nvPr/>
          </p:nvSpPr>
          <p:spPr bwMode="auto">
            <a:xfrm>
              <a:off x="5981014" y="5103826"/>
              <a:ext cx="3657375" cy="1754176"/>
            </a:xfrm>
            <a:custGeom>
              <a:avLst/>
              <a:gdLst>
                <a:gd name="T0" fmla="*/ 8404 w 8404"/>
                <a:gd name="T1" fmla="*/ 3573 h 4040"/>
                <a:gd name="T2" fmla="*/ 7398 w 8404"/>
                <a:gd name="T3" fmla="*/ 0 h 4040"/>
                <a:gd name="T4" fmla="*/ 0 w 8404"/>
                <a:gd name="T5" fmla="*/ 4040 h 4040"/>
                <a:gd name="T6" fmla="*/ 5686 w 8404"/>
                <a:gd name="T7" fmla="*/ 4024 h 4040"/>
                <a:gd name="T8" fmla="*/ 8404 w 8404"/>
                <a:gd name="T9" fmla="*/ 3573 h 4040"/>
              </a:gdLst>
              <a:ahLst/>
              <a:cxnLst>
                <a:cxn ang="0">
                  <a:pos x="T0" y="T1"/>
                </a:cxn>
                <a:cxn ang="0">
                  <a:pos x="T2" y="T3"/>
                </a:cxn>
                <a:cxn ang="0">
                  <a:pos x="T4" y="T5"/>
                </a:cxn>
                <a:cxn ang="0">
                  <a:pos x="T6" y="T7"/>
                </a:cxn>
                <a:cxn ang="0">
                  <a:pos x="T8" y="T9"/>
                </a:cxn>
              </a:cxnLst>
              <a:rect l="0" t="0" r="r" b="b"/>
              <a:pathLst>
                <a:path w="8404" h="4040">
                  <a:moveTo>
                    <a:pt x="8404" y="3573"/>
                  </a:moveTo>
                  <a:cubicBezTo>
                    <a:pt x="7398" y="0"/>
                    <a:pt x="7398" y="0"/>
                    <a:pt x="7398" y="0"/>
                  </a:cubicBezTo>
                  <a:cubicBezTo>
                    <a:pt x="0" y="4040"/>
                    <a:pt x="0" y="4040"/>
                    <a:pt x="0" y="4040"/>
                  </a:cubicBezTo>
                  <a:cubicBezTo>
                    <a:pt x="5686" y="4024"/>
                    <a:pt x="5686" y="4024"/>
                    <a:pt x="5686" y="4024"/>
                  </a:cubicBezTo>
                  <a:cubicBezTo>
                    <a:pt x="7005" y="3812"/>
                    <a:pt x="8404" y="3573"/>
                    <a:pt x="8404" y="3573"/>
                  </a:cubicBezTo>
                  <a:close/>
                </a:path>
              </a:pathLst>
            </a:custGeom>
            <a:solidFill>
              <a:srgbClr val="DBDBDB"/>
            </a:solidFill>
            <a:ln>
              <a:solidFill>
                <a:srgbClr val="DBDBDB"/>
              </a:solidFill>
            </a:ln>
            <a:extLst/>
          </p:spPr>
          <p:txBody>
            <a:bodyPr vert="horz" wrap="square" lIns="91440" tIns="45720" rIns="91440" bIns="45720" numCol="1" anchor="b" anchorCtr="0" compatLnSpc="1">
              <a:prstTxWarp prst="textNoShape">
                <a:avLst/>
              </a:prstTxWarp>
            </a:bodyPr>
            <a:lstStyle/>
            <a:p>
              <a:endParaRPr lang="de-DE"/>
            </a:p>
          </p:txBody>
        </p:sp>
        <p:sp>
          <p:nvSpPr>
            <p:cNvPr id="19" name="Freeform 21"/>
            <p:cNvSpPr>
              <a:spLocks/>
            </p:cNvSpPr>
            <p:nvPr/>
          </p:nvSpPr>
          <p:spPr bwMode="auto">
            <a:xfrm>
              <a:off x="9209661" y="5118694"/>
              <a:ext cx="2938338" cy="1739308"/>
            </a:xfrm>
            <a:custGeom>
              <a:avLst/>
              <a:gdLst>
                <a:gd name="T0" fmla="*/ 5309 w 6752"/>
                <a:gd name="T1" fmla="*/ 1508 h 4006"/>
                <a:gd name="T2" fmla="*/ 0 w 6752"/>
                <a:gd name="T3" fmla="*/ 0 h 4006"/>
                <a:gd name="T4" fmla="*/ 6540 w 6752"/>
                <a:gd name="T5" fmla="*/ 4006 h 4006"/>
                <a:gd name="T6" fmla="*/ 6752 w 6752"/>
                <a:gd name="T7" fmla="*/ 4006 h 4006"/>
                <a:gd name="T8" fmla="*/ 5179 w 6752"/>
                <a:gd name="T9" fmla="*/ 1747 h 4006"/>
                <a:gd name="T10" fmla="*/ 5309 w 6752"/>
                <a:gd name="T11" fmla="*/ 1508 h 4006"/>
              </a:gdLst>
              <a:ahLst/>
              <a:cxnLst>
                <a:cxn ang="0">
                  <a:pos x="T0" y="T1"/>
                </a:cxn>
                <a:cxn ang="0">
                  <a:pos x="T2" y="T3"/>
                </a:cxn>
                <a:cxn ang="0">
                  <a:pos x="T4" y="T5"/>
                </a:cxn>
                <a:cxn ang="0">
                  <a:pos x="T6" y="T7"/>
                </a:cxn>
                <a:cxn ang="0">
                  <a:pos x="T8" y="T9"/>
                </a:cxn>
                <a:cxn ang="0">
                  <a:pos x="T10" y="T11"/>
                </a:cxn>
              </a:cxnLst>
              <a:rect l="0" t="0" r="r" b="b"/>
              <a:pathLst>
                <a:path w="6752" h="4006">
                  <a:moveTo>
                    <a:pt x="5309" y="1508"/>
                  </a:moveTo>
                  <a:cubicBezTo>
                    <a:pt x="0" y="0"/>
                    <a:pt x="0" y="0"/>
                    <a:pt x="0" y="0"/>
                  </a:cubicBezTo>
                  <a:cubicBezTo>
                    <a:pt x="0" y="0"/>
                    <a:pt x="4546" y="2759"/>
                    <a:pt x="6540" y="4006"/>
                  </a:cubicBezTo>
                  <a:cubicBezTo>
                    <a:pt x="6752" y="4006"/>
                    <a:pt x="6752" y="4006"/>
                    <a:pt x="6752" y="4006"/>
                  </a:cubicBezTo>
                  <a:cubicBezTo>
                    <a:pt x="6064" y="2988"/>
                    <a:pt x="5179" y="1747"/>
                    <a:pt x="5179" y="1747"/>
                  </a:cubicBezTo>
                  <a:lnTo>
                    <a:pt x="5309" y="1508"/>
                  </a:lnTo>
                  <a:close/>
                </a:path>
              </a:pathLst>
            </a:custGeom>
            <a:solidFill>
              <a:srgbClr val="D8D7D7"/>
            </a:solidFill>
            <a:ln>
              <a:solidFill>
                <a:srgbClr val="D8D7D7"/>
              </a:solidFill>
            </a:ln>
            <a:extLst/>
          </p:spPr>
          <p:txBody>
            <a:bodyPr vert="horz" wrap="square" lIns="91440" tIns="45720" rIns="91440" bIns="45720" numCol="1" anchor="b" anchorCtr="0" compatLnSpc="1">
              <a:prstTxWarp prst="textNoShape">
                <a:avLst/>
              </a:prstTxWarp>
            </a:bodyPr>
            <a:lstStyle/>
            <a:p>
              <a:endParaRPr lang="de-DE"/>
            </a:p>
          </p:txBody>
        </p:sp>
        <p:sp>
          <p:nvSpPr>
            <p:cNvPr id="20" name="Freeform 22"/>
            <p:cNvSpPr>
              <a:spLocks/>
            </p:cNvSpPr>
            <p:nvPr/>
          </p:nvSpPr>
          <p:spPr bwMode="auto">
            <a:xfrm>
              <a:off x="11463638" y="5773472"/>
              <a:ext cx="726775" cy="1084530"/>
            </a:xfrm>
            <a:custGeom>
              <a:avLst/>
              <a:gdLst>
                <a:gd name="T0" fmla="*/ 0 w 1670"/>
                <a:gd name="T1" fmla="*/ 239 h 2498"/>
                <a:gd name="T2" fmla="*/ 1573 w 1670"/>
                <a:gd name="T3" fmla="*/ 2498 h 2498"/>
                <a:gd name="T4" fmla="*/ 1670 w 1670"/>
                <a:gd name="T5" fmla="*/ 2498 h 2498"/>
                <a:gd name="T6" fmla="*/ 1670 w 1670"/>
                <a:gd name="T7" fmla="*/ 438 h 2498"/>
                <a:gd name="T8" fmla="*/ 130 w 1670"/>
                <a:gd name="T9" fmla="*/ 0 h 2498"/>
                <a:gd name="T10" fmla="*/ 0 w 1670"/>
                <a:gd name="T11" fmla="*/ 239 h 2498"/>
              </a:gdLst>
              <a:ahLst/>
              <a:cxnLst>
                <a:cxn ang="0">
                  <a:pos x="T0" y="T1"/>
                </a:cxn>
                <a:cxn ang="0">
                  <a:pos x="T2" y="T3"/>
                </a:cxn>
                <a:cxn ang="0">
                  <a:pos x="T4" y="T5"/>
                </a:cxn>
                <a:cxn ang="0">
                  <a:pos x="T6" y="T7"/>
                </a:cxn>
                <a:cxn ang="0">
                  <a:pos x="T8" y="T9"/>
                </a:cxn>
                <a:cxn ang="0">
                  <a:pos x="T10" y="T11"/>
                </a:cxn>
              </a:cxnLst>
              <a:rect l="0" t="0" r="r" b="b"/>
              <a:pathLst>
                <a:path w="1670" h="2498">
                  <a:moveTo>
                    <a:pt x="0" y="239"/>
                  </a:moveTo>
                  <a:cubicBezTo>
                    <a:pt x="0" y="239"/>
                    <a:pt x="885" y="1480"/>
                    <a:pt x="1573" y="2498"/>
                  </a:cubicBezTo>
                  <a:cubicBezTo>
                    <a:pt x="1670" y="2498"/>
                    <a:pt x="1670" y="2498"/>
                    <a:pt x="1670" y="2498"/>
                  </a:cubicBezTo>
                  <a:cubicBezTo>
                    <a:pt x="1670" y="438"/>
                    <a:pt x="1670" y="438"/>
                    <a:pt x="1670" y="438"/>
                  </a:cubicBezTo>
                  <a:cubicBezTo>
                    <a:pt x="130" y="0"/>
                    <a:pt x="130" y="0"/>
                    <a:pt x="130" y="0"/>
                  </a:cubicBezTo>
                  <a:lnTo>
                    <a:pt x="0" y="239"/>
                  </a:lnTo>
                  <a:close/>
                </a:path>
              </a:pathLst>
            </a:custGeom>
            <a:solidFill>
              <a:srgbClr val="DDDDDD"/>
            </a:solidFill>
            <a:ln>
              <a:solidFill>
                <a:srgbClr val="DDDDDD"/>
              </a:solidFill>
            </a:ln>
            <a:extLst/>
          </p:spPr>
          <p:txBody>
            <a:bodyPr vert="horz" wrap="square" lIns="91440" tIns="45720" rIns="91440" bIns="45720" numCol="1" anchor="b" anchorCtr="0" compatLnSpc="1">
              <a:prstTxWarp prst="textNoShape">
                <a:avLst/>
              </a:prstTxWarp>
            </a:bodyPr>
            <a:lstStyle/>
            <a:p>
              <a:endParaRPr lang="de-DE"/>
            </a:p>
          </p:txBody>
        </p:sp>
        <p:sp>
          <p:nvSpPr>
            <p:cNvPr id="21" name="Freeform 23"/>
            <p:cNvSpPr>
              <a:spLocks/>
            </p:cNvSpPr>
            <p:nvPr/>
          </p:nvSpPr>
          <p:spPr bwMode="auto">
            <a:xfrm>
              <a:off x="9209661" y="4418739"/>
              <a:ext cx="2980752" cy="1354733"/>
            </a:xfrm>
            <a:custGeom>
              <a:avLst/>
              <a:gdLst>
                <a:gd name="T0" fmla="*/ 0 w 10401"/>
                <a:gd name="T1" fmla="*/ 2448 h 4738"/>
                <a:gd name="T2" fmla="*/ 8062 w 10401"/>
                <a:gd name="T3" fmla="*/ 4738 h 4738"/>
                <a:gd name="T4" fmla="*/ 10401 w 10401"/>
                <a:gd name="T5" fmla="*/ 434 h 4738"/>
                <a:gd name="T6" fmla="*/ 10401 w 10401"/>
                <a:gd name="T7" fmla="*/ 0 h 4738"/>
                <a:gd name="T8" fmla="*/ 0 w 10401"/>
                <a:gd name="T9" fmla="*/ 2448 h 4738"/>
              </a:gdLst>
              <a:ahLst/>
              <a:cxnLst>
                <a:cxn ang="0">
                  <a:pos x="T0" y="T1"/>
                </a:cxn>
                <a:cxn ang="0">
                  <a:pos x="T2" y="T3"/>
                </a:cxn>
                <a:cxn ang="0">
                  <a:pos x="T4" y="T5"/>
                </a:cxn>
                <a:cxn ang="0">
                  <a:pos x="T6" y="T7"/>
                </a:cxn>
                <a:cxn ang="0">
                  <a:pos x="T8" y="T9"/>
                </a:cxn>
              </a:cxnLst>
              <a:rect l="0" t="0" r="r" b="b"/>
              <a:pathLst>
                <a:path w="10401" h="4738">
                  <a:moveTo>
                    <a:pt x="0" y="2448"/>
                  </a:moveTo>
                  <a:lnTo>
                    <a:pt x="8062" y="4738"/>
                  </a:lnTo>
                  <a:lnTo>
                    <a:pt x="10401" y="434"/>
                  </a:lnTo>
                  <a:lnTo>
                    <a:pt x="10401" y="0"/>
                  </a:lnTo>
                  <a:lnTo>
                    <a:pt x="0" y="2448"/>
                  </a:lnTo>
                  <a:close/>
                </a:path>
              </a:pathLst>
            </a:custGeom>
            <a:solidFill>
              <a:srgbClr val="D1D1D1"/>
            </a:solidFill>
            <a:ln>
              <a:solidFill>
                <a:srgbClr val="D1D1D1"/>
              </a:solidFill>
            </a:ln>
            <a:extLst/>
          </p:spPr>
          <p:txBody>
            <a:bodyPr vert="horz" wrap="square" lIns="91440" tIns="45720" rIns="91440" bIns="45720" numCol="1" anchor="b" anchorCtr="0" compatLnSpc="1">
              <a:prstTxWarp prst="textNoShape">
                <a:avLst/>
              </a:prstTxWarp>
            </a:bodyPr>
            <a:lstStyle/>
            <a:p>
              <a:endParaRPr lang="de-DE"/>
            </a:p>
          </p:txBody>
        </p:sp>
        <p:sp>
          <p:nvSpPr>
            <p:cNvPr id="22" name="Freeform 24"/>
            <p:cNvSpPr>
              <a:spLocks/>
            </p:cNvSpPr>
            <p:nvPr/>
          </p:nvSpPr>
          <p:spPr bwMode="auto">
            <a:xfrm>
              <a:off x="5560023" y="5118694"/>
              <a:ext cx="3649638" cy="1739308"/>
            </a:xfrm>
            <a:custGeom>
              <a:avLst/>
              <a:gdLst>
                <a:gd name="T0" fmla="*/ 1794 w 12735"/>
                <a:gd name="T1" fmla="*/ 323 h 6083"/>
                <a:gd name="T2" fmla="*/ 0 w 12735"/>
                <a:gd name="T3" fmla="*/ 6083 h 6083"/>
                <a:gd name="T4" fmla="*/ 1437 w 12735"/>
                <a:gd name="T5" fmla="*/ 6083 h 6083"/>
                <a:gd name="T6" fmla="*/ 12735 w 12735"/>
                <a:gd name="T7" fmla="*/ 0 h 6083"/>
                <a:gd name="T8" fmla="*/ 1794 w 12735"/>
                <a:gd name="T9" fmla="*/ 323 h 6083"/>
              </a:gdLst>
              <a:ahLst/>
              <a:cxnLst>
                <a:cxn ang="0">
                  <a:pos x="T0" y="T1"/>
                </a:cxn>
                <a:cxn ang="0">
                  <a:pos x="T2" y="T3"/>
                </a:cxn>
                <a:cxn ang="0">
                  <a:pos x="T4" y="T5"/>
                </a:cxn>
                <a:cxn ang="0">
                  <a:pos x="T6" y="T7"/>
                </a:cxn>
                <a:cxn ang="0">
                  <a:pos x="T8" y="T9"/>
                </a:cxn>
              </a:cxnLst>
              <a:rect l="0" t="0" r="r" b="b"/>
              <a:pathLst>
                <a:path w="12735" h="6083">
                  <a:moveTo>
                    <a:pt x="1794" y="323"/>
                  </a:moveTo>
                  <a:lnTo>
                    <a:pt x="0" y="6083"/>
                  </a:lnTo>
                  <a:lnTo>
                    <a:pt x="1437" y="6083"/>
                  </a:lnTo>
                  <a:lnTo>
                    <a:pt x="12735" y="0"/>
                  </a:lnTo>
                  <a:lnTo>
                    <a:pt x="1794" y="323"/>
                  </a:lnTo>
                  <a:close/>
                </a:path>
              </a:pathLst>
            </a:custGeom>
            <a:solidFill>
              <a:srgbClr val="E0E0E0"/>
            </a:solidFill>
            <a:ln>
              <a:solidFill>
                <a:srgbClr val="E0E0E0"/>
              </a:solidFill>
            </a:ln>
            <a:extLst/>
          </p:spPr>
          <p:txBody>
            <a:bodyPr vert="horz" wrap="square" lIns="91440" tIns="45720" rIns="91440" bIns="45720" numCol="1" anchor="b" anchorCtr="0" compatLnSpc="1">
              <a:prstTxWarp prst="textNoShape">
                <a:avLst/>
              </a:prstTxWarp>
            </a:bodyPr>
            <a:lstStyle/>
            <a:p>
              <a:endParaRPr lang="de-DE"/>
            </a:p>
          </p:txBody>
        </p:sp>
        <p:sp>
          <p:nvSpPr>
            <p:cNvPr id="23" name="Freeform 25"/>
            <p:cNvSpPr>
              <a:spLocks/>
            </p:cNvSpPr>
            <p:nvPr/>
          </p:nvSpPr>
          <p:spPr bwMode="auto">
            <a:xfrm>
              <a:off x="11520095" y="4542832"/>
              <a:ext cx="670318" cy="1420783"/>
            </a:xfrm>
            <a:custGeom>
              <a:avLst/>
              <a:gdLst>
                <a:gd name="T0" fmla="*/ 2339 w 2339"/>
                <a:gd name="T1" fmla="*/ 4969 h 4969"/>
                <a:gd name="T2" fmla="*/ 2339 w 2339"/>
                <a:gd name="T3" fmla="*/ 0 h 4969"/>
                <a:gd name="T4" fmla="*/ 0 w 2339"/>
                <a:gd name="T5" fmla="*/ 4304 h 4969"/>
                <a:gd name="T6" fmla="*/ 2339 w 2339"/>
                <a:gd name="T7" fmla="*/ 4969 h 4969"/>
              </a:gdLst>
              <a:ahLst/>
              <a:cxnLst>
                <a:cxn ang="0">
                  <a:pos x="T0" y="T1"/>
                </a:cxn>
                <a:cxn ang="0">
                  <a:pos x="T2" y="T3"/>
                </a:cxn>
                <a:cxn ang="0">
                  <a:pos x="T4" y="T5"/>
                </a:cxn>
                <a:cxn ang="0">
                  <a:pos x="T6" y="T7"/>
                </a:cxn>
              </a:cxnLst>
              <a:rect l="0" t="0" r="r" b="b"/>
              <a:pathLst>
                <a:path w="2339" h="4969">
                  <a:moveTo>
                    <a:pt x="2339" y="4969"/>
                  </a:moveTo>
                  <a:lnTo>
                    <a:pt x="2339" y="0"/>
                  </a:lnTo>
                  <a:lnTo>
                    <a:pt x="0" y="4304"/>
                  </a:lnTo>
                  <a:lnTo>
                    <a:pt x="2339" y="4969"/>
                  </a:lnTo>
                  <a:close/>
                </a:path>
              </a:pathLst>
            </a:custGeom>
            <a:solidFill>
              <a:srgbClr val="DADADA"/>
            </a:solidFill>
            <a:ln>
              <a:solidFill>
                <a:srgbClr val="DADADA"/>
              </a:solidFill>
            </a:ln>
            <a:extLst/>
          </p:spPr>
          <p:txBody>
            <a:bodyPr vert="horz" wrap="square" lIns="91440" tIns="45720" rIns="91440" bIns="45720" numCol="1" anchor="b" anchorCtr="0" compatLnSpc="1">
              <a:prstTxWarp prst="textNoShape">
                <a:avLst/>
              </a:prstTxWarp>
            </a:bodyPr>
            <a:lstStyle/>
            <a:p>
              <a:endParaRPr lang="de-DE"/>
            </a:p>
          </p:txBody>
        </p:sp>
        <p:sp>
          <p:nvSpPr>
            <p:cNvPr id="24" name="Freeform 26"/>
            <p:cNvSpPr>
              <a:spLocks/>
            </p:cNvSpPr>
            <p:nvPr/>
          </p:nvSpPr>
          <p:spPr bwMode="auto">
            <a:xfrm>
              <a:off x="-42106" y="497218"/>
              <a:ext cx="6116260" cy="6360784"/>
            </a:xfrm>
            <a:custGeom>
              <a:avLst/>
              <a:gdLst>
                <a:gd name="T0" fmla="*/ 9966 w 21342"/>
                <a:gd name="T1" fmla="*/ 19806 h 22246"/>
                <a:gd name="T2" fmla="*/ 21342 w 21342"/>
                <a:gd name="T3" fmla="*/ 16486 h 22246"/>
                <a:gd name="T4" fmla="*/ 6522 w 21342"/>
                <a:gd name="T5" fmla="*/ 18816 h 22246"/>
                <a:gd name="T6" fmla="*/ 0 w 21342"/>
                <a:gd name="T7" fmla="*/ 0 h 22246"/>
                <a:gd name="T8" fmla="*/ 0 w 21342"/>
                <a:gd name="T9" fmla="*/ 22246 h 22246"/>
                <a:gd name="T10" fmla="*/ 368 w 21342"/>
                <a:gd name="T11" fmla="*/ 22246 h 22246"/>
                <a:gd name="T12" fmla="*/ 6522 w 21342"/>
                <a:gd name="T13" fmla="*/ 18816 h 22246"/>
                <a:gd name="T14" fmla="*/ 9966 w 21342"/>
                <a:gd name="T15" fmla="*/ 19806 h 222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42" h="22246">
                  <a:moveTo>
                    <a:pt x="9966" y="19806"/>
                  </a:moveTo>
                  <a:lnTo>
                    <a:pt x="21342" y="16486"/>
                  </a:lnTo>
                  <a:lnTo>
                    <a:pt x="6522" y="18816"/>
                  </a:lnTo>
                  <a:lnTo>
                    <a:pt x="0" y="0"/>
                  </a:lnTo>
                  <a:lnTo>
                    <a:pt x="0" y="22246"/>
                  </a:lnTo>
                  <a:lnTo>
                    <a:pt x="368" y="22246"/>
                  </a:lnTo>
                  <a:lnTo>
                    <a:pt x="6522" y="18816"/>
                  </a:lnTo>
                  <a:lnTo>
                    <a:pt x="9966" y="19806"/>
                  </a:lnTo>
                  <a:close/>
                </a:path>
              </a:pathLst>
            </a:custGeom>
            <a:solidFill>
              <a:srgbClr val="C5C5C6"/>
            </a:solidFill>
            <a:ln>
              <a:solidFill>
                <a:srgbClr val="C5C5C6"/>
              </a:solidFill>
            </a:ln>
            <a:extLst/>
          </p:spPr>
          <p:txBody>
            <a:bodyPr vert="horz" wrap="square" lIns="91440" tIns="45720" rIns="91440" bIns="45720" numCol="1" anchor="b" anchorCtr="0" compatLnSpc="1">
              <a:prstTxWarp prst="textNoShape">
                <a:avLst/>
              </a:prstTxWarp>
            </a:bodyPr>
            <a:lstStyle/>
            <a:p>
              <a:endParaRPr lang="de-DE"/>
            </a:p>
          </p:txBody>
        </p:sp>
        <p:sp>
          <p:nvSpPr>
            <p:cNvPr id="25" name="Freeform 27"/>
            <p:cNvSpPr>
              <a:spLocks/>
            </p:cNvSpPr>
            <p:nvPr/>
          </p:nvSpPr>
          <p:spPr bwMode="auto">
            <a:xfrm>
              <a:off x="128124" y="-19456"/>
              <a:ext cx="5427600" cy="2676584"/>
            </a:xfrm>
            <a:custGeom>
              <a:avLst/>
              <a:gdLst>
                <a:gd name="T0" fmla="*/ 17175 w 18939"/>
                <a:gd name="T1" fmla="*/ 0 h 9361"/>
                <a:gd name="T2" fmla="*/ 0 w 18939"/>
                <a:gd name="T3" fmla="*/ 0 h 9361"/>
                <a:gd name="T4" fmla="*/ 18939 w 18939"/>
                <a:gd name="T5" fmla="*/ 9361 h 9361"/>
                <a:gd name="T6" fmla="*/ 17175 w 18939"/>
                <a:gd name="T7" fmla="*/ 0 h 9361"/>
              </a:gdLst>
              <a:ahLst/>
              <a:cxnLst>
                <a:cxn ang="0">
                  <a:pos x="T0" y="T1"/>
                </a:cxn>
                <a:cxn ang="0">
                  <a:pos x="T2" y="T3"/>
                </a:cxn>
                <a:cxn ang="0">
                  <a:pos x="T4" y="T5"/>
                </a:cxn>
                <a:cxn ang="0">
                  <a:pos x="T6" y="T7"/>
                </a:cxn>
              </a:cxnLst>
              <a:rect l="0" t="0" r="r" b="b"/>
              <a:pathLst>
                <a:path w="18939" h="9361">
                  <a:moveTo>
                    <a:pt x="17175" y="0"/>
                  </a:moveTo>
                  <a:lnTo>
                    <a:pt x="0" y="0"/>
                  </a:lnTo>
                  <a:lnTo>
                    <a:pt x="18939" y="9361"/>
                  </a:lnTo>
                  <a:lnTo>
                    <a:pt x="17175" y="0"/>
                  </a:lnTo>
                  <a:close/>
                </a:path>
              </a:pathLst>
            </a:custGeom>
            <a:solidFill>
              <a:srgbClr val="C6C6C6"/>
            </a:solidFill>
            <a:ln>
              <a:solidFill>
                <a:srgbClr val="C6C6C6"/>
              </a:solidFill>
            </a:ln>
            <a:extLst/>
          </p:spPr>
          <p:txBody>
            <a:bodyPr vert="horz" wrap="square" lIns="91440" tIns="45720" rIns="91440" bIns="45720" numCol="1" anchor="b" anchorCtr="0" compatLnSpc="1">
              <a:prstTxWarp prst="textNoShape">
                <a:avLst/>
              </a:prstTxWarp>
            </a:bodyPr>
            <a:lstStyle/>
            <a:p>
              <a:endParaRPr lang="de-DE"/>
            </a:p>
          </p:txBody>
        </p:sp>
        <p:sp>
          <p:nvSpPr>
            <p:cNvPr id="26" name="Freeform 28"/>
            <p:cNvSpPr>
              <a:spLocks/>
            </p:cNvSpPr>
            <p:nvPr/>
          </p:nvSpPr>
          <p:spPr bwMode="auto">
            <a:xfrm>
              <a:off x="5231026" y="-19456"/>
              <a:ext cx="3978635" cy="1603492"/>
            </a:xfrm>
            <a:custGeom>
              <a:avLst/>
              <a:gdLst>
                <a:gd name="T0" fmla="*/ 13883 w 13883"/>
                <a:gd name="T1" fmla="*/ 2630 h 5608"/>
                <a:gd name="T2" fmla="*/ 8096 w 13883"/>
                <a:gd name="T3" fmla="*/ 0 h 5608"/>
                <a:gd name="T4" fmla="*/ 0 w 13883"/>
                <a:gd name="T5" fmla="*/ 0 h 5608"/>
                <a:gd name="T6" fmla="*/ 13365 w 13883"/>
                <a:gd name="T7" fmla="*/ 5608 h 5608"/>
                <a:gd name="T8" fmla="*/ 13883 w 13883"/>
                <a:gd name="T9" fmla="*/ 2630 h 5608"/>
              </a:gdLst>
              <a:ahLst/>
              <a:cxnLst>
                <a:cxn ang="0">
                  <a:pos x="T0" y="T1"/>
                </a:cxn>
                <a:cxn ang="0">
                  <a:pos x="T2" y="T3"/>
                </a:cxn>
                <a:cxn ang="0">
                  <a:pos x="T4" y="T5"/>
                </a:cxn>
                <a:cxn ang="0">
                  <a:pos x="T6" y="T7"/>
                </a:cxn>
                <a:cxn ang="0">
                  <a:pos x="T8" y="T9"/>
                </a:cxn>
              </a:cxnLst>
              <a:rect l="0" t="0" r="r" b="b"/>
              <a:pathLst>
                <a:path w="13883" h="5608">
                  <a:moveTo>
                    <a:pt x="13883" y="2630"/>
                  </a:moveTo>
                  <a:lnTo>
                    <a:pt x="8096" y="0"/>
                  </a:lnTo>
                  <a:lnTo>
                    <a:pt x="0" y="0"/>
                  </a:lnTo>
                  <a:lnTo>
                    <a:pt x="13365" y="5608"/>
                  </a:lnTo>
                  <a:lnTo>
                    <a:pt x="13883" y="2630"/>
                  </a:lnTo>
                  <a:close/>
                </a:path>
              </a:pathLst>
            </a:custGeom>
            <a:solidFill>
              <a:srgbClr val="DDDEDE"/>
            </a:solidFill>
            <a:ln>
              <a:solidFill>
                <a:srgbClr val="DDDEDE"/>
              </a:solidFill>
            </a:ln>
            <a:extLst/>
          </p:spPr>
          <p:txBody>
            <a:bodyPr vert="horz" wrap="square" lIns="91440" tIns="45720" rIns="91440" bIns="45720" numCol="1" anchor="b" anchorCtr="0" compatLnSpc="1">
              <a:prstTxWarp prst="textNoShape">
                <a:avLst/>
              </a:prstTxWarp>
            </a:bodyPr>
            <a:lstStyle/>
            <a:p>
              <a:endParaRPr lang="de-DE"/>
            </a:p>
          </p:txBody>
        </p:sp>
        <p:sp>
          <p:nvSpPr>
            <p:cNvPr id="27" name="Freeform 29"/>
            <p:cNvSpPr>
              <a:spLocks/>
            </p:cNvSpPr>
            <p:nvPr/>
          </p:nvSpPr>
          <p:spPr bwMode="auto">
            <a:xfrm>
              <a:off x="5050191" y="-19456"/>
              <a:ext cx="4011019" cy="2676584"/>
            </a:xfrm>
            <a:custGeom>
              <a:avLst/>
              <a:gdLst>
                <a:gd name="T0" fmla="*/ 13802 w 13996"/>
                <a:gd name="T1" fmla="*/ 5844 h 9361"/>
                <a:gd name="T2" fmla="*/ 13996 w 13996"/>
                <a:gd name="T3" fmla="*/ 5608 h 9361"/>
                <a:gd name="T4" fmla="*/ 631 w 13996"/>
                <a:gd name="T5" fmla="*/ 0 h 9361"/>
                <a:gd name="T6" fmla="*/ 0 w 13996"/>
                <a:gd name="T7" fmla="*/ 0 h 9361"/>
                <a:gd name="T8" fmla="*/ 1764 w 13996"/>
                <a:gd name="T9" fmla="*/ 9361 h 9361"/>
                <a:gd name="T10" fmla="*/ 13802 w 13996"/>
                <a:gd name="T11" fmla="*/ 5844 h 9361"/>
              </a:gdLst>
              <a:ahLst/>
              <a:cxnLst>
                <a:cxn ang="0">
                  <a:pos x="T0" y="T1"/>
                </a:cxn>
                <a:cxn ang="0">
                  <a:pos x="T2" y="T3"/>
                </a:cxn>
                <a:cxn ang="0">
                  <a:pos x="T4" y="T5"/>
                </a:cxn>
                <a:cxn ang="0">
                  <a:pos x="T6" y="T7"/>
                </a:cxn>
                <a:cxn ang="0">
                  <a:pos x="T8" y="T9"/>
                </a:cxn>
                <a:cxn ang="0">
                  <a:pos x="T10" y="T11"/>
                </a:cxn>
              </a:cxnLst>
              <a:rect l="0" t="0" r="r" b="b"/>
              <a:pathLst>
                <a:path w="13996" h="9361">
                  <a:moveTo>
                    <a:pt x="13802" y="5844"/>
                  </a:moveTo>
                  <a:lnTo>
                    <a:pt x="13996" y="5608"/>
                  </a:lnTo>
                  <a:lnTo>
                    <a:pt x="631" y="0"/>
                  </a:lnTo>
                  <a:lnTo>
                    <a:pt x="0" y="0"/>
                  </a:lnTo>
                  <a:lnTo>
                    <a:pt x="1764" y="9361"/>
                  </a:lnTo>
                  <a:lnTo>
                    <a:pt x="13802" y="5844"/>
                  </a:lnTo>
                  <a:close/>
                </a:path>
              </a:pathLst>
            </a:custGeom>
            <a:solidFill>
              <a:srgbClr val="E7E7E7"/>
            </a:solidFill>
            <a:ln>
              <a:solidFill>
                <a:srgbClr val="E7E7E7"/>
              </a:solidFill>
            </a:ln>
            <a:extLst/>
          </p:spPr>
          <p:txBody>
            <a:bodyPr vert="horz" wrap="square" lIns="91440" tIns="45720" rIns="91440" bIns="45720" numCol="1" anchor="b" anchorCtr="0" compatLnSpc="1">
              <a:prstTxWarp prst="textNoShape">
                <a:avLst/>
              </a:prstTxWarp>
            </a:bodyPr>
            <a:lstStyle/>
            <a:p>
              <a:endParaRPr lang="de-DE"/>
            </a:p>
          </p:txBody>
        </p:sp>
        <p:sp>
          <p:nvSpPr>
            <p:cNvPr id="28" name="Freeform 30"/>
            <p:cNvSpPr>
              <a:spLocks/>
            </p:cNvSpPr>
            <p:nvPr/>
          </p:nvSpPr>
          <p:spPr bwMode="auto">
            <a:xfrm>
              <a:off x="7551204" y="-19456"/>
              <a:ext cx="3693771" cy="751994"/>
            </a:xfrm>
            <a:custGeom>
              <a:avLst/>
              <a:gdLst>
                <a:gd name="T0" fmla="*/ 12889 w 12889"/>
                <a:gd name="T1" fmla="*/ 0 h 2630"/>
                <a:gd name="T2" fmla="*/ 0 w 12889"/>
                <a:gd name="T3" fmla="*/ 0 h 2630"/>
                <a:gd name="T4" fmla="*/ 5787 w 12889"/>
                <a:gd name="T5" fmla="*/ 2630 h 2630"/>
                <a:gd name="T6" fmla="*/ 12889 w 12889"/>
                <a:gd name="T7" fmla="*/ 0 h 2630"/>
              </a:gdLst>
              <a:ahLst/>
              <a:cxnLst>
                <a:cxn ang="0">
                  <a:pos x="T0" y="T1"/>
                </a:cxn>
                <a:cxn ang="0">
                  <a:pos x="T2" y="T3"/>
                </a:cxn>
                <a:cxn ang="0">
                  <a:pos x="T4" y="T5"/>
                </a:cxn>
                <a:cxn ang="0">
                  <a:pos x="T6" y="T7"/>
                </a:cxn>
              </a:cxnLst>
              <a:rect l="0" t="0" r="r" b="b"/>
              <a:pathLst>
                <a:path w="12889" h="2630">
                  <a:moveTo>
                    <a:pt x="12889" y="0"/>
                  </a:moveTo>
                  <a:lnTo>
                    <a:pt x="0" y="0"/>
                  </a:lnTo>
                  <a:lnTo>
                    <a:pt x="5787" y="2630"/>
                  </a:lnTo>
                  <a:lnTo>
                    <a:pt x="12889" y="0"/>
                  </a:lnTo>
                  <a:close/>
                </a:path>
              </a:pathLst>
            </a:custGeom>
            <a:solidFill>
              <a:srgbClr val="E7E8E8"/>
            </a:solidFill>
            <a:ln>
              <a:solidFill>
                <a:srgbClr val="E7E8E8"/>
              </a:solidFill>
            </a:ln>
            <a:extLst/>
          </p:spPr>
          <p:txBody>
            <a:bodyPr vert="horz" wrap="square" lIns="91440" tIns="45720" rIns="91440" bIns="45720" numCol="1" anchor="b" anchorCtr="0" compatLnSpc="1">
              <a:prstTxWarp prst="textNoShape">
                <a:avLst/>
              </a:prstTxWarp>
            </a:bodyPr>
            <a:lstStyle/>
            <a:p>
              <a:endParaRPr lang="de-DE"/>
            </a:p>
          </p:txBody>
        </p:sp>
        <p:sp>
          <p:nvSpPr>
            <p:cNvPr id="29" name="Freeform 31"/>
            <p:cNvSpPr>
              <a:spLocks/>
            </p:cNvSpPr>
            <p:nvPr/>
          </p:nvSpPr>
          <p:spPr bwMode="auto">
            <a:xfrm>
              <a:off x="2813983" y="5211049"/>
              <a:ext cx="3260171" cy="1646953"/>
            </a:xfrm>
            <a:custGeom>
              <a:avLst/>
              <a:gdLst>
                <a:gd name="T0" fmla="*/ 11376 w 11376"/>
                <a:gd name="T1" fmla="*/ 0 h 5760"/>
                <a:gd name="T2" fmla="*/ 0 w 11376"/>
                <a:gd name="T3" fmla="*/ 3320 h 5760"/>
                <a:gd name="T4" fmla="*/ 8492 w 11376"/>
                <a:gd name="T5" fmla="*/ 5760 h 5760"/>
                <a:gd name="T6" fmla="*/ 9582 w 11376"/>
                <a:gd name="T7" fmla="*/ 5760 h 5760"/>
                <a:gd name="T8" fmla="*/ 11376 w 11376"/>
                <a:gd name="T9" fmla="*/ 0 h 5760"/>
              </a:gdLst>
              <a:ahLst/>
              <a:cxnLst>
                <a:cxn ang="0">
                  <a:pos x="T0" y="T1"/>
                </a:cxn>
                <a:cxn ang="0">
                  <a:pos x="T2" y="T3"/>
                </a:cxn>
                <a:cxn ang="0">
                  <a:pos x="T4" y="T5"/>
                </a:cxn>
                <a:cxn ang="0">
                  <a:pos x="T6" y="T7"/>
                </a:cxn>
                <a:cxn ang="0">
                  <a:pos x="T8" y="T9"/>
                </a:cxn>
              </a:cxnLst>
              <a:rect l="0" t="0" r="r" b="b"/>
              <a:pathLst>
                <a:path w="11376" h="5760">
                  <a:moveTo>
                    <a:pt x="11376" y="0"/>
                  </a:moveTo>
                  <a:lnTo>
                    <a:pt x="0" y="3320"/>
                  </a:lnTo>
                  <a:lnTo>
                    <a:pt x="8492" y="5760"/>
                  </a:lnTo>
                  <a:lnTo>
                    <a:pt x="9582" y="5760"/>
                  </a:lnTo>
                  <a:lnTo>
                    <a:pt x="11376" y="0"/>
                  </a:lnTo>
                  <a:close/>
                </a:path>
              </a:pathLst>
            </a:custGeom>
            <a:solidFill>
              <a:srgbClr val="E7E7E7"/>
            </a:solidFill>
            <a:ln>
              <a:solidFill>
                <a:srgbClr val="E7E7E7"/>
              </a:solidFill>
            </a:ln>
            <a:extLst/>
          </p:spPr>
          <p:txBody>
            <a:bodyPr vert="horz" wrap="square" lIns="91440" tIns="45720" rIns="91440" bIns="45720" numCol="1" anchor="b" anchorCtr="0" compatLnSpc="1">
              <a:prstTxWarp prst="textNoShape">
                <a:avLst/>
              </a:prstTxWarp>
            </a:bodyPr>
            <a:lstStyle/>
            <a:p>
              <a:endParaRPr lang="de-DE"/>
            </a:p>
          </p:txBody>
        </p:sp>
        <p:sp>
          <p:nvSpPr>
            <p:cNvPr id="30" name="Freeform 32"/>
            <p:cNvSpPr>
              <a:spLocks/>
            </p:cNvSpPr>
            <p:nvPr/>
          </p:nvSpPr>
          <p:spPr bwMode="auto">
            <a:xfrm>
              <a:off x="63357" y="5877264"/>
              <a:ext cx="5184291" cy="980738"/>
            </a:xfrm>
            <a:custGeom>
              <a:avLst/>
              <a:gdLst>
                <a:gd name="T0" fmla="*/ 9598 w 18090"/>
                <a:gd name="T1" fmla="*/ 990 h 3430"/>
                <a:gd name="T2" fmla="*/ 9598 w 18090"/>
                <a:gd name="T3" fmla="*/ 990 h 3430"/>
                <a:gd name="T4" fmla="*/ 6154 w 18090"/>
                <a:gd name="T5" fmla="*/ 0 h 3430"/>
                <a:gd name="T6" fmla="*/ 0 w 18090"/>
                <a:gd name="T7" fmla="*/ 3430 h 3430"/>
                <a:gd name="T8" fmla="*/ 18090 w 18090"/>
                <a:gd name="T9" fmla="*/ 3430 h 3430"/>
                <a:gd name="T10" fmla="*/ 9598 w 18090"/>
                <a:gd name="T11" fmla="*/ 990 h 3430"/>
                <a:gd name="T12" fmla="*/ 9598 w 18090"/>
                <a:gd name="T13" fmla="*/ 990 h 3430"/>
              </a:gdLst>
              <a:ahLst/>
              <a:cxnLst>
                <a:cxn ang="0">
                  <a:pos x="T0" y="T1"/>
                </a:cxn>
                <a:cxn ang="0">
                  <a:pos x="T2" y="T3"/>
                </a:cxn>
                <a:cxn ang="0">
                  <a:pos x="T4" y="T5"/>
                </a:cxn>
                <a:cxn ang="0">
                  <a:pos x="T6" y="T7"/>
                </a:cxn>
                <a:cxn ang="0">
                  <a:pos x="T8" y="T9"/>
                </a:cxn>
                <a:cxn ang="0">
                  <a:pos x="T10" y="T11"/>
                </a:cxn>
                <a:cxn ang="0">
                  <a:pos x="T12" y="T13"/>
                </a:cxn>
              </a:cxnLst>
              <a:rect l="0" t="0" r="r" b="b"/>
              <a:pathLst>
                <a:path w="18090" h="3430">
                  <a:moveTo>
                    <a:pt x="9598" y="990"/>
                  </a:moveTo>
                  <a:lnTo>
                    <a:pt x="9598" y="990"/>
                  </a:lnTo>
                  <a:lnTo>
                    <a:pt x="6154" y="0"/>
                  </a:lnTo>
                  <a:lnTo>
                    <a:pt x="0" y="3430"/>
                  </a:lnTo>
                  <a:lnTo>
                    <a:pt x="18090" y="3430"/>
                  </a:lnTo>
                  <a:lnTo>
                    <a:pt x="9598" y="990"/>
                  </a:lnTo>
                  <a:lnTo>
                    <a:pt x="9598" y="990"/>
                  </a:lnTo>
                  <a:close/>
                </a:path>
              </a:pathLst>
            </a:custGeom>
            <a:solidFill>
              <a:srgbClr val="D1D1D1"/>
            </a:solidFill>
            <a:ln>
              <a:solidFill>
                <a:srgbClr val="D1D1D1"/>
              </a:solidFill>
            </a:ln>
            <a:extLst/>
          </p:spPr>
          <p:txBody>
            <a:bodyPr vert="horz" wrap="square" lIns="91440" tIns="45720" rIns="91440" bIns="45720" numCol="1" anchor="b" anchorCtr="0" compatLnSpc="1">
              <a:prstTxWarp prst="textNoShape">
                <a:avLst/>
              </a:prstTxWarp>
            </a:bodyPr>
            <a:lstStyle/>
            <a:p>
              <a:endParaRPr lang="de-DE"/>
            </a:p>
          </p:txBody>
        </p:sp>
        <p:sp>
          <p:nvSpPr>
            <p:cNvPr id="31" name="Freeform 33"/>
            <p:cNvSpPr>
              <a:spLocks/>
            </p:cNvSpPr>
            <p:nvPr/>
          </p:nvSpPr>
          <p:spPr bwMode="auto">
            <a:xfrm>
              <a:off x="9209661" y="-19456"/>
              <a:ext cx="2961551" cy="2880166"/>
            </a:xfrm>
            <a:custGeom>
              <a:avLst/>
              <a:gdLst>
                <a:gd name="T0" fmla="*/ 2589 w 10334"/>
                <a:gd name="T1" fmla="*/ 10073 h 10073"/>
                <a:gd name="T2" fmla="*/ 5631 w 10334"/>
                <a:gd name="T3" fmla="*/ 5542 h 10073"/>
                <a:gd name="T4" fmla="*/ 9175 w 10334"/>
                <a:gd name="T5" fmla="*/ 4639 h 10073"/>
                <a:gd name="T6" fmla="*/ 10334 w 10334"/>
                <a:gd name="T7" fmla="*/ 0 h 10073"/>
                <a:gd name="T8" fmla="*/ 7102 w 10334"/>
                <a:gd name="T9" fmla="*/ 0 h 10073"/>
                <a:gd name="T10" fmla="*/ 0 w 10334"/>
                <a:gd name="T11" fmla="*/ 2630 h 10073"/>
                <a:gd name="T12" fmla="*/ 2589 w 10334"/>
                <a:gd name="T13" fmla="*/ 10073 h 10073"/>
              </a:gdLst>
              <a:ahLst/>
              <a:cxnLst>
                <a:cxn ang="0">
                  <a:pos x="T0" y="T1"/>
                </a:cxn>
                <a:cxn ang="0">
                  <a:pos x="T2" y="T3"/>
                </a:cxn>
                <a:cxn ang="0">
                  <a:pos x="T4" y="T5"/>
                </a:cxn>
                <a:cxn ang="0">
                  <a:pos x="T6" y="T7"/>
                </a:cxn>
                <a:cxn ang="0">
                  <a:pos x="T8" y="T9"/>
                </a:cxn>
                <a:cxn ang="0">
                  <a:pos x="T10" y="T11"/>
                </a:cxn>
                <a:cxn ang="0">
                  <a:pos x="T12" y="T13"/>
                </a:cxn>
              </a:cxnLst>
              <a:rect l="0" t="0" r="r" b="b"/>
              <a:pathLst>
                <a:path w="10334" h="10073">
                  <a:moveTo>
                    <a:pt x="2589" y="10073"/>
                  </a:moveTo>
                  <a:lnTo>
                    <a:pt x="5631" y="5542"/>
                  </a:lnTo>
                  <a:lnTo>
                    <a:pt x="9175" y="4639"/>
                  </a:lnTo>
                  <a:lnTo>
                    <a:pt x="10334" y="0"/>
                  </a:lnTo>
                  <a:lnTo>
                    <a:pt x="7102" y="0"/>
                  </a:lnTo>
                  <a:lnTo>
                    <a:pt x="0" y="2630"/>
                  </a:lnTo>
                  <a:lnTo>
                    <a:pt x="2589" y="10073"/>
                  </a:lnTo>
                  <a:close/>
                </a:path>
              </a:pathLst>
            </a:custGeom>
            <a:solidFill>
              <a:srgbClr val="D9D8D8"/>
            </a:solidFill>
            <a:ln>
              <a:solidFill>
                <a:srgbClr val="D9D8D8"/>
              </a:solidFill>
            </a:ln>
            <a:extLst/>
          </p:spPr>
          <p:txBody>
            <a:bodyPr vert="horz" wrap="square" lIns="91440" tIns="45720" rIns="91440" bIns="45720" numCol="1" anchor="b" anchorCtr="0" compatLnSpc="1">
              <a:prstTxWarp prst="textNoShape">
                <a:avLst/>
              </a:prstTxWarp>
            </a:bodyPr>
            <a:lstStyle/>
            <a:p>
              <a:endParaRPr lang="de-DE"/>
            </a:p>
          </p:txBody>
        </p:sp>
        <p:sp>
          <p:nvSpPr>
            <p:cNvPr id="3072" name="Freeform 34"/>
            <p:cNvSpPr>
              <a:spLocks/>
            </p:cNvSpPr>
            <p:nvPr/>
          </p:nvSpPr>
          <p:spPr bwMode="auto">
            <a:xfrm>
              <a:off x="-42106" y="-19456"/>
              <a:ext cx="6116260" cy="5230505"/>
            </a:xfrm>
            <a:custGeom>
              <a:avLst/>
              <a:gdLst>
                <a:gd name="T0" fmla="*/ 0 w 21342"/>
                <a:gd name="T1" fmla="*/ 381 h 18293"/>
                <a:gd name="T2" fmla="*/ 21342 w 21342"/>
                <a:gd name="T3" fmla="*/ 18293 h 18293"/>
                <a:gd name="T4" fmla="*/ 19533 w 21342"/>
                <a:gd name="T5" fmla="*/ 9361 h 18293"/>
                <a:gd name="T6" fmla="*/ 594 w 21342"/>
                <a:gd name="T7" fmla="*/ 0 h 18293"/>
                <a:gd name="T8" fmla="*/ 0 w 21342"/>
                <a:gd name="T9" fmla="*/ 0 h 18293"/>
                <a:gd name="T10" fmla="*/ 0 w 21342"/>
                <a:gd name="T11" fmla="*/ 381 h 18293"/>
              </a:gdLst>
              <a:ahLst/>
              <a:cxnLst>
                <a:cxn ang="0">
                  <a:pos x="T0" y="T1"/>
                </a:cxn>
                <a:cxn ang="0">
                  <a:pos x="T2" y="T3"/>
                </a:cxn>
                <a:cxn ang="0">
                  <a:pos x="T4" y="T5"/>
                </a:cxn>
                <a:cxn ang="0">
                  <a:pos x="T6" y="T7"/>
                </a:cxn>
                <a:cxn ang="0">
                  <a:pos x="T8" y="T9"/>
                </a:cxn>
                <a:cxn ang="0">
                  <a:pos x="T10" y="T11"/>
                </a:cxn>
              </a:cxnLst>
              <a:rect l="0" t="0" r="r" b="b"/>
              <a:pathLst>
                <a:path w="21342" h="18293">
                  <a:moveTo>
                    <a:pt x="0" y="381"/>
                  </a:moveTo>
                  <a:lnTo>
                    <a:pt x="21342" y="18293"/>
                  </a:lnTo>
                  <a:lnTo>
                    <a:pt x="19533" y="9361"/>
                  </a:lnTo>
                  <a:lnTo>
                    <a:pt x="594" y="0"/>
                  </a:lnTo>
                  <a:lnTo>
                    <a:pt x="0" y="0"/>
                  </a:lnTo>
                  <a:lnTo>
                    <a:pt x="0" y="381"/>
                  </a:lnTo>
                  <a:close/>
                </a:path>
              </a:pathLst>
            </a:custGeom>
            <a:solidFill>
              <a:srgbClr val="D0D0CF"/>
            </a:solidFill>
            <a:ln>
              <a:solidFill>
                <a:srgbClr val="D0D0CF"/>
              </a:solidFill>
            </a:ln>
            <a:extLst/>
          </p:spPr>
          <p:txBody>
            <a:bodyPr vert="horz" wrap="square" lIns="91440" tIns="45720" rIns="91440" bIns="45720" numCol="1" anchor="b" anchorCtr="0" compatLnSpc="1">
              <a:prstTxWarp prst="textNoShape">
                <a:avLst/>
              </a:prstTxWarp>
            </a:bodyPr>
            <a:lstStyle/>
            <a:p>
              <a:endParaRPr lang="de-DE"/>
            </a:p>
          </p:txBody>
        </p:sp>
        <p:sp>
          <p:nvSpPr>
            <p:cNvPr id="3073" name="Freeform 35"/>
            <p:cNvSpPr>
              <a:spLocks/>
            </p:cNvSpPr>
            <p:nvPr/>
          </p:nvSpPr>
          <p:spPr bwMode="auto">
            <a:xfrm>
              <a:off x="-42106" y="89483"/>
              <a:ext cx="6116260" cy="5787781"/>
            </a:xfrm>
            <a:custGeom>
              <a:avLst/>
              <a:gdLst>
                <a:gd name="T0" fmla="*/ 0 w 21342"/>
                <a:gd name="T1" fmla="*/ 0 h 20242"/>
                <a:gd name="T2" fmla="*/ 0 w 21342"/>
                <a:gd name="T3" fmla="*/ 387 h 20242"/>
                <a:gd name="T4" fmla="*/ 0 w 21342"/>
                <a:gd name="T5" fmla="*/ 1426 h 20242"/>
                <a:gd name="T6" fmla="*/ 6522 w 21342"/>
                <a:gd name="T7" fmla="*/ 20242 h 20242"/>
                <a:gd name="T8" fmla="*/ 21342 w 21342"/>
                <a:gd name="T9" fmla="*/ 17912 h 20242"/>
                <a:gd name="T10" fmla="*/ 0 w 21342"/>
                <a:gd name="T11" fmla="*/ 0 h 20242"/>
              </a:gdLst>
              <a:ahLst/>
              <a:cxnLst>
                <a:cxn ang="0">
                  <a:pos x="T0" y="T1"/>
                </a:cxn>
                <a:cxn ang="0">
                  <a:pos x="T2" y="T3"/>
                </a:cxn>
                <a:cxn ang="0">
                  <a:pos x="T4" y="T5"/>
                </a:cxn>
                <a:cxn ang="0">
                  <a:pos x="T6" y="T7"/>
                </a:cxn>
                <a:cxn ang="0">
                  <a:pos x="T8" y="T9"/>
                </a:cxn>
                <a:cxn ang="0">
                  <a:pos x="T10" y="T11"/>
                </a:cxn>
              </a:cxnLst>
              <a:rect l="0" t="0" r="r" b="b"/>
              <a:pathLst>
                <a:path w="21342" h="20242">
                  <a:moveTo>
                    <a:pt x="0" y="0"/>
                  </a:moveTo>
                  <a:lnTo>
                    <a:pt x="0" y="387"/>
                  </a:lnTo>
                  <a:lnTo>
                    <a:pt x="0" y="1426"/>
                  </a:lnTo>
                  <a:lnTo>
                    <a:pt x="6522" y="20242"/>
                  </a:lnTo>
                  <a:lnTo>
                    <a:pt x="21342" y="17912"/>
                  </a:lnTo>
                  <a:lnTo>
                    <a:pt x="0" y="0"/>
                  </a:lnTo>
                  <a:close/>
                </a:path>
              </a:pathLst>
            </a:custGeom>
            <a:solidFill>
              <a:srgbClr val="DDDEDE"/>
            </a:solidFill>
            <a:ln>
              <a:solidFill>
                <a:srgbClr val="DDDEDE"/>
              </a:solidFill>
            </a:ln>
            <a:extLst/>
          </p:spPr>
          <p:txBody>
            <a:bodyPr vert="horz" wrap="square" lIns="91440" tIns="45720" rIns="91440" bIns="45720" numCol="1" anchor="b" anchorCtr="0" compatLnSpc="1">
              <a:prstTxWarp prst="textNoShape">
                <a:avLst/>
              </a:prstTxWarp>
            </a:bodyPr>
            <a:lstStyle/>
            <a:p>
              <a:endParaRPr lang="de-DE"/>
            </a:p>
          </p:txBody>
        </p:sp>
      </p:grpSp>
      <p:sp>
        <p:nvSpPr>
          <p:cNvPr id="2" name="Прямоугольник 1"/>
          <p:cNvSpPr/>
          <p:nvPr/>
        </p:nvSpPr>
        <p:spPr>
          <a:xfrm>
            <a:off x="395288" y="375821"/>
            <a:ext cx="8745538" cy="1077218"/>
          </a:xfrm>
          <a:prstGeom prst="rect">
            <a:avLst/>
          </a:prstGeom>
        </p:spPr>
        <p:txBody>
          <a:bodyPr wrap="square">
            <a:spAutoFit/>
          </a:bodyPr>
          <a:lstStyle/>
          <a:p>
            <a:r>
              <a:rPr lang="ru-RU" sz="3200" dirty="0"/>
              <a:t>Человек может обрабатывать ~ 7-9 единиц новой информации за раз</a:t>
            </a:r>
          </a:p>
        </p:txBody>
      </p:sp>
      <p:sp>
        <p:nvSpPr>
          <p:cNvPr id="5" name="Прямоугольник 4"/>
          <p:cNvSpPr/>
          <p:nvPr/>
        </p:nvSpPr>
        <p:spPr>
          <a:xfrm>
            <a:off x="3048000" y="1514784"/>
            <a:ext cx="6092825" cy="3211135"/>
          </a:xfrm>
          <a:prstGeom prst="rect">
            <a:avLst/>
          </a:prstGeom>
        </p:spPr>
        <p:txBody>
          <a:bodyPr>
            <a:spAutoFit/>
          </a:bodyPr>
          <a:lstStyle/>
          <a:p>
            <a:r>
              <a:rPr lang="en-US" sz="3200" b="1" baseline="30000" dirty="0"/>
              <a:t>Word length</a:t>
            </a:r>
            <a:r>
              <a:rPr lang="ru-RU" sz="3200" baseline="30000" dirty="0"/>
              <a:t> </a:t>
            </a:r>
            <a:r>
              <a:rPr lang="ru-RU" sz="3200" dirty="0"/>
              <a:t>                   </a:t>
            </a:r>
            <a:r>
              <a:rPr lang="en-US" sz="3200" b="1" baseline="30000" dirty="0"/>
              <a:t>Comprehension</a:t>
            </a:r>
            <a:endParaRPr lang="ru-RU" sz="3200" baseline="30000" dirty="0"/>
          </a:p>
          <a:p>
            <a:r>
              <a:rPr lang="ru-RU" sz="3200" baseline="30000" dirty="0"/>
              <a:t>        </a:t>
            </a:r>
            <a:r>
              <a:rPr lang="ru-RU" sz="3200" baseline="30000" dirty="0">
                <a:solidFill>
                  <a:srgbClr val="800000"/>
                </a:solidFill>
              </a:rPr>
              <a:t> </a:t>
            </a:r>
            <a:r>
              <a:rPr lang="en-US" sz="3200" baseline="30000" dirty="0">
                <a:solidFill>
                  <a:srgbClr val="800000"/>
                </a:solidFill>
              </a:rPr>
              <a:t>10</a:t>
            </a:r>
            <a:r>
              <a:rPr lang="ru-RU" sz="3200" dirty="0">
                <a:solidFill>
                  <a:srgbClr val="800000"/>
                </a:solidFill>
              </a:rPr>
              <a:t>                                   </a:t>
            </a:r>
            <a:r>
              <a:rPr lang="en-US" sz="3200" baseline="30000" dirty="0">
                <a:solidFill>
                  <a:srgbClr val="800000"/>
                </a:solidFill>
              </a:rPr>
              <a:t>95%</a:t>
            </a:r>
          </a:p>
          <a:p>
            <a:r>
              <a:rPr lang="ru-RU" sz="3200" baseline="30000" dirty="0">
                <a:solidFill>
                  <a:srgbClr val="800000"/>
                </a:solidFill>
              </a:rPr>
              <a:t>         </a:t>
            </a:r>
            <a:r>
              <a:rPr lang="en-US" sz="3200" baseline="30000" dirty="0">
                <a:solidFill>
                  <a:srgbClr val="800000"/>
                </a:solidFill>
              </a:rPr>
              <a:t>20</a:t>
            </a:r>
            <a:r>
              <a:rPr lang="ru-RU" sz="3200" dirty="0">
                <a:solidFill>
                  <a:srgbClr val="800000"/>
                </a:solidFill>
              </a:rPr>
              <a:t>                                   </a:t>
            </a:r>
            <a:r>
              <a:rPr lang="en-US" sz="3200" baseline="30000" dirty="0">
                <a:solidFill>
                  <a:srgbClr val="800000"/>
                </a:solidFill>
              </a:rPr>
              <a:t>80%</a:t>
            </a:r>
            <a:endParaRPr lang="ru-RU" sz="3200" baseline="30000" dirty="0">
              <a:solidFill>
                <a:srgbClr val="800000"/>
              </a:solidFill>
            </a:endParaRPr>
          </a:p>
          <a:p>
            <a:r>
              <a:rPr lang="ru-RU" sz="3200" baseline="30000" dirty="0"/>
              <a:t>         </a:t>
            </a:r>
            <a:r>
              <a:rPr lang="en-US" sz="3200" baseline="30000" dirty="0"/>
              <a:t>30</a:t>
            </a:r>
            <a:r>
              <a:rPr lang="ru-RU" sz="3200" baseline="30000" dirty="0"/>
              <a:t> </a:t>
            </a:r>
            <a:r>
              <a:rPr lang="ru-RU" sz="3200" dirty="0"/>
              <a:t>                                  </a:t>
            </a:r>
            <a:r>
              <a:rPr lang="en-US" sz="3200" baseline="30000" dirty="0"/>
              <a:t>60%</a:t>
            </a:r>
          </a:p>
          <a:p>
            <a:r>
              <a:rPr lang="ru-RU" sz="3200" baseline="30000" dirty="0"/>
              <a:t>         </a:t>
            </a:r>
            <a:r>
              <a:rPr lang="en-US" sz="3200" baseline="30000" dirty="0"/>
              <a:t>50</a:t>
            </a:r>
            <a:r>
              <a:rPr lang="ru-RU" sz="3200" dirty="0"/>
              <a:t>                                   </a:t>
            </a:r>
            <a:r>
              <a:rPr lang="en-US" sz="3200" baseline="30000" dirty="0"/>
              <a:t>50%</a:t>
            </a:r>
          </a:p>
          <a:p>
            <a:endParaRPr lang="en-US" sz="3200" baseline="30000" dirty="0"/>
          </a:p>
          <a:p>
            <a:r>
              <a:rPr lang="pl-PL" sz="3200" baseline="30000" dirty="0"/>
              <a:t>Miller &amp; Selfridge. Am J Psych. 1950; 63: 176–185.</a:t>
            </a:r>
            <a:endParaRPr lang="ru-RU" sz="3200" dirty="0"/>
          </a:p>
        </p:txBody>
      </p:sp>
    </p:spTree>
    <p:extLst>
      <p:ext uri="{BB962C8B-B14F-4D97-AF65-F5344CB8AC3E}">
        <p14:creationId xmlns:p14="http://schemas.microsoft.com/office/powerpoint/2010/main" val="120407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0"/>
            <a:ext cx="12190413" cy="6858002"/>
            <a:chOff x="-42106" y="-19456"/>
            <a:chExt cx="12232519" cy="6877458"/>
          </a:xfrm>
        </p:grpSpPr>
        <p:sp>
          <p:nvSpPr>
            <p:cNvPr id="4" name="Freeform 7"/>
            <p:cNvSpPr>
              <a:spLocks/>
            </p:cNvSpPr>
            <p:nvPr/>
          </p:nvSpPr>
          <p:spPr bwMode="auto">
            <a:xfrm>
              <a:off x="11713825" y="1217474"/>
              <a:ext cx="476588" cy="2687164"/>
            </a:xfrm>
            <a:custGeom>
              <a:avLst/>
              <a:gdLst>
                <a:gd name="T0" fmla="*/ 0 w 1663"/>
                <a:gd name="T1" fmla="*/ 2058 h 9398"/>
                <a:gd name="T2" fmla="*/ 1663 w 1663"/>
                <a:gd name="T3" fmla="*/ 9398 h 9398"/>
                <a:gd name="T4" fmla="*/ 1663 w 1663"/>
                <a:gd name="T5" fmla="*/ 0 h 9398"/>
                <a:gd name="T6" fmla="*/ 437 w 1663"/>
                <a:gd name="T7" fmla="*/ 313 h 9398"/>
                <a:gd name="T8" fmla="*/ 0 w 1663"/>
                <a:gd name="T9" fmla="*/ 2058 h 9398"/>
              </a:gdLst>
              <a:ahLst/>
              <a:cxnLst>
                <a:cxn ang="0">
                  <a:pos x="T0" y="T1"/>
                </a:cxn>
                <a:cxn ang="0">
                  <a:pos x="T2" y="T3"/>
                </a:cxn>
                <a:cxn ang="0">
                  <a:pos x="T4" y="T5"/>
                </a:cxn>
                <a:cxn ang="0">
                  <a:pos x="T6" y="T7"/>
                </a:cxn>
                <a:cxn ang="0">
                  <a:pos x="T8" y="T9"/>
                </a:cxn>
              </a:cxnLst>
              <a:rect l="0" t="0" r="r" b="b"/>
              <a:pathLst>
                <a:path w="1663" h="9398">
                  <a:moveTo>
                    <a:pt x="0" y="2058"/>
                  </a:moveTo>
                  <a:lnTo>
                    <a:pt x="1663" y="9398"/>
                  </a:lnTo>
                  <a:lnTo>
                    <a:pt x="1663" y="0"/>
                  </a:lnTo>
                  <a:lnTo>
                    <a:pt x="437" y="313"/>
                  </a:lnTo>
                  <a:lnTo>
                    <a:pt x="0" y="2058"/>
                  </a:lnTo>
                  <a:close/>
                </a:path>
              </a:pathLst>
            </a:custGeom>
            <a:solidFill>
              <a:srgbClr val="DCDCDC"/>
            </a:solidFill>
            <a:ln>
              <a:solidFill>
                <a:srgbClr val="DCDCDC"/>
              </a:solidFill>
            </a:ln>
            <a:extLst/>
          </p:spPr>
          <p:txBody>
            <a:bodyPr vert="horz" wrap="square" lIns="91440" tIns="45720" rIns="91440" bIns="45720" numCol="1" anchor="b" anchorCtr="0" compatLnSpc="1">
              <a:prstTxWarp prst="textNoShape">
                <a:avLst/>
              </a:prstTxWarp>
            </a:bodyPr>
            <a:lstStyle/>
            <a:p>
              <a:endParaRPr lang="de-DE"/>
            </a:p>
          </p:txBody>
        </p:sp>
        <p:sp>
          <p:nvSpPr>
            <p:cNvPr id="6" name="Freeform 8"/>
            <p:cNvSpPr>
              <a:spLocks/>
            </p:cNvSpPr>
            <p:nvPr/>
          </p:nvSpPr>
          <p:spPr bwMode="auto">
            <a:xfrm>
              <a:off x="9951625" y="1805917"/>
              <a:ext cx="2238788" cy="2452702"/>
            </a:xfrm>
            <a:custGeom>
              <a:avLst/>
              <a:gdLst>
                <a:gd name="T0" fmla="*/ 0 w 7812"/>
                <a:gd name="T1" fmla="*/ 3689 h 8578"/>
                <a:gd name="T2" fmla="*/ 7812 w 7812"/>
                <a:gd name="T3" fmla="*/ 8578 h 8578"/>
                <a:gd name="T4" fmla="*/ 7812 w 7812"/>
                <a:gd name="T5" fmla="*/ 7340 h 8578"/>
                <a:gd name="T6" fmla="*/ 6149 w 7812"/>
                <a:gd name="T7" fmla="*/ 0 h 8578"/>
                <a:gd name="T8" fmla="*/ 0 w 7812"/>
                <a:gd name="T9" fmla="*/ 3689 h 8578"/>
              </a:gdLst>
              <a:ahLst/>
              <a:cxnLst>
                <a:cxn ang="0">
                  <a:pos x="T0" y="T1"/>
                </a:cxn>
                <a:cxn ang="0">
                  <a:pos x="T2" y="T3"/>
                </a:cxn>
                <a:cxn ang="0">
                  <a:pos x="T4" y="T5"/>
                </a:cxn>
                <a:cxn ang="0">
                  <a:pos x="T6" y="T7"/>
                </a:cxn>
                <a:cxn ang="0">
                  <a:pos x="T8" y="T9"/>
                </a:cxn>
              </a:cxnLst>
              <a:rect l="0" t="0" r="r" b="b"/>
              <a:pathLst>
                <a:path w="7812" h="8578">
                  <a:moveTo>
                    <a:pt x="0" y="3689"/>
                  </a:moveTo>
                  <a:lnTo>
                    <a:pt x="7812" y="8578"/>
                  </a:lnTo>
                  <a:lnTo>
                    <a:pt x="7812" y="7340"/>
                  </a:lnTo>
                  <a:lnTo>
                    <a:pt x="6149" y="0"/>
                  </a:lnTo>
                  <a:lnTo>
                    <a:pt x="0" y="3689"/>
                  </a:lnTo>
                  <a:close/>
                </a:path>
              </a:pathLst>
            </a:custGeom>
            <a:solidFill>
              <a:srgbClr val="CBCBC9"/>
            </a:solidFill>
            <a:ln>
              <a:solidFill>
                <a:srgbClr val="CBCBC9"/>
              </a:solidFill>
            </a:ln>
            <a:extLst/>
          </p:spPr>
          <p:txBody>
            <a:bodyPr vert="horz" wrap="square" lIns="91440" tIns="45720" rIns="91440" bIns="45720" numCol="1" anchor="b" anchorCtr="0" compatLnSpc="1">
              <a:prstTxWarp prst="textNoShape">
                <a:avLst/>
              </a:prstTxWarp>
            </a:bodyPr>
            <a:lstStyle/>
            <a:p>
              <a:endParaRPr lang="de-DE"/>
            </a:p>
          </p:txBody>
        </p:sp>
        <p:sp>
          <p:nvSpPr>
            <p:cNvPr id="7" name="Freeform 9"/>
            <p:cNvSpPr>
              <a:spLocks/>
            </p:cNvSpPr>
            <p:nvPr/>
          </p:nvSpPr>
          <p:spPr bwMode="auto">
            <a:xfrm>
              <a:off x="9209661" y="4155970"/>
              <a:ext cx="2980752" cy="962724"/>
            </a:xfrm>
            <a:custGeom>
              <a:avLst/>
              <a:gdLst>
                <a:gd name="T0" fmla="*/ 0 w 10401"/>
                <a:gd name="T1" fmla="*/ 3367 h 3367"/>
                <a:gd name="T2" fmla="*/ 10401 w 10401"/>
                <a:gd name="T3" fmla="*/ 919 h 3367"/>
                <a:gd name="T4" fmla="*/ 10401 w 10401"/>
                <a:gd name="T5" fmla="*/ 562 h 3367"/>
                <a:gd name="T6" fmla="*/ 6603 w 10401"/>
                <a:gd name="T7" fmla="*/ 0 h 3367"/>
                <a:gd name="T8" fmla="*/ 0 w 10401"/>
                <a:gd name="T9" fmla="*/ 3367 h 3367"/>
              </a:gdLst>
              <a:ahLst/>
              <a:cxnLst>
                <a:cxn ang="0">
                  <a:pos x="T0" y="T1"/>
                </a:cxn>
                <a:cxn ang="0">
                  <a:pos x="T2" y="T3"/>
                </a:cxn>
                <a:cxn ang="0">
                  <a:pos x="T4" y="T5"/>
                </a:cxn>
                <a:cxn ang="0">
                  <a:pos x="T6" y="T7"/>
                </a:cxn>
                <a:cxn ang="0">
                  <a:pos x="T8" y="T9"/>
                </a:cxn>
              </a:cxnLst>
              <a:rect l="0" t="0" r="r" b="b"/>
              <a:pathLst>
                <a:path w="10401" h="3367">
                  <a:moveTo>
                    <a:pt x="0" y="3367"/>
                  </a:moveTo>
                  <a:lnTo>
                    <a:pt x="10401" y="919"/>
                  </a:lnTo>
                  <a:lnTo>
                    <a:pt x="10401" y="562"/>
                  </a:lnTo>
                  <a:lnTo>
                    <a:pt x="6603" y="0"/>
                  </a:lnTo>
                  <a:lnTo>
                    <a:pt x="0" y="3367"/>
                  </a:lnTo>
                  <a:close/>
                </a:path>
              </a:pathLst>
            </a:custGeom>
            <a:solidFill>
              <a:srgbClr val="BEBEBE"/>
            </a:solidFill>
            <a:ln>
              <a:solidFill>
                <a:srgbClr val="BEBEBE"/>
              </a:solidFill>
            </a:ln>
            <a:extLst/>
          </p:spPr>
          <p:txBody>
            <a:bodyPr vert="horz" wrap="square" lIns="91440" tIns="45720" rIns="91440" bIns="45720" numCol="1" anchor="b" anchorCtr="0" compatLnSpc="1">
              <a:prstTxWarp prst="textNoShape">
                <a:avLst/>
              </a:prstTxWarp>
            </a:bodyPr>
            <a:lstStyle/>
            <a:p>
              <a:endParaRPr lang="de-DE"/>
            </a:p>
          </p:txBody>
        </p:sp>
        <p:sp>
          <p:nvSpPr>
            <p:cNvPr id="8" name="Freeform 10"/>
            <p:cNvSpPr>
              <a:spLocks/>
            </p:cNvSpPr>
            <p:nvPr/>
          </p:nvSpPr>
          <p:spPr bwMode="auto">
            <a:xfrm>
              <a:off x="9061211" y="732538"/>
              <a:ext cx="890414" cy="2128172"/>
            </a:xfrm>
            <a:custGeom>
              <a:avLst/>
              <a:gdLst>
                <a:gd name="T0" fmla="*/ 518 w 3107"/>
                <a:gd name="T1" fmla="*/ 0 h 7443"/>
                <a:gd name="T2" fmla="*/ 0 w 3107"/>
                <a:gd name="T3" fmla="*/ 2978 h 7443"/>
                <a:gd name="T4" fmla="*/ 3107 w 3107"/>
                <a:gd name="T5" fmla="*/ 7443 h 7443"/>
                <a:gd name="T6" fmla="*/ 518 w 3107"/>
                <a:gd name="T7" fmla="*/ 0 h 7443"/>
              </a:gdLst>
              <a:ahLst/>
              <a:cxnLst>
                <a:cxn ang="0">
                  <a:pos x="T0" y="T1"/>
                </a:cxn>
                <a:cxn ang="0">
                  <a:pos x="T2" y="T3"/>
                </a:cxn>
                <a:cxn ang="0">
                  <a:pos x="T4" y="T5"/>
                </a:cxn>
                <a:cxn ang="0">
                  <a:pos x="T6" y="T7"/>
                </a:cxn>
              </a:cxnLst>
              <a:rect l="0" t="0" r="r" b="b"/>
              <a:pathLst>
                <a:path w="3107" h="7443">
                  <a:moveTo>
                    <a:pt x="518" y="0"/>
                  </a:moveTo>
                  <a:lnTo>
                    <a:pt x="0" y="2978"/>
                  </a:lnTo>
                  <a:lnTo>
                    <a:pt x="3107" y="7443"/>
                  </a:lnTo>
                  <a:lnTo>
                    <a:pt x="518" y="0"/>
                  </a:lnTo>
                  <a:close/>
                </a:path>
              </a:pathLst>
            </a:custGeom>
            <a:solidFill>
              <a:srgbClr val="D9D9D9"/>
            </a:solidFill>
            <a:ln w="9525">
              <a:solidFill>
                <a:srgbClr val="D9D9D9"/>
              </a:solidFill>
              <a:round/>
              <a:headEnd/>
              <a:tailEnd/>
            </a:ln>
            <a:extLst/>
          </p:spPr>
          <p:txBody>
            <a:bodyPr vert="horz" wrap="square" lIns="91440" tIns="45720" rIns="91440" bIns="45720" numCol="1" anchor="b" anchorCtr="0" compatLnSpc="1">
              <a:prstTxWarp prst="textNoShape">
                <a:avLst/>
              </a:prstTxWarp>
            </a:bodyPr>
            <a:lstStyle/>
            <a:p>
              <a:endParaRPr lang="de-DE"/>
            </a:p>
          </p:txBody>
        </p:sp>
        <p:sp>
          <p:nvSpPr>
            <p:cNvPr id="9" name="Freeform 11"/>
            <p:cNvSpPr>
              <a:spLocks/>
            </p:cNvSpPr>
            <p:nvPr/>
          </p:nvSpPr>
          <p:spPr bwMode="auto">
            <a:xfrm>
              <a:off x="11839062" y="-19456"/>
              <a:ext cx="351351" cy="1326426"/>
            </a:xfrm>
            <a:custGeom>
              <a:avLst/>
              <a:gdLst>
                <a:gd name="T0" fmla="*/ 1226 w 1226"/>
                <a:gd name="T1" fmla="*/ 4326 h 4639"/>
                <a:gd name="T2" fmla="*/ 1226 w 1226"/>
                <a:gd name="T3" fmla="*/ 0 h 4639"/>
                <a:gd name="T4" fmla="*/ 1159 w 1226"/>
                <a:gd name="T5" fmla="*/ 0 h 4639"/>
                <a:gd name="T6" fmla="*/ 0 w 1226"/>
                <a:gd name="T7" fmla="*/ 4639 h 4639"/>
                <a:gd name="T8" fmla="*/ 1226 w 1226"/>
                <a:gd name="T9" fmla="*/ 4326 h 4639"/>
              </a:gdLst>
              <a:ahLst/>
              <a:cxnLst>
                <a:cxn ang="0">
                  <a:pos x="T0" y="T1"/>
                </a:cxn>
                <a:cxn ang="0">
                  <a:pos x="T2" y="T3"/>
                </a:cxn>
                <a:cxn ang="0">
                  <a:pos x="T4" y="T5"/>
                </a:cxn>
                <a:cxn ang="0">
                  <a:pos x="T6" y="T7"/>
                </a:cxn>
                <a:cxn ang="0">
                  <a:pos x="T8" y="T9"/>
                </a:cxn>
              </a:cxnLst>
              <a:rect l="0" t="0" r="r" b="b"/>
              <a:pathLst>
                <a:path w="1226" h="4639">
                  <a:moveTo>
                    <a:pt x="1226" y="4326"/>
                  </a:moveTo>
                  <a:lnTo>
                    <a:pt x="1226" y="0"/>
                  </a:lnTo>
                  <a:lnTo>
                    <a:pt x="1159" y="0"/>
                  </a:lnTo>
                  <a:lnTo>
                    <a:pt x="0" y="4639"/>
                  </a:lnTo>
                  <a:lnTo>
                    <a:pt x="1226" y="4326"/>
                  </a:lnTo>
                  <a:close/>
                </a:path>
              </a:pathLst>
            </a:custGeom>
            <a:solidFill>
              <a:srgbClr val="E1E1E1"/>
            </a:solidFill>
            <a:ln>
              <a:solidFill>
                <a:srgbClr val="E1E1E1"/>
              </a:solidFill>
            </a:ln>
            <a:extLst/>
          </p:spPr>
          <p:txBody>
            <a:bodyPr vert="horz" wrap="square" lIns="91440" tIns="45720" rIns="91440" bIns="45720" numCol="1" anchor="b" anchorCtr="0" compatLnSpc="1">
              <a:prstTxWarp prst="textNoShape">
                <a:avLst/>
              </a:prstTxWarp>
            </a:bodyPr>
            <a:lstStyle/>
            <a:p>
              <a:endParaRPr lang="de-DE"/>
            </a:p>
          </p:txBody>
        </p:sp>
        <p:sp>
          <p:nvSpPr>
            <p:cNvPr id="10" name="Freeform 12"/>
            <p:cNvSpPr>
              <a:spLocks/>
            </p:cNvSpPr>
            <p:nvPr/>
          </p:nvSpPr>
          <p:spPr bwMode="auto">
            <a:xfrm>
              <a:off x="5555724" y="1651515"/>
              <a:ext cx="3449889" cy="3559534"/>
            </a:xfrm>
            <a:custGeom>
              <a:avLst/>
              <a:gdLst>
                <a:gd name="T0" fmla="*/ 0 w 12038"/>
                <a:gd name="T1" fmla="*/ 3517 h 12449"/>
                <a:gd name="T2" fmla="*/ 1809 w 12038"/>
                <a:gd name="T3" fmla="*/ 12449 h 12449"/>
                <a:gd name="T4" fmla="*/ 12038 w 12038"/>
                <a:gd name="T5" fmla="*/ 0 h 12449"/>
                <a:gd name="T6" fmla="*/ 0 w 12038"/>
                <a:gd name="T7" fmla="*/ 3517 h 12449"/>
              </a:gdLst>
              <a:ahLst/>
              <a:cxnLst>
                <a:cxn ang="0">
                  <a:pos x="T0" y="T1"/>
                </a:cxn>
                <a:cxn ang="0">
                  <a:pos x="T2" y="T3"/>
                </a:cxn>
                <a:cxn ang="0">
                  <a:pos x="T4" y="T5"/>
                </a:cxn>
                <a:cxn ang="0">
                  <a:pos x="T6" y="T7"/>
                </a:cxn>
              </a:cxnLst>
              <a:rect l="0" t="0" r="r" b="b"/>
              <a:pathLst>
                <a:path w="12038" h="12449">
                  <a:moveTo>
                    <a:pt x="0" y="3517"/>
                  </a:moveTo>
                  <a:lnTo>
                    <a:pt x="1809" y="12449"/>
                  </a:lnTo>
                  <a:lnTo>
                    <a:pt x="12038" y="0"/>
                  </a:lnTo>
                  <a:lnTo>
                    <a:pt x="0" y="3517"/>
                  </a:lnTo>
                  <a:close/>
                </a:path>
              </a:pathLst>
            </a:custGeom>
            <a:solidFill>
              <a:srgbClr val="DDDDDD"/>
            </a:solidFill>
            <a:ln>
              <a:solidFill>
                <a:srgbClr val="DDDDDD"/>
              </a:solidFill>
            </a:ln>
            <a:extLst/>
          </p:spPr>
          <p:txBody>
            <a:bodyPr vert="horz" wrap="square" lIns="91440" tIns="45720" rIns="91440" bIns="45720" numCol="1" anchor="b" anchorCtr="0" compatLnSpc="1">
              <a:prstTxWarp prst="textNoShape">
                <a:avLst/>
              </a:prstTxWarp>
            </a:bodyPr>
            <a:lstStyle/>
            <a:p>
              <a:endParaRPr lang="de-DE"/>
            </a:p>
          </p:txBody>
        </p:sp>
        <p:sp>
          <p:nvSpPr>
            <p:cNvPr id="11" name="Freeform 13"/>
            <p:cNvSpPr>
              <a:spLocks/>
            </p:cNvSpPr>
            <p:nvPr/>
          </p:nvSpPr>
          <p:spPr bwMode="auto">
            <a:xfrm>
              <a:off x="6074154" y="2860710"/>
              <a:ext cx="5027816" cy="2350339"/>
            </a:xfrm>
            <a:custGeom>
              <a:avLst/>
              <a:gdLst>
                <a:gd name="T0" fmla="*/ 13530 w 17544"/>
                <a:gd name="T1" fmla="*/ 0 h 8220"/>
                <a:gd name="T2" fmla="*/ 0 w 17544"/>
                <a:gd name="T3" fmla="*/ 8220 h 8220"/>
                <a:gd name="T4" fmla="*/ 10941 w 17544"/>
                <a:gd name="T5" fmla="*/ 7897 h 8220"/>
                <a:gd name="T6" fmla="*/ 17544 w 17544"/>
                <a:gd name="T7" fmla="*/ 4530 h 8220"/>
                <a:gd name="T8" fmla="*/ 13530 w 17544"/>
                <a:gd name="T9" fmla="*/ 0 h 8220"/>
              </a:gdLst>
              <a:ahLst/>
              <a:cxnLst>
                <a:cxn ang="0">
                  <a:pos x="T0" y="T1"/>
                </a:cxn>
                <a:cxn ang="0">
                  <a:pos x="T2" y="T3"/>
                </a:cxn>
                <a:cxn ang="0">
                  <a:pos x="T4" y="T5"/>
                </a:cxn>
                <a:cxn ang="0">
                  <a:pos x="T6" y="T7"/>
                </a:cxn>
                <a:cxn ang="0">
                  <a:pos x="T8" y="T9"/>
                </a:cxn>
              </a:cxnLst>
              <a:rect l="0" t="0" r="r" b="b"/>
              <a:pathLst>
                <a:path w="17544" h="8220">
                  <a:moveTo>
                    <a:pt x="13530" y="0"/>
                  </a:moveTo>
                  <a:lnTo>
                    <a:pt x="0" y="8220"/>
                  </a:lnTo>
                  <a:lnTo>
                    <a:pt x="10941" y="7897"/>
                  </a:lnTo>
                  <a:lnTo>
                    <a:pt x="17544" y="4530"/>
                  </a:lnTo>
                  <a:lnTo>
                    <a:pt x="13530" y="0"/>
                  </a:lnTo>
                  <a:close/>
                </a:path>
              </a:pathLst>
            </a:custGeom>
            <a:solidFill>
              <a:srgbClr val="DCDCDC"/>
            </a:solidFill>
            <a:ln w="9525">
              <a:solidFill>
                <a:srgbClr val="DCDCDC"/>
              </a:solidFill>
              <a:round/>
              <a:headEnd/>
              <a:tailEnd/>
            </a:ln>
            <a:extLst/>
          </p:spPr>
          <p:txBody>
            <a:bodyPr vert="horz" wrap="square" lIns="91440" tIns="45720" rIns="91440" bIns="45720" numCol="1" anchor="b" anchorCtr="0" compatLnSpc="1">
              <a:prstTxWarp prst="textNoShape">
                <a:avLst/>
              </a:prstTxWarp>
            </a:bodyPr>
            <a:lstStyle/>
            <a:p>
              <a:endParaRPr lang="de-DE"/>
            </a:p>
          </p:txBody>
        </p:sp>
        <p:sp>
          <p:nvSpPr>
            <p:cNvPr id="12" name="Freeform 14"/>
            <p:cNvSpPr>
              <a:spLocks/>
            </p:cNvSpPr>
            <p:nvPr/>
          </p:nvSpPr>
          <p:spPr bwMode="auto">
            <a:xfrm>
              <a:off x="6074153" y="1584036"/>
              <a:ext cx="3877471" cy="3627013"/>
            </a:xfrm>
            <a:custGeom>
              <a:avLst/>
              <a:gdLst>
                <a:gd name="T0" fmla="*/ 10423 w 13530"/>
                <a:gd name="T1" fmla="*/ 0 h 12685"/>
                <a:gd name="T2" fmla="*/ 10229 w 13530"/>
                <a:gd name="T3" fmla="*/ 236 h 12685"/>
                <a:gd name="T4" fmla="*/ 10229 w 13530"/>
                <a:gd name="T5" fmla="*/ 236 h 12685"/>
                <a:gd name="T6" fmla="*/ 10229 w 13530"/>
                <a:gd name="T7" fmla="*/ 236 h 12685"/>
                <a:gd name="T8" fmla="*/ 0 w 13530"/>
                <a:gd name="T9" fmla="*/ 12685 h 12685"/>
                <a:gd name="T10" fmla="*/ 13530 w 13530"/>
                <a:gd name="T11" fmla="*/ 4465 h 12685"/>
                <a:gd name="T12" fmla="*/ 10423 w 13530"/>
                <a:gd name="T13" fmla="*/ 0 h 12685"/>
              </a:gdLst>
              <a:ahLst/>
              <a:cxnLst>
                <a:cxn ang="0">
                  <a:pos x="T0" y="T1"/>
                </a:cxn>
                <a:cxn ang="0">
                  <a:pos x="T2" y="T3"/>
                </a:cxn>
                <a:cxn ang="0">
                  <a:pos x="T4" y="T5"/>
                </a:cxn>
                <a:cxn ang="0">
                  <a:pos x="T6" y="T7"/>
                </a:cxn>
                <a:cxn ang="0">
                  <a:pos x="T8" y="T9"/>
                </a:cxn>
                <a:cxn ang="0">
                  <a:pos x="T10" y="T11"/>
                </a:cxn>
                <a:cxn ang="0">
                  <a:pos x="T12" y="T13"/>
                </a:cxn>
              </a:cxnLst>
              <a:rect l="0" t="0" r="r" b="b"/>
              <a:pathLst>
                <a:path w="13530" h="12685">
                  <a:moveTo>
                    <a:pt x="10423" y="0"/>
                  </a:moveTo>
                  <a:lnTo>
                    <a:pt x="10229" y="236"/>
                  </a:lnTo>
                  <a:lnTo>
                    <a:pt x="10229" y="236"/>
                  </a:lnTo>
                  <a:lnTo>
                    <a:pt x="10229" y="236"/>
                  </a:lnTo>
                  <a:lnTo>
                    <a:pt x="0" y="12685"/>
                  </a:lnTo>
                  <a:lnTo>
                    <a:pt x="13530" y="4465"/>
                  </a:lnTo>
                  <a:lnTo>
                    <a:pt x="10423" y="0"/>
                  </a:lnTo>
                  <a:close/>
                </a:path>
              </a:pathLst>
            </a:custGeom>
            <a:solidFill>
              <a:srgbClr val="D6D6D5"/>
            </a:solidFill>
            <a:ln>
              <a:solidFill>
                <a:srgbClr val="D6D6D5"/>
              </a:solidFill>
            </a:ln>
            <a:extLst/>
          </p:spPr>
          <p:txBody>
            <a:bodyPr vert="horz" wrap="square" lIns="91440" tIns="45720" rIns="91440" bIns="45720" numCol="1" anchor="b" anchorCtr="0" compatLnSpc="1">
              <a:prstTxWarp prst="textNoShape">
                <a:avLst/>
              </a:prstTxWarp>
            </a:bodyPr>
            <a:lstStyle/>
            <a:p>
              <a:endParaRPr lang="de-DE"/>
            </a:p>
          </p:txBody>
        </p:sp>
        <p:sp>
          <p:nvSpPr>
            <p:cNvPr id="13" name="Freeform 15"/>
            <p:cNvSpPr>
              <a:spLocks/>
            </p:cNvSpPr>
            <p:nvPr/>
          </p:nvSpPr>
          <p:spPr bwMode="auto">
            <a:xfrm>
              <a:off x="9951625" y="2860710"/>
              <a:ext cx="2238788" cy="1455952"/>
            </a:xfrm>
            <a:custGeom>
              <a:avLst/>
              <a:gdLst>
                <a:gd name="T0" fmla="*/ 0 w 7812"/>
                <a:gd name="T1" fmla="*/ 0 h 5092"/>
                <a:gd name="T2" fmla="*/ 4014 w 7812"/>
                <a:gd name="T3" fmla="*/ 4530 h 5092"/>
                <a:gd name="T4" fmla="*/ 7812 w 7812"/>
                <a:gd name="T5" fmla="*/ 5092 h 5092"/>
                <a:gd name="T6" fmla="*/ 7812 w 7812"/>
                <a:gd name="T7" fmla="*/ 4889 h 5092"/>
                <a:gd name="T8" fmla="*/ 0 w 7812"/>
                <a:gd name="T9" fmla="*/ 0 h 5092"/>
              </a:gdLst>
              <a:ahLst/>
              <a:cxnLst>
                <a:cxn ang="0">
                  <a:pos x="T0" y="T1"/>
                </a:cxn>
                <a:cxn ang="0">
                  <a:pos x="T2" y="T3"/>
                </a:cxn>
                <a:cxn ang="0">
                  <a:pos x="T4" y="T5"/>
                </a:cxn>
                <a:cxn ang="0">
                  <a:pos x="T6" y="T7"/>
                </a:cxn>
                <a:cxn ang="0">
                  <a:pos x="T8" y="T9"/>
                </a:cxn>
              </a:cxnLst>
              <a:rect l="0" t="0" r="r" b="b"/>
              <a:pathLst>
                <a:path w="7812" h="5092">
                  <a:moveTo>
                    <a:pt x="0" y="0"/>
                  </a:moveTo>
                  <a:lnTo>
                    <a:pt x="4014" y="4530"/>
                  </a:lnTo>
                  <a:lnTo>
                    <a:pt x="7812" y="5092"/>
                  </a:lnTo>
                  <a:lnTo>
                    <a:pt x="7812" y="4889"/>
                  </a:lnTo>
                  <a:lnTo>
                    <a:pt x="0" y="0"/>
                  </a:lnTo>
                  <a:close/>
                </a:path>
              </a:pathLst>
            </a:custGeom>
            <a:solidFill>
              <a:srgbClr val="D6D6D5"/>
            </a:solidFill>
            <a:ln>
              <a:solidFill>
                <a:srgbClr val="D6D6D5"/>
              </a:solidFill>
            </a:ln>
            <a:extLst/>
          </p:spPr>
          <p:txBody>
            <a:bodyPr vert="horz" wrap="square" lIns="91440" tIns="45720" rIns="91440" bIns="45720" numCol="1" anchor="b" anchorCtr="0" compatLnSpc="1">
              <a:prstTxWarp prst="textNoShape">
                <a:avLst/>
              </a:prstTxWarp>
            </a:bodyPr>
            <a:lstStyle/>
            <a:p>
              <a:endParaRPr lang="de-DE"/>
            </a:p>
          </p:txBody>
        </p:sp>
        <p:sp>
          <p:nvSpPr>
            <p:cNvPr id="14" name="Freeform 16"/>
            <p:cNvSpPr>
              <a:spLocks/>
            </p:cNvSpPr>
            <p:nvPr/>
          </p:nvSpPr>
          <p:spPr bwMode="auto">
            <a:xfrm>
              <a:off x="9951625" y="1306970"/>
              <a:ext cx="1887437" cy="1553740"/>
            </a:xfrm>
            <a:custGeom>
              <a:avLst/>
              <a:gdLst>
                <a:gd name="T0" fmla="*/ 6586 w 6586"/>
                <a:gd name="T1" fmla="*/ 0 h 5434"/>
                <a:gd name="T2" fmla="*/ 3042 w 6586"/>
                <a:gd name="T3" fmla="*/ 903 h 5434"/>
                <a:gd name="T4" fmla="*/ 0 w 6586"/>
                <a:gd name="T5" fmla="*/ 5434 h 5434"/>
                <a:gd name="T6" fmla="*/ 6149 w 6586"/>
                <a:gd name="T7" fmla="*/ 1745 h 5434"/>
                <a:gd name="T8" fmla="*/ 6586 w 6586"/>
                <a:gd name="T9" fmla="*/ 0 h 5434"/>
              </a:gdLst>
              <a:ahLst/>
              <a:cxnLst>
                <a:cxn ang="0">
                  <a:pos x="T0" y="T1"/>
                </a:cxn>
                <a:cxn ang="0">
                  <a:pos x="T2" y="T3"/>
                </a:cxn>
                <a:cxn ang="0">
                  <a:pos x="T4" y="T5"/>
                </a:cxn>
                <a:cxn ang="0">
                  <a:pos x="T6" y="T7"/>
                </a:cxn>
                <a:cxn ang="0">
                  <a:pos x="T8" y="T9"/>
                </a:cxn>
              </a:cxnLst>
              <a:rect l="0" t="0" r="r" b="b"/>
              <a:pathLst>
                <a:path w="6586" h="5434">
                  <a:moveTo>
                    <a:pt x="6586" y="0"/>
                  </a:moveTo>
                  <a:lnTo>
                    <a:pt x="3042" y="903"/>
                  </a:lnTo>
                  <a:lnTo>
                    <a:pt x="0" y="5434"/>
                  </a:lnTo>
                  <a:lnTo>
                    <a:pt x="6149" y="1745"/>
                  </a:lnTo>
                  <a:lnTo>
                    <a:pt x="6586" y="0"/>
                  </a:lnTo>
                  <a:close/>
                </a:path>
              </a:pathLst>
            </a:custGeom>
            <a:solidFill>
              <a:srgbClr val="DCDCDC"/>
            </a:solidFill>
            <a:ln>
              <a:solidFill>
                <a:srgbClr val="DCDCDC"/>
              </a:solidFill>
            </a:ln>
            <a:extLst/>
          </p:spPr>
          <p:txBody>
            <a:bodyPr vert="horz" wrap="square" lIns="91440" tIns="45720" rIns="91440" bIns="45720" numCol="1" anchor="b" anchorCtr="0" compatLnSpc="1">
              <a:prstTxWarp prst="textNoShape">
                <a:avLst/>
              </a:prstTxWarp>
            </a:bodyPr>
            <a:lstStyle/>
            <a:p>
              <a:endParaRPr lang="de-DE"/>
            </a:p>
          </p:txBody>
        </p:sp>
        <p:sp>
          <p:nvSpPr>
            <p:cNvPr id="15" name="Freeform 17"/>
            <p:cNvSpPr>
              <a:spLocks/>
            </p:cNvSpPr>
            <p:nvPr/>
          </p:nvSpPr>
          <p:spPr bwMode="auto">
            <a:xfrm>
              <a:off x="8455374" y="6655278"/>
              <a:ext cx="1225717" cy="202724"/>
            </a:xfrm>
            <a:custGeom>
              <a:avLst/>
              <a:gdLst>
                <a:gd name="T0" fmla="*/ 2718 w 2816"/>
                <a:gd name="T1" fmla="*/ 0 h 467"/>
                <a:gd name="T2" fmla="*/ 0 w 2816"/>
                <a:gd name="T3" fmla="*/ 451 h 467"/>
                <a:gd name="T4" fmla="*/ 2816 w 2816"/>
                <a:gd name="T5" fmla="*/ 467 h 467"/>
                <a:gd name="T6" fmla="*/ 2718 w 2816"/>
                <a:gd name="T7" fmla="*/ 0 h 467"/>
              </a:gdLst>
              <a:ahLst/>
              <a:cxnLst>
                <a:cxn ang="0">
                  <a:pos x="T0" y="T1"/>
                </a:cxn>
                <a:cxn ang="0">
                  <a:pos x="T2" y="T3"/>
                </a:cxn>
                <a:cxn ang="0">
                  <a:pos x="T4" y="T5"/>
                </a:cxn>
                <a:cxn ang="0">
                  <a:pos x="T6" y="T7"/>
                </a:cxn>
              </a:cxnLst>
              <a:rect l="0" t="0" r="r" b="b"/>
              <a:pathLst>
                <a:path w="2816" h="467">
                  <a:moveTo>
                    <a:pt x="2718" y="0"/>
                  </a:moveTo>
                  <a:cubicBezTo>
                    <a:pt x="2718" y="0"/>
                    <a:pt x="1321" y="253"/>
                    <a:pt x="0" y="451"/>
                  </a:cubicBezTo>
                  <a:cubicBezTo>
                    <a:pt x="2816" y="467"/>
                    <a:pt x="2816" y="467"/>
                    <a:pt x="2816" y="467"/>
                  </a:cubicBezTo>
                  <a:cubicBezTo>
                    <a:pt x="2718" y="0"/>
                    <a:pt x="2718" y="0"/>
                    <a:pt x="2718" y="0"/>
                  </a:cubicBezTo>
                  <a:close/>
                </a:path>
              </a:pathLst>
            </a:custGeom>
            <a:solidFill>
              <a:srgbClr val="D8D7D7"/>
            </a:solidFill>
            <a:ln>
              <a:solidFill>
                <a:srgbClr val="D8D7D7"/>
              </a:solidFill>
            </a:ln>
            <a:extLst/>
          </p:spPr>
          <p:txBody>
            <a:bodyPr vert="horz" wrap="square" lIns="91440" tIns="45720" rIns="91440" bIns="45720" numCol="1" anchor="b" anchorCtr="0" compatLnSpc="1">
              <a:prstTxWarp prst="textNoShape">
                <a:avLst/>
              </a:prstTxWarp>
            </a:bodyPr>
            <a:lstStyle/>
            <a:p>
              <a:endParaRPr lang="de-DE"/>
            </a:p>
          </p:txBody>
        </p:sp>
        <p:sp>
          <p:nvSpPr>
            <p:cNvPr id="16" name="Freeform 18"/>
            <p:cNvSpPr>
              <a:spLocks/>
            </p:cNvSpPr>
            <p:nvPr/>
          </p:nvSpPr>
          <p:spPr bwMode="auto">
            <a:xfrm>
              <a:off x="9209661" y="5118694"/>
              <a:ext cx="2846058" cy="1739308"/>
            </a:xfrm>
            <a:custGeom>
              <a:avLst/>
              <a:gdLst>
                <a:gd name="T0" fmla="*/ 969 w 6540"/>
                <a:gd name="T1" fmla="*/ 3583 h 4006"/>
                <a:gd name="T2" fmla="*/ 3949 w 6540"/>
                <a:gd name="T3" fmla="*/ 4006 h 4006"/>
                <a:gd name="T4" fmla="*/ 6540 w 6540"/>
                <a:gd name="T5" fmla="*/ 4006 h 4006"/>
                <a:gd name="T6" fmla="*/ 0 w 6540"/>
                <a:gd name="T7" fmla="*/ 0 h 4006"/>
                <a:gd name="T8" fmla="*/ 969 w 6540"/>
                <a:gd name="T9" fmla="*/ 3583 h 4006"/>
              </a:gdLst>
              <a:ahLst/>
              <a:cxnLst>
                <a:cxn ang="0">
                  <a:pos x="T0" y="T1"/>
                </a:cxn>
                <a:cxn ang="0">
                  <a:pos x="T2" y="T3"/>
                </a:cxn>
                <a:cxn ang="0">
                  <a:pos x="T4" y="T5"/>
                </a:cxn>
                <a:cxn ang="0">
                  <a:pos x="T6" y="T7"/>
                </a:cxn>
                <a:cxn ang="0">
                  <a:pos x="T8" y="T9"/>
                </a:cxn>
              </a:cxnLst>
              <a:rect l="0" t="0" r="r" b="b"/>
              <a:pathLst>
                <a:path w="6540" h="4006">
                  <a:moveTo>
                    <a:pt x="969" y="3583"/>
                  </a:moveTo>
                  <a:cubicBezTo>
                    <a:pt x="3949" y="4006"/>
                    <a:pt x="3949" y="4006"/>
                    <a:pt x="3949" y="4006"/>
                  </a:cubicBezTo>
                  <a:cubicBezTo>
                    <a:pt x="6540" y="4006"/>
                    <a:pt x="6540" y="4006"/>
                    <a:pt x="6540" y="4006"/>
                  </a:cubicBezTo>
                  <a:cubicBezTo>
                    <a:pt x="4546" y="2759"/>
                    <a:pt x="0" y="0"/>
                    <a:pt x="0" y="0"/>
                  </a:cubicBezTo>
                  <a:lnTo>
                    <a:pt x="969" y="3583"/>
                  </a:lnTo>
                  <a:close/>
                </a:path>
              </a:pathLst>
            </a:custGeom>
            <a:solidFill>
              <a:srgbClr val="E2E2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p>
              <a:endParaRPr lang="de-DE"/>
            </a:p>
          </p:txBody>
        </p:sp>
        <p:sp>
          <p:nvSpPr>
            <p:cNvPr id="17" name="Freeform 19"/>
            <p:cNvSpPr>
              <a:spLocks/>
            </p:cNvSpPr>
            <p:nvPr/>
          </p:nvSpPr>
          <p:spPr bwMode="auto">
            <a:xfrm>
              <a:off x="9631225" y="6674435"/>
              <a:ext cx="1297076" cy="183567"/>
            </a:xfrm>
            <a:custGeom>
              <a:avLst/>
              <a:gdLst>
                <a:gd name="T0" fmla="*/ 174 w 4526"/>
                <a:gd name="T1" fmla="*/ 642 h 642"/>
                <a:gd name="T2" fmla="*/ 4526 w 4526"/>
                <a:gd name="T3" fmla="*/ 642 h 642"/>
                <a:gd name="T4" fmla="*/ 0 w 4526"/>
                <a:gd name="T5" fmla="*/ 0 h 642"/>
                <a:gd name="T6" fmla="*/ 174 w 4526"/>
                <a:gd name="T7" fmla="*/ 642 h 642"/>
              </a:gdLst>
              <a:ahLst/>
              <a:cxnLst>
                <a:cxn ang="0">
                  <a:pos x="T0" y="T1"/>
                </a:cxn>
                <a:cxn ang="0">
                  <a:pos x="T2" y="T3"/>
                </a:cxn>
                <a:cxn ang="0">
                  <a:pos x="T4" y="T5"/>
                </a:cxn>
                <a:cxn ang="0">
                  <a:pos x="T6" y="T7"/>
                </a:cxn>
              </a:cxnLst>
              <a:rect l="0" t="0" r="r" b="b"/>
              <a:pathLst>
                <a:path w="4526" h="642">
                  <a:moveTo>
                    <a:pt x="174" y="642"/>
                  </a:moveTo>
                  <a:lnTo>
                    <a:pt x="4526" y="642"/>
                  </a:lnTo>
                  <a:lnTo>
                    <a:pt x="0" y="0"/>
                  </a:lnTo>
                  <a:lnTo>
                    <a:pt x="174" y="642"/>
                  </a:lnTo>
                  <a:close/>
                </a:path>
              </a:pathLst>
            </a:custGeom>
            <a:solidFill>
              <a:srgbClr val="D5D5D4"/>
            </a:solidFill>
            <a:ln>
              <a:solidFill>
                <a:srgbClr val="D5D5D4"/>
              </a:solidFill>
            </a:ln>
            <a:extLst/>
          </p:spPr>
          <p:txBody>
            <a:bodyPr vert="horz" wrap="square" lIns="91440" tIns="45720" rIns="91440" bIns="45720" numCol="1" anchor="b" anchorCtr="0" compatLnSpc="1">
              <a:prstTxWarp prst="textNoShape">
                <a:avLst/>
              </a:prstTxWarp>
            </a:bodyPr>
            <a:lstStyle/>
            <a:p>
              <a:endParaRPr lang="de-DE"/>
            </a:p>
          </p:txBody>
        </p:sp>
        <p:sp>
          <p:nvSpPr>
            <p:cNvPr id="18" name="Freeform 20"/>
            <p:cNvSpPr>
              <a:spLocks/>
            </p:cNvSpPr>
            <p:nvPr/>
          </p:nvSpPr>
          <p:spPr bwMode="auto">
            <a:xfrm>
              <a:off x="5981014" y="5103826"/>
              <a:ext cx="3657375" cy="1754176"/>
            </a:xfrm>
            <a:custGeom>
              <a:avLst/>
              <a:gdLst>
                <a:gd name="T0" fmla="*/ 8404 w 8404"/>
                <a:gd name="T1" fmla="*/ 3573 h 4040"/>
                <a:gd name="T2" fmla="*/ 7398 w 8404"/>
                <a:gd name="T3" fmla="*/ 0 h 4040"/>
                <a:gd name="T4" fmla="*/ 0 w 8404"/>
                <a:gd name="T5" fmla="*/ 4040 h 4040"/>
                <a:gd name="T6" fmla="*/ 5686 w 8404"/>
                <a:gd name="T7" fmla="*/ 4024 h 4040"/>
                <a:gd name="T8" fmla="*/ 8404 w 8404"/>
                <a:gd name="T9" fmla="*/ 3573 h 4040"/>
              </a:gdLst>
              <a:ahLst/>
              <a:cxnLst>
                <a:cxn ang="0">
                  <a:pos x="T0" y="T1"/>
                </a:cxn>
                <a:cxn ang="0">
                  <a:pos x="T2" y="T3"/>
                </a:cxn>
                <a:cxn ang="0">
                  <a:pos x="T4" y="T5"/>
                </a:cxn>
                <a:cxn ang="0">
                  <a:pos x="T6" y="T7"/>
                </a:cxn>
                <a:cxn ang="0">
                  <a:pos x="T8" y="T9"/>
                </a:cxn>
              </a:cxnLst>
              <a:rect l="0" t="0" r="r" b="b"/>
              <a:pathLst>
                <a:path w="8404" h="4040">
                  <a:moveTo>
                    <a:pt x="8404" y="3573"/>
                  </a:moveTo>
                  <a:cubicBezTo>
                    <a:pt x="7398" y="0"/>
                    <a:pt x="7398" y="0"/>
                    <a:pt x="7398" y="0"/>
                  </a:cubicBezTo>
                  <a:cubicBezTo>
                    <a:pt x="0" y="4040"/>
                    <a:pt x="0" y="4040"/>
                    <a:pt x="0" y="4040"/>
                  </a:cubicBezTo>
                  <a:cubicBezTo>
                    <a:pt x="5686" y="4024"/>
                    <a:pt x="5686" y="4024"/>
                    <a:pt x="5686" y="4024"/>
                  </a:cubicBezTo>
                  <a:cubicBezTo>
                    <a:pt x="7005" y="3812"/>
                    <a:pt x="8404" y="3573"/>
                    <a:pt x="8404" y="3573"/>
                  </a:cubicBezTo>
                  <a:close/>
                </a:path>
              </a:pathLst>
            </a:custGeom>
            <a:solidFill>
              <a:srgbClr val="DBDBDB"/>
            </a:solidFill>
            <a:ln>
              <a:solidFill>
                <a:srgbClr val="DBDBDB"/>
              </a:solidFill>
            </a:ln>
            <a:extLst/>
          </p:spPr>
          <p:txBody>
            <a:bodyPr vert="horz" wrap="square" lIns="91440" tIns="45720" rIns="91440" bIns="45720" numCol="1" anchor="b" anchorCtr="0" compatLnSpc="1">
              <a:prstTxWarp prst="textNoShape">
                <a:avLst/>
              </a:prstTxWarp>
            </a:bodyPr>
            <a:lstStyle/>
            <a:p>
              <a:endParaRPr lang="de-DE"/>
            </a:p>
          </p:txBody>
        </p:sp>
        <p:sp>
          <p:nvSpPr>
            <p:cNvPr id="19" name="Freeform 21"/>
            <p:cNvSpPr>
              <a:spLocks/>
            </p:cNvSpPr>
            <p:nvPr/>
          </p:nvSpPr>
          <p:spPr bwMode="auto">
            <a:xfrm>
              <a:off x="9209661" y="5118694"/>
              <a:ext cx="2938338" cy="1739308"/>
            </a:xfrm>
            <a:custGeom>
              <a:avLst/>
              <a:gdLst>
                <a:gd name="T0" fmla="*/ 5309 w 6752"/>
                <a:gd name="T1" fmla="*/ 1508 h 4006"/>
                <a:gd name="T2" fmla="*/ 0 w 6752"/>
                <a:gd name="T3" fmla="*/ 0 h 4006"/>
                <a:gd name="T4" fmla="*/ 6540 w 6752"/>
                <a:gd name="T5" fmla="*/ 4006 h 4006"/>
                <a:gd name="T6" fmla="*/ 6752 w 6752"/>
                <a:gd name="T7" fmla="*/ 4006 h 4006"/>
                <a:gd name="T8" fmla="*/ 5179 w 6752"/>
                <a:gd name="T9" fmla="*/ 1747 h 4006"/>
                <a:gd name="T10" fmla="*/ 5309 w 6752"/>
                <a:gd name="T11" fmla="*/ 1508 h 4006"/>
              </a:gdLst>
              <a:ahLst/>
              <a:cxnLst>
                <a:cxn ang="0">
                  <a:pos x="T0" y="T1"/>
                </a:cxn>
                <a:cxn ang="0">
                  <a:pos x="T2" y="T3"/>
                </a:cxn>
                <a:cxn ang="0">
                  <a:pos x="T4" y="T5"/>
                </a:cxn>
                <a:cxn ang="0">
                  <a:pos x="T6" y="T7"/>
                </a:cxn>
                <a:cxn ang="0">
                  <a:pos x="T8" y="T9"/>
                </a:cxn>
                <a:cxn ang="0">
                  <a:pos x="T10" y="T11"/>
                </a:cxn>
              </a:cxnLst>
              <a:rect l="0" t="0" r="r" b="b"/>
              <a:pathLst>
                <a:path w="6752" h="4006">
                  <a:moveTo>
                    <a:pt x="5309" y="1508"/>
                  </a:moveTo>
                  <a:cubicBezTo>
                    <a:pt x="0" y="0"/>
                    <a:pt x="0" y="0"/>
                    <a:pt x="0" y="0"/>
                  </a:cubicBezTo>
                  <a:cubicBezTo>
                    <a:pt x="0" y="0"/>
                    <a:pt x="4546" y="2759"/>
                    <a:pt x="6540" y="4006"/>
                  </a:cubicBezTo>
                  <a:cubicBezTo>
                    <a:pt x="6752" y="4006"/>
                    <a:pt x="6752" y="4006"/>
                    <a:pt x="6752" y="4006"/>
                  </a:cubicBezTo>
                  <a:cubicBezTo>
                    <a:pt x="6064" y="2988"/>
                    <a:pt x="5179" y="1747"/>
                    <a:pt x="5179" y="1747"/>
                  </a:cubicBezTo>
                  <a:lnTo>
                    <a:pt x="5309" y="1508"/>
                  </a:lnTo>
                  <a:close/>
                </a:path>
              </a:pathLst>
            </a:custGeom>
            <a:solidFill>
              <a:srgbClr val="D8D7D7"/>
            </a:solidFill>
            <a:ln>
              <a:solidFill>
                <a:srgbClr val="D8D7D7"/>
              </a:solidFill>
            </a:ln>
            <a:extLst/>
          </p:spPr>
          <p:txBody>
            <a:bodyPr vert="horz" wrap="square" lIns="91440" tIns="45720" rIns="91440" bIns="45720" numCol="1" anchor="b" anchorCtr="0" compatLnSpc="1">
              <a:prstTxWarp prst="textNoShape">
                <a:avLst/>
              </a:prstTxWarp>
            </a:bodyPr>
            <a:lstStyle/>
            <a:p>
              <a:endParaRPr lang="de-DE"/>
            </a:p>
          </p:txBody>
        </p:sp>
        <p:sp>
          <p:nvSpPr>
            <p:cNvPr id="20" name="Freeform 22"/>
            <p:cNvSpPr>
              <a:spLocks/>
            </p:cNvSpPr>
            <p:nvPr/>
          </p:nvSpPr>
          <p:spPr bwMode="auto">
            <a:xfrm>
              <a:off x="11463638" y="5773472"/>
              <a:ext cx="726775" cy="1084530"/>
            </a:xfrm>
            <a:custGeom>
              <a:avLst/>
              <a:gdLst>
                <a:gd name="T0" fmla="*/ 0 w 1670"/>
                <a:gd name="T1" fmla="*/ 239 h 2498"/>
                <a:gd name="T2" fmla="*/ 1573 w 1670"/>
                <a:gd name="T3" fmla="*/ 2498 h 2498"/>
                <a:gd name="T4" fmla="*/ 1670 w 1670"/>
                <a:gd name="T5" fmla="*/ 2498 h 2498"/>
                <a:gd name="T6" fmla="*/ 1670 w 1670"/>
                <a:gd name="T7" fmla="*/ 438 h 2498"/>
                <a:gd name="T8" fmla="*/ 130 w 1670"/>
                <a:gd name="T9" fmla="*/ 0 h 2498"/>
                <a:gd name="T10" fmla="*/ 0 w 1670"/>
                <a:gd name="T11" fmla="*/ 239 h 2498"/>
              </a:gdLst>
              <a:ahLst/>
              <a:cxnLst>
                <a:cxn ang="0">
                  <a:pos x="T0" y="T1"/>
                </a:cxn>
                <a:cxn ang="0">
                  <a:pos x="T2" y="T3"/>
                </a:cxn>
                <a:cxn ang="0">
                  <a:pos x="T4" y="T5"/>
                </a:cxn>
                <a:cxn ang="0">
                  <a:pos x="T6" y="T7"/>
                </a:cxn>
                <a:cxn ang="0">
                  <a:pos x="T8" y="T9"/>
                </a:cxn>
                <a:cxn ang="0">
                  <a:pos x="T10" y="T11"/>
                </a:cxn>
              </a:cxnLst>
              <a:rect l="0" t="0" r="r" b="b"/>
              <a:pathLst>
                <a:path w="1670" h="2498">
                  <a:moveTo>
                    <a:pt x="0" y="239"/>
                  </a:moveTo>
                  <a:cubicBezTo>
                    <a:pt x="0" y="239"/>
                    <a:pt x="885" y="1480"/>
                    <a:pt x="1573" y="2498"/>
                  </a:cubicBezTo>
                  <a:cubicBezTo>
                    <a:pt x="1670" y="2498"/>
                    <a:pt x="1670" y="2498"/>
                    <a:pt x="1670" y="2498"/>
                  </a:cubicBezTo>
                  <a:cubicBezTo>
                    <a:pt x="1670" y="438"/>
                    <a:pt x="1670" y="438"/>
                    <a:pt x="1670" y="438"/>
                  </a:cubicBezTo>
                  <a:cubicBezTo>
                    <a:pt x="130" y="0"/>
                    <a:pt x="130" y="0"/>
                    <a:pt x="130" y="0"/>
                  </a:cubicBezTo>
                  <a:lnTo>
                    <a:pt x="0" y="239"/>
                  </a:lnTo>
                  <a:close/>
                </a:path>
              </a:pathLst>
            </a:custGeom>
            <a:solidFill>
              <a:srgbClr val="DDDDDD"/>
            </a:solidFill>
            <a:ln>
              <a:solidFill>
                <a:srgbClr val="DDDDDD"/>
              </a:solidFill>
            </a:ln>
            <a:extLst/>
          </p:spPr>
          <p:txBody>
            <a:bodyPr vert="horz" wrap="square" lIns="91440" tIns="45720" rIns="91440" bIns="45720" numCol="1" anchor="b" anchorCtr="0" compatLnSpc="1">
              <a:prstTxWarp prst="textNoShape">
                <a:avLst/>
              </a:prstTxWarp>
            </a:bodyPr>
            <a:lstStyle/>
            <a:p>
              <a:endParaRPr lang="de-DE"/>
            </a:p>
          </p:txBody>
        </p:sp>
        <p:sp>
          <p:nvSpPr>
            <p:cNvPr id="21" name="Freeform 23"/>
            <p:cNvSpPr>
              <a:spLocks/>
            </p:cNvSpPr>
            <p:nvPr/>
          </p:nvSpPr>
          <p:spPr bwMode="auto">
            <a:xfrm>
              <a:off x="9209661" y="4418739"/>
              <a:ext cx="2980752" cy="1354733"/>
            </a:xfrm>
            <a:custGeom>
              <a:avLst/>
              <a:gdLst>
                <a:gd name="T0" fmla="*/ 0 w 10401"/>
                <a:gd name="T1" fmla="*/ 2448 h 4738"/>
                <a:gd name="T2" fmla="*/ 8062 w 10401"/>
                <a:gd name="T3" fmla="*/ 4738 h 4738"/>
                <a:gd name="T4" fmla="*/ 10401 w 10401"/>
                <a:gd name="T5" fmla="*/ 434 h 4738"/>
                <a:gd name="T6" fmla="*/ 10401 w 10401"/>
                <a:gd name="T7" fmla="*/ 0 h 4738"/>
                <a:gd name="T8" fmla="*/ 0 w 10401"/>
                <a:gd name="T9" fmla="*/ 2448 h 4738"/>
              </a:gdLst>
              <a:ahLst/>
              <a:cxnLst>
                <a:cxn ang="0">
                  <a:pos x="T0" y="T1"/>
                </a:cxn>
                <a:cxn ang="0">
                  <a:pos x="T2" y="T3"/>
                </a:cxn>
                <a:cxn ang="0">
                  <a:pos x="T4" y="T5"/>
                </a:cxn>
                <a:cxn ang="0">
                  <a:pos x="T6" y="T7"/>
                </a:cxn>
                <a:cxn ang="0">
                  <a:pos x="T8" y="T9"/>
                </a:cxn>
              </a:cxnLst>
              <a:rect l="0" t="0" r="r" b="b"/>
              <a:pathLst>
                <a:path w="10401" h="4738">
                  <a:moveTo>
                    <a:pt x="0" y="2448"/>
                  </a:moveTo>
                  <a:lnTo>
                    <a:pt x="8062" y="4738"/>
                  </a:lnTo>
                  <a:lnTo>
                    <a:pt x="10401" y="434"/>
                  </a:lnTo>
                  <a:lnTo>
                    <a:pt x="10401" y="0"/>
                  </a:lnTo>
                  <a:lnTo>
                    <a:pt x="0" y="2448"/>
                  </a:lnTo>
                  <a:close/>
                </a:path>
              </a:pathLst>
            </a:custGeom>
            <a:solidFill>
              <a:srgbClr val="D1D1D1"/>
            </a:solidFill>
            <a:ln>
              <a:solidFill>
                <a:srgbClr val="D1D1D1"/>
              </a:solidFill>
            </a:ln>
            <a:extLst/>
          </p:spPr>
          <p:txBody>
            <a:bodyPr vert="horz" wrap="square" lIns="91440" tIns="45720" rIns="91440" bIns="45720" numCol="1" anchor="b" anchorCtr="0" compatLnSpc="1">
              <a:prstTxWarp prst="textNoShape">
                <a:avLst/>
              </a:prstTxWarp>
            </a:bodyPr>
            <a:lstStyle/>
            <a:p>
              <a:endParaRPr lang="de-DE"/>
            </a:p>
          </p:txBody>
        </p:sp>
        <p:sp>
          <p:nvSpPr>
            <p:cNvPr id="22" name="Freeform 24"/>
            <p:cNvSpPr>
              <a:spLocks/>
            </p:cNvSpPr>
            <p:nvPr/>
          </p:nvSpPr>
          <p:spPr bwMode="auto">
            <a:xfrm>
              <a:off x="5560023" y="5118694"/>
              <a:ext cx="3649638" cy="1739308"/>
            </a:xfrm>
            <a:custGeom>
              <a:avLst/>
              <a:gdLst>
                <a:gd name="T0" fmla="*/ 1794 w 12735"/>
                <a:gd name="T1" fmla="*/ 323 h 6083"/>
                <a:gd name="T2" fmla="*/ 0 w 12735"/>
                <a:gd name="T3" fmla="*/ 6083 h 6083"/>
                <a:gd name="T4" fmla="*/ 1437 w 12735"/>
                <a:gd name="T5" fmla="*/ 6083 h 6083"/>
                <a:gd name="T6" fmla="*/ 12735 w 12735"/>
                <a:gd name="T7" fmla="*/ 0 h 6083"/>
                <a:gd name="T8" fmla="*/ 1794 w 12735"/>
                <a:gd name="T9" fmla="*/ 323 h 6083"/>
              </a:gdLst>
              <a:ahLst/>
              <a:cxnLst>
                <a:cxn ang="0">
                  <a:pos x="T0" y="T1"/>
                </a:cxn>
                <a:cxn ang="0">
                  <a:pos x="T2" y="T3"/>
                </a:cxn>
                <a:cxn ang="0">
                  <a:pos x="T4" y="T5"/>
                </a:cxn>
                <a:cxn ang="0">
                  <a:pos x="T6" y="T7"/>
                </a:cxn>
                <a:cxn ang="0">
                  <a:pos x="T8" y="T9"/>
                </a:cxn>
              </a:cxnLst>
              <a:rect l="0" t="0" r="r" b="b"/>
              <a:pathLst>
                <a:path w="12735" h="6083">
                  <a:moveTo>
                    <a:pt x="1794" y="323"/>
                  </a:moveTo>
                  <a:lnTo>
                    <a:pt x="0" y="6083"/>
                  </a:lnTo>
                  <a:lnTo>
                    <a:pt x="1437" y="6083"/>
                  </a:lnTo>
                  <a:lnTo>
                    <a:pt x="12735" y="0"/>
                  </a:lnTo>
                  <a:lnTo>
                    <a:pt x="1794" y="323"/>
                  </a:lnTo>
                  <a:close/>
                </a:path>
              </a:pathLst>
            </a:custGeom>
            <a:solidFill>
              <a:srgbClr val="E0E0E0"/>
            </a:solidFill>
            <a:ln>
              <a:solidFill>
                <a:srgbClr val="E0E0E0"/>
              </a:solidFill>
            </a:ln>
            <a:extLst/>
          </p:spPr>
          <p:txBody>
            <a:bodyPr vert="horz" wrap="square" lIns="91440" tIns="45720" rIns="91440" bIns="45720" numCol="1" anchor="b" anchorCtr="0" compatLnSpc="1">
              <a:prstTxWarp prst="textNoShape">
                <a:avLst/>
              </a:prstTxWarp>
            </a:bodyPr>
            <a:lstStyle/>
            <a:p>
              <a:endParaRPr lang="de-DE"/>
            </a:p>
          </p:txBody>
        </p:sp>
        <p:sp>
          <p:nvSpPr>
            <p:cNvPr id="23" name="Freeform 25"/>
            <p:cNvSpPr>
              <a:spLocks/>
            </p:cNvSpPr>
            <p:nvPr/>
          </p:nvSpPr>
          <p:spPr bwMode="auto">
            <a:xfrm>
              <a:off x="11520095" y="4542832"/>
              <a:ext cx="670318" cy="1420783"/>
            </a:xfrm>
            <a:custGeom>
              <a:avLst/>
              <a:gdLst>
                <a:gd name="T0" fmla="*/ 2339 w 2339"/>
                <a:gd name="T1" fmla="*/ 4969 h 4969"/>
                <a:gd name="T2" fmla="*/ 2339 w 2339"/>
                <a:gd name="T3" fmla="*/ 0 h 4969"/>
                <a:gd name="T4" fmla="*/ 0 w 2339"/>
                <a:gd name="T5" fmla="*/ 4304 h 4969"/>
                <a:gd name="T6" fmla="*/ 2339 w 2339"/>
                <a:gd name="T7" fmla="*/ 4969 h 4969"/>
              </a:gdLst>
              <a:ahLst/>
              <a:cxnLst>
                <a:cxn ang="0">
                  <a:pos x="T0" y="T1"/>
                </a:cxn>
                <a:cxn ang="0">
                  <a:pos x="T2" y="T3"/>
                </a:cxn>
                <a:cxn ang="0">
                  <a:pos x="T4" y="T5"/>
                </a:cxn>
                <a:cxn ang="0">
                  <a:pos x="T6" y="T7"/>
                </a:cxn>
              </a:cxnLst>
              <a:rect l="0" t="0" r="r" b="b"/>
              <a:pathLst>
                <a:path w="2339" h="4969">
                  <a:moveTo>
                    <a:pt x="2339" y="4969"/>
                  </a:moveTo>
                  <a:lnTo>
                    <a:pt x="2339" y="0"/>
                  </a:lnTo>
                  <a:lnTo>
                    <a:pt x="0" y="4304"/>
                  </a:lnTo>
                  <a:lnTo>
                    <a:pt x="2339" y="4969"/>
                  </a:lnTo>
                  <a:close/>
                </a:path>
              </a:pathLst>
            </a:custGeom>
            <a:solidFill>
              <a:srgbClr val="DADADA"/>
            </a:solidFill>
            <a:ln>
              <a:solidFill>
                <a:srgbClr val="DADADA"/>
              </a:solidFill>
            </a:ln>
            <a:extLst/>
          </p:spPr>
          <p:txBody>
            <a:bodyPr vert="horz" wrap="square" lIns="91440" tIns="45720" rIns="91440" bIns="45720" numCol="1" anchor="b" anchorCtr="0" compatLnSpc="1">
              <a:prstTxWarp prst="textNoShape">
                <a:avLst/>
              </a:prstTxWarp>
            </a:bodyPr>
            <a:lstStyle/>
            <a:p>
              <a:endParaRPr lang="de-DE"/>
            </a:p>
          </p:txBody>
        </p:sp>
        <p:sp>
          <p:nvSpPr>
            <p:cNvPr id="24" name="Freeform 26"/>
            <p:cNvSpPr>
              <a:spLocks/>
            </p:cNvSpPr>
            <p:nvPr/>
          </p:nvSpPr>
          <p:spPr bwMode="auto">
            <a:xfrm>
              <a:off x="-42106" y="497218"/>
              <a:ext cx="6116260" cy="6360784"/>
            </a:xfrm>
            <a:custGeom>
              <a:avLst/>
              <a:gdLst>
                <a:gd name="T0" fmla="*/ 9966 w 21342"/>
                <a:gd name="T1" fmla="*/ 19806 h 22246"/>
                <a:gd name="T2" fmla="*/ 21342 w 21342"/>
                <a:gd name="T3" fmla="*/ 16486 h 22246"/>
                <a:gd name="T4" fmla="*/ 6522 w 21342"/>
                <a:gd name="T5" fmla="*/ 18816 h 22246"/>
                <a:gd name="T6" fmla="*/ 0 w 21342"/>
                <a:gd name="T7" fmla="*/ 0 h 22246"/>
                <a:gd name="T8" fmla="*/ 0 w 21342"/>
                <a:gd name="T9" fmla="*/ 22246 h 22246"/>
                <a:gd name="T10" fmla="*/ 368 w 21342"/>
                <a:gd name="T11" fmla="*/ 22246 h 22246"/>
                <a:gd name="T12" fmla="*/ 6522 w 21342"/>
                <a:gd name="T13" fmla="*/ 18816 h 22246"/>
                <a:gd name="T14" fmla="*/ 9966 w 21342"/>
                <a:gd name="T15" fmla="*/ 19806 h 222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42" h="22246">
                  <a:moveTo>
                    <a:pt x="9966" y="19806"/>
                  </a:moveTo>
                  <a:lnTo>
                    <a:pt x="21342" y="16486"/>
                  </a:lnTo>
                  <a:lnTo>
                    <a:pt x="6522" y="18816"/>
                  </a:lnTo>
                  <a:lnTo>
                    <a:pt x="0" y="0"/>
                  </a:lnTo>
                  <a:lnTo>
                    <a:pt x="0" y="22246"/>
                  </a:lnTo>
                  <a:lnTo>
                    <a:pt x="368" y="22246"/>
                  </a:lnTo>
                  <a:lnTo>
                    <a:pt x="6522" y="18816"/>
                  </a:lnTo>
                  <a:lnTo>
                    <a:pt x="9966" y="19806"/>
                  </a:lnTo>
                  <a:close/>
                </a:path>
              </a:pathLst>
            </a:custGeom>
            <a:solidFill>
              <a:srgbClr val="C5C5C6"/>
            </a:solidFill>
            <a:ln>
              <a:solidFill>
                <a:srgbClr val="C5C5C6"/>
              </a:solidFill>
            </a:ln>
            <a:extLst/>
          </p:spPr>
          <p:txBody>
            <a:bodyPr vert="horz" wrap="square" lIns="91440" tIns="45720" rIns="91440" bIns="45720" numCol="1" anchor="b" anchorCtr="0" compatLnSpc="1">
              <a:prstTxWarp prst="textNoShape">
                <a:avLst/>
              </a:prstTxWarp>
            </a:bodyPr>
            <a:lstStyle/>
            <a:p>
              <a:endParaRPr lang="de-DE"/>
            </a:p>
          </p:txBody>
        </p:sp>
        <p:sp>
          <p:nvSpPr>
            <p:cNvPr id="25" name="Freeform 27"/>
            <p:cNvSpPr>
              <a:spLocks/>
            </p:cNvSpPr>
            <p:nvPr/>
          </p:nvSpPr>
          <p:spPr bwMode="auto">
            <a:xfrm>
              <a:off x="128124" y="-19456"/>
              <a:ext cx="5427600" cy="2676584"/>
            </a:xfrm>
            <a:custGeom>
              <a:avLst/>
              <a:gdLst>
                <a:gd name="T0" fmla="*/ 17175 w 18939"/>
                <a:gd name="T1" fmla="*/ 0 h 9361"/>
                <a:gd name="T2" fmla="*/ 0 w 18939"/>
                <a:gd name="T3" fmla="*/ 0 h 9361"/>
                <a:gd name="T4" fmla="*/ 18939 w 18939"/>
                <a:gd name="T5" fmla="*/ 9361 h 9361"/>
                <a:gd name="T6" fmla="*/ 17175 w 18939"/>
                <a:gd name="T7" fmla="*/ 0 h 9361"/>
              </a:gdLst>
              <a:ahLst/>
              <a:cxnLst>
                <a:cxn ang="0">
                  <a:pos x="T0" y="T1"/>
                </a:cxn>
                <a:cxn ang="0">
                  <a:pos x="T2" y="T3"/>
                </a:cxn>
                <a:cxn ang="0">
                  <a:pos x="T4" y="T5"/>
                </a:cxn>
                <a:cxn ang="0">
                  <a:pos x="T6" y="T7"/>
                </a:cxn>
              </a:cxnLst>
              <a:rect l="0" t="0" r="r" b="b"/>
              <a:pathLst>
                <a:path w="18939" h="9361">
                  <a:moveTo>
                    <a:pt x="17175" y="0"/>
                  </a:moveTo>
                  <a:lnTo>
                    <a:pt x="0" y="0"/>
                  </a:lnTo>
                  <a:lnTo>
                    <a:pt x="18939" y="9361"/>
                  </a:lnTo>
                  <a:lnTo>
                    <a:pt x="17175" y="0"/>
                  </a:lnTo>
                  <a:close/>
                </a:path>
              </a:pathLst>
            </a:custGeom>
            <a:solidFill>
              <a:srgbClr val="C6C6C6"/>
            </a:solidFill>
            <a:ln>
              <a:solidFill>
                <a:srgbClr val="C6C6C6"/>
              </a:solidFill>
            </a:ln>
            <a:extLst/>
          </p:spPr>
          <p:txBody>
            <a:bodyPr vert="horz" wrap="square" lIns="91440" tIns="45720" rIns="91440" bIns="45720" numCol="1" anchor="b" anchorCtr="0" compatLnSpc="1">
              <a:prstTxWarp prst="textNoShape">
                <a:avLst/>
              </a:prstTxWarp>
            </a:bodyPr>
            <a:lstStyle/>
            <a:p>
              <a:endParaRPr lang="de-DE"/>
            </a:p>
          </p:txBody>
        </p:sp>
        <p:sp>
          <p:nvSpPr>
            <p:cNvPr id="26" name="Freeform 28"/>
            <p:cNvSpPr>
              <a:spLocks/>
            </p:cNvSpPr>
            <p:nvPr/>
          </p:nvSpPr>
          <p:spPr bwMode="auto">
            <a:xfrm>
              <a:off x="5231026" y="-19456"/>
              <a:ext cx="3978635" cy="1603492"/>
            </a:xfrm>
            <a:custGeom>
              <a:avLst/>
              <a:gdLst>
                <a:gd name="T0" fmla="*/ 13883 w 13883"/>
                <a:gd name="T1" fmla="*/ 2630 h 5608"/>
                <a:gd name="T2" fmla="*/ 8096 w 13883"/>
                <a:gd name="T3" fmla="*/ 0 h 5608"/>
                <a:gd name="T4" fmla="*/ 0 w 13883"/>
                <a:gd name="T5" fmla="*/ 0 h 5608"/>
                <a:gd name="T6" fmla="*/ 13365 w 13883"/>
                <a:gd name="T7" fmla="*/ 5608 h 5608"/>
                <a:gd name="T8" fmla="*/ 13883 w 13883"/>
                <a:gd name="T9" fmla="*/ 2630 h 5608"/>
              </a:gdLst>
              <a:ahLst/>
              <a:cxnLst>
                <a:cxn ang="0">
                  <a:pos x="T0" y="T1"/>
                </a:cxn>
                <a:cxn ang="0">
                  <a:pos x="T2" y="T3"/>
                </a:cxn>
                <a:cxn ang="0">
                  <a:pos x="T4" y="T5"/>
                </a:cxn>
                <a:cxn ang="0">
                  <a:pos x="T6" y="T7"/>
                </a:cxn>
                <a:cxn ang="0">
                  <a:pos x="T8" y="T9"/>
                </a:cxn>
              </a:cxnLst>
              <a:rect l="0" t="0" r="r" b="b"/>
              <a:pathLst>
                <a:path w="13883" h="5608">
                  <a:moveTo>
                    <a:pt x="13883" y="2630"/>
                  </a:moveTo>
                  <a:lnTo>
                    <a:pt x="8096" y="0"/>
                  </a:lnTo>
                  <a:lnTo>
                    <a:pt x="0" y="0"/>
                  </a:lnTo>
                  <a:lnTo>
                    <a:pt x="13365" y="5608"/>
                  </a:lnTo>
                  <a:lnTo>
                    <a:pt x="13883" y="2630"/>
                  </a:lnTo>
                  <a:close/>
                </a:path>
              </a:pathLst>
            </a:custGeom>
            <a:solidFill>
              <a:srgbClr val="DDDEDE"/>
            </a:solidFill>
            <a:ln>
              <a:solidFill>
                <a:srgbClr val="DDDEDE"/>
              </a:solidFill>
            </a:ln>
            <a:extLst/>
          </p:spPr>
          <p:txBody>
            <a:bodyPr vert="horz" wrap="square" lIns="91440" tIns="45720" rIns="91440" bIns="45720" numCol="1" anchor="b" anchorCtr="0" compatLnSpc="1">
              <a:prstTxWarp prst="textNoShape">
                <a:avLst/>
              </a:prstTxWarp>
            </a:bodyPr>
            <a:lstStyle/>
            <a:p>
              <a:endParaRPr lang="de-DE"/>
            </a:p>
          </p:txBody>
        </p:sp>
        <p:sp>
          <p:nvSpPr>
            <p:cNvPr id="27" name="Freeform 29"/>
            <p:cNvSpPr>
              <a:spLocks/>
            </p:cNvSpPr>
            <p:nvPr/>
          </p:nvSpPr>
          <p:spPr bwMode="auto">
            <a:xfrm>
              <a:off x="5050191" y="-19456"/>
              <a:ext cx="4011019" cy="2676584"/>
            </a:xfrm>
            <a:custGeom>
              <a:avLst/>
              <a:gdLst>
                <a:gd name="T0" fmla="*/ 13802 w 13996"/>
                <a:gd name="T1" fmla="*/ 5844 h 9361"/>
                <a:gd name="T2" fmla="*/ 13996 w 13996"/>
                <a:gd name="T3" fmla="*/ 5608 h 9361"/>
                <a:gd name="T4" fmla="*/ 631 w 13996"/>
                <a:gd name="T5" fmla="*/ 0 h 9361"/>
                <a:gd name="T6" fmla="*/ 0 w 13996"/>
                <a:gd name="T7" fmla="*/ 0 h 9361"/>
                <a:gd name="T8" fmla="*/ 1764 w 13996"/>
                <a:gd name="T9" fmla="*/ 9361 h 9361"/>
                <a:gd name="T10" fmla="*/ 13802 w 13996"/>
                <a:gd name="T11" fmla="*/ 5844 h 9361"/>
              </a:gdLst>
              <a:ahLst/>
              <a:cxnLst>
                <a:cxn ang="0">
                  <a:pos x="T0" y="T1"/>
                </a:cxn>
                <a:cxn ang="0">
                  <a:pos x="T2" y="T3"/>
                </a:cxn>
                <a:cxn ang="0">
                  <a:pos x="T4" y="T5"/>
                </a:cxn>
                <a:cxn ang="0">
                  <a:pos x="T6" y="T7"/>
                </a:cxn>
                <a:cxn ang="0">
                  <a:pos x="T8" y="T9"/>
                </a:cxn>
                <a:cxn ang="0">
                  <a:pos x="T10" y="T11"/>
                </a:cxn>
              </a:cxnLst>
              <a:rect l="0" t="0" r="r" b="b"/>
              <a:pathLst>
                <a:path w="13996" h="9361">
                  <a:moveTo>
                    <a:pt x="13802" y="5844"/>
                  </a:moveTo>
                  <a:lnTo>
                    <a:pt x="13996" y="5608"/>
                  </a:lnTo>
                  <a:lnTo>
                    <a:pt x="631" y="0"/>
                  </a:lnTo>
                  <a:lnTo>
                    <a:pt x="0" y="0"/>
                  </a:lnTo>
                  <a:lnTo>
                    <a:pt x="1764" y="9361"/>
                  </a:lnTo>
                  <a:lnTo>
                    <a:pt x="13802" y="5844"/>
                  </a:lnTo>
                  <a:close/>
                </a:path>
              </a:pathLst>
            </a:custGeom>
            <a:solidFill>
              <a:srgbClr val="E7E7E7"/>
            </a:solidFill>
            <a:ln>
              <a:solidFill>
                <a:srgbClr val="E7E7E7"/>
              </a:solidFill>
            </a:ln>
            <a:extLst/>
          </p:spPr>
          <p:txBody>
            <a:bodyPr vert="horz" wrap="square" lIns="91440" tIns="45720" rIns="91440" bIns="45720" numCol="1" anchor="b" anchorCtr="0" compatLnSpc="1">
              <a:prstTxWarp prst="textNoShape">
                <a:avLst/>
              </a:prstTxWarp>
            </a:bodyPr>
            <a:lstStyle/>
            <a:p>
              <a:endParaRPr lang="de-DE"/>
            </a:p>
          </p:txBody>
        </p:sp>
        <p:sp>
          <p:nvSpPr>
            <p:cNvPr id="28" name="Freeform 30"/>
            <p:cNvSpPr>
              <a:spLocks/>
            </p:cNvSpPr>
            <p:nvPr/>
          </p:nvSpPr>
          <p:spPr bwMode="auto">
            <a:xfrm>
              <a:off x="7551204" y="-19456"/>
              <a:ext cx="3693771" cy="751994"/>
            </a:xfrm>
            <a:custGeom>
              <a:avLst/>
              <a:gdLst>
                <a:gd name="T0" fmla="*/ 12889 w 12889"/>
                <a:gd name="T1" fmla="*/ 0 h 2630"/>
                <a:gd name="T2" fmla="*/ 0 w 12889"/>
                <a:gd name="T3" fmla="*/ 0 h 2630"/>
                <a:gd name="T4" fmla="*/ 5787 w 12889"/>
                <a:gd name="T5" fmla="*/ 2630 h 2630"/>
                <a:gd name="T6" fmla="*/ 12889 w 12889"/>
                <a:gd name="T7" fmla="*/ 0 h 2630"/>
              </a:gdLst>
              <a:ahLst/>
              <a:cxnLst>
                <a:cxn ang="0">
                  <a:pos x="T0" y="T1"/>
                </a:cxn>
                <a:cxn ang="0">
                  <a:pos x="T2" y="T3"/>
                </a:cxn>
                <a:cxn ang="0">
                  <a:pos x="T4" y="T5"/>
                </a:cxn>
                <a:cxn ang="0">
                  <a:pos x="T6" y="T7"/>
                </a:cxn>
              </a:cxnLst>
              <a:rect l="0" t="0" r="r" b="b"/>
              <a:pathLst>
                <a:path w="12889" h="2630">
                  <a:moveTo>
                    <a:pt x="12889" y="0"/>
                  </a:moveTo>
                  <a:lnTo>
                    <a:pt x="0" y="0"/>
                  </a:lnTo>
                  <a:lnTo>
                    <a:pt x="5787" y="2630"/>
                  </a:lnTo>
                  <a:lnTo>
                    <a:pt x="12889" y="0"/>
                  </a:lnTo>
                  <a:close/>
                </a:path>
              </a:pathLst>
            </a:custGeom>
            <a:solidFill>
              <a:srgbClr val="E7E8E8"/>
            </a:solidFill>
            <a:ln>
              <a:solidFill>
                <a:srgbClr val="E7E8E8"/>
              </a:solidFill>
            </a:ln>
            <a:extLst/>
          </p:spPr>
          <p:txBody>
            <a:bodyPr vert="horz" wrap="square" lIns="91440" tIns="45720" rIns="91440" bIns="45720" numCol="1" anchor="b" anchorCtr="0" compatLnSpc="1">
              <a:prstTxWarp prst="textNoShape">
                <a:avLst/>
              </a:prstTxWarp>
            </a:bodyPr>
            <a:lstStyle/>
            <a:p>
              <a:endParaRPr lang="de-DE"/>
            </a:p>
          </p:txBody>
        </p:sp>
        <p:sp>
          <p:nvSpPr>
            <p:cNvPr id="29" name="Freeform 31"/>
            <p:cNvSpPr>
              <a:spLocks/>
            </p:cNvSpPr>
            <p:nvPr/>
          </p:nvSpPr>
          <p:spPr bwMode="auto">
            <a:xfrm>
              <a:off x="2813983" y="5211049"/>
              <a:ext cx="3260171" cy="1646953"/>
            </a:xfrm>
            <a:custGeom>
              <a:avLst/>
              <a:gdLst>
                <a:gd name="T0" fmla="*/ 11376 w 11376"/>
                <a:gd name="T1" fmla="*/ 0 h 5760"/>
                <a:gd name="T2" fmla="*/ 0 w 11376"/>
                <a:gd name="T3" fmla="*/ 3320 h 5760"/>
                <a:gd name="T4" fmla="*/ 8492 w 11376"/>
                <a:gd name="T5" fmla="*/ 5760 h 5760"/>
                <a:gd name="T6" fmla="*/ 9582 w 11376"/>
                <a:gd name="T7" fmla="*/ 5760 h 5760"/>
                <a:gd name="T8" fmla="*/ 11376 w 11376"/>
                <a:gd name="T9" fmla="*/ 0 h 5760"/>
              </a:gdLst>
              <a:ahLst/>
              <a:cxnLst>
                <a:cxn ang="0">
                  <a:pos x="T0" y="T1"/>
                </a:cxn>
                <a:cxn ang="0">
                  <a:pos x="T2" y="T3"/>
                </a:cxn>
                <a:cxn ang="0">
                  <a:pos x="T4" y="T5"/>
                </a:cxn>
                <a:cxn ang="0">
                  <a:pos x="T6" y="T7"/>
                </a:cxn>
                <a:cxn ang="0">
                  <a:pos x="T8" y="T9"/>
                </a:cxn>
              </a:cxnLst>
              <a:rect l="0" t="0" r="r" b="b"/>
              <a:pathLst>
                <a:path w="11376" h="5760">
                  <a:moveTo>
                    <a:pt x="11376" y="0"/>
                  </a:moveTo>
                  <a:lnTo>
                    <a:pt x="0" y="3320"/>
                  </a:lnTo>
                  <a:lnTo>
                    <a:pt x="8492" y="5760"/>
                  </a:lnTo>
                  <a:lnTo>
                    <a:pt x="9582" y="5760"/>
                  </a:lnTo>
                  <a:lnTo>
                    <a:pt x="11376" y="0"/>
                  </a:lnTo>
                  <a:close/>
                </a:path>
              </a:pathLst>
            </a:custGeom>
            <a:solidFill>
              <a:srgbClr val="E7E7E7"/>
            </a:solidFill>
            <a:ln>
              <a:solidFill>
                <a:srgbClr val="E7E7E7"/>
              </a:solidFill>
            </a:ln>
            <a:extLst/>
          </p:spPr>
          <p:txBody>
            <a:bodyPr vert="horz" wrap="square" lIns="91440" tIns="45720" rIns="91440" bIns="45720" numCol="1" anchor="b" anchorCtr="0" compatLnSpc="1">
              <a:prstTxWarp prst="textNoShape">
                <a:avLst/>
              </a:prstTxWarp>
            </a:bodyPr>
            <a:lstStyle/>
            <a:p>
              <a:endParaRPr lang="de-DE"/>
            </a:p>
          </p:txBody>
        </p:sp>
        <p:sp>
          <p:nvSpPr>
            <p:cNvPr id="30" name="Freeform 32"/>
            <p:cNvSpPr>
              <a:spLocks/>
            </p:cNvSpPr>
            <p:nvPr/>
          </p:nvSpPr>
          <p:spPr bwMode="auto">
            <a:xfrm>
              <a:off x="63357" y="5877264"/>
              <a:ext cx="5184291" cy="980738"/>
            </a:xfrm>
            <a:custGeom>
              <a:avLst/>
              <a:gdLst>
                <a:gd name="T0" fmla="*/ 9598 w 18090"/>
                <a:gd name="T1" fmla="*/ 990 h 3430"/>
                <a:gd name="T2" fmla="*/ 9598 w 18090"/>
                <a:gd name="T3" fmla="*/ 990 h 3430"/>
                <a:gd name="T4" fmla="*/ 6154 w 18090"/>
                <a:gd name="T5" fmla="*/ 0 h 3430"/>
                <a:gd name="T6" fmla="*/ 0 w 18090"/>
                <a:gd name="T7" fmla="*/ 3430 h 3430"/>
                <a:gd name="T8" fmla="*/ 18090 w 18090"/>
                <a:gd name="T9" fmla="*/ 3430 h 3430"/>
                <a:gd name="T10" fmla="*/ 9598 w 18090"/>
                <a:gd name="T11" fmla="*/ 990 h 3430"/>
                <a:gd name="T12" fmla="*/ 9598 w 18090"/>
                <a:gd name="T13" fmla="*/ 990 h 3430"/>
              </a:gdLst>
              <a:ahLst/>
              <a:cxnLst>
                <a:cxn ang="0">
                  <a:pos x="T0" y="T1"/>
                </a:cxn>
                <a:cxn ang="0">
                  <a:pos x="T2" y="T3"/>
                </a:cxn>
                <a:cxn ang="0">
                  <a:pos x="T4" y="T5"/>
                </a:cxn>
                <a:cxn ang="0">
                  <a:pos x="T6" y="T7"/>
                </a:cxn>
                <a:cxn ang="0">
                  <a:pos x="T8" y="T9"/>
                </a:cxn>
                <a:cxn ang="0">
                  <a:pos x="T10" y="T11"/>
                </a:cxn>
                <a:cxn ang="0">
                  <a:pos x="T12" y="T13"/>
                </a:cxn>
              </a:cxnLst>
              <a:rect l="0" t="0" r="r" b="b"/>
              <a:pathLst>
                <a:path w="18090" h="3430">
                  <a:moveTo>
                    <a:pt x="9598" y="990"/>
                  </a:moveTo>
                  <a:lnTo>
                    <a:pt x="9598" y="990"/>
                  </a:lnTo>
                  <a:lnTo>
                    <a:pt x="6154" y="0"/>
                  </a:lnTo>
                  <a:lnTo>
                    <a:pt x="0" y="3430"/>
                  </a:lnTo>
                  <a:lnTo>
                    <a:pt x="18090" y="3430"/>
                  </a:lnTo>
                  <a:lnTo>
                    <a:pt x="9598" y="990"/>
                  </a:lnTo>
                  <a:lnTo>
                    <a:pt x="9598" y="990"/>
                  </a:lnTo>
                  <a:close/>
                </a:path>
              </a:pathLst>
            </a:custGeom>
            <a:solidFill>
              <a:srgbClr val="D1D1D1"/>
            </a:solidFill>
            <a:ln>
              <a:solidFill>
                <a:srgbClr val="D1D1D1"/>
              </a:solidFill>
            </a:ln>
            <a:extLst/>
          </p:spPr>
          <p:txBody>
            <a:bodyPr vert="horz" wrap="square" lIns="91440" tIns="45720" rIns="91440" bIns="45720" numCol="1" anchor="b" anchorCtr="0" compatLnSpc="1">
              <a:prstTxWarp prst="textNoShape">
                <a:avLst/>
              </a:prstTxWarp>
            </a:bodyPr>
            <a:lstStyle/>
            <a:p>
              <a:endParaRPr lang="de-DE"/>
            </a:p>
          </p:txBody>
        </p:sp>
        <p:sp>
          <p:nvSpPr>
            <p:cNvPr id="31" name="Freeform 33"/>
            <p:cNvSpPr>
              <a:spLocks/>
            </p:cNvSpPr>
            <p:nvPr/>
          </p:nvSpPr>
          <p:spPr bwMode="auto">
            <a:xfrm>
              <a:off x="9209661" y="-19456"/>
              <a:ext cx="2961551" cy="2880166"/>
            </a:xfrm>
            <a:custGeom>
              <a:avLst/>
              <a:gdLst>
                <a:gd name="T0" fmla="*/ 2589 w 10334"/>
                <a:gd name="T1" fmla="*/ 10073 h 10073"/>
                <a:gd name="T2" fmla="*/ 5631 w 10334"/>
                <a:gd name="T3" fmla="*/ 5542 h 10073"/>
                <a:gd name="T4" fmla="*/ 9175 w 10334"/>
                <a:gd name="T5" fmla="*/ 4639 h 10073"/>
                <a:gd name="T6" fmla="*/ 10334 w 10334"/>
                <a:gd name="T7" fmla="*/ 0 h 10073"/>
                <a:gd name="T8" fmla="*/ 7102 w 10334"/>
                <a:gd name="T9" fmla="*/ 0 h 10073"/>
                <a:gd name="T10" fmla="*/ 0 w 10334"/>
                <a:gd name="T11" fmla="*/ 2630 h 10073"/>
                <a:gd name="T12" fmla="*/ 2589 w 10334"/>
                <a:gd name="T13" fmla="*/ 10073 h 10073"/>
              </a:gdLst>
              <a:ahLst/>
              <a:cxnLst>
                <a:cxn ang="0">
                  <a:pos x="T0" y="T1"/>
                </a:cxn>
                <a:cxn ang="0">
                  <a:pos x="T2" y="T3"/>
                </a:cxn>
                <a:cxn ang="0">
                  <a:pos x="T4" y="T5"/>
                </a:cxn>
                <a:cxn ang="0">
                  <a:pos x="T6" y="T7"/>
                </a:cxn>
                <a:cxn ang="0">
                  <a:pos x="T8" y="T9"/>
                </a:cxn>
                <a:cxn ang="0">
                  <a:pos x="T10" y="T11"/>
                </a:cxn>
                <a:cxn ang="0">
                  <a:pos x="T12" y="T13"/>
                </a:cxn>
              </a:cxnLst>
              <a:rect l="0" t="0" r="r" b="b"/>
              <a:pathLst>
                <a:path w="10334" h="10073">
                  <a:moveTo>
                    <a:pt x="2589" y="10073"/>
                  </a:moveTo>
                  <a:lnTo>
                    <a:pt x="5631" y="5542"/>
                  </a:lnTo>
                  <a:lnTo>
                    <a:pt x="9175" y="4639"/>
                  </a:lnTo>
                  <a:lnTo>
                    <a:pt x="10334" y="0"/>
                  </a:lnTo>
                  <a:lnTo>
                    <a:pt x="7102" y="0"/>
                  </a:lnTo>
                  <a:lnTo>
                    <a:pt x="0" y="2630"/>
                  </a:lnTo>
                  <a:lnTo>
                    <a:pt x="2589" y="10073"/>
                  </a:lnTo>
                  <a:close/>
                </a:path>
              </a:pathLst>
            </a:custGeom>
            <a:solidFill>
              <a:srgbClr val="D9D8D8"/>
            </a:solidFill>
            <a:ln>
              <a:solidFill>
                <a:srgbClr val="D9D8D8"/>
              </a:solidFill>
            </a:ln>
            <a:extLst/>
          </p:spPr>
          <p:txBody>
            <a:bodyPr vert="horz" wrap="square" lIns="91440" tIns="45720" rIns="91440" bIns="45720" numCol="1" anchor="b" anchorCtr="0" compatLnSpc="1">
              <a:prstTxWarp prst="textNoShape">
                <a:avLst/>
              </a:prstTxWarp>
            </a:bodyPr>
            <a:lstStyle/>
            <a:p>
              <a:endParaRPr lang="de-DE"/>
            </a:p>
          </p:txBody>
        </p:sp>
        <p:sp>
          <p:nvSpPr>
            <p:cNvPr id="3072" name="Freeform 34"/>
            <p:cNvSpPr>
              <a:spLocks/>
            </p:cNvSpPr>
            <p:nvPr/>
          </p:nvSpPr>
          <p:spPr bwMode="auto">
            <a:xfrm>
              <a:off x="-42106" y="-19456"/>
              <a:ext cx="6116260" cy="5230505"/>
            </a:xfrm>
            <a:custGeom>
              <a:avLst/>
              <a:gdLst>
                <a:gd name="T0" fmla="*/ 0 w 21342"/>
                <a:gd name="T1" fmla="*/ 381 h 18293"/>
                <a:gd name="T2" fmla="*/ 21342 w 21342"/>
                <a:gd name="T3" fmla="*/ 18293 h 18293"/>
                <a:gd name="T4" fmla="*/ 19533 w 21342"/>
                <a:gd name="T5" fmla="*/ 9361 h 18293"/>
                <a:gd name="T6" fmla="*/ 594 w 21342"/>
                <a:gd name="T7" fmla="*/ 0 h 18293"/>
                <a:gd name="T8" fmla="*/ 0 w 21342"/>
                <a:gd name="T9" fmla="*/ 0 h 18293"/>
                <a:gd name="T10" fmla="*/ 0 w 21342"/>
                <a:gd name="T11" fmla="*/ 381 h 18293"/>
              </a:gdLst>
              <a:ahLst/>
              <a:cxnLst>
                <a:cxn ang="0">
                  <a:pos x="T0" y="T1"/>
                </a:cxn>
                <a:cxn ang="0">
                  <a:pos x="T2" y="T3"/>
                </a:cxn>
                <a:cxn ang="0">
                  <a:pos x="T4" y="T5"/>
                </a:cxn>
                <a:cxn ang="0">
                  <a:pos x="T6" y="T7"/>
                </a:cxn>
                <a:cxn ang="0">
                  <a:pos x="T8" y="T9"/>
                </a:cxn>
                <a:cxn ang="0">
                  <a:pos x="T10" y="T11"/>
                </a:cxn>
              </a:cxnLst>
              <a:rect l="0" t="0" r="r" b="b"/>
              <a:pathLst>
                <a:path w="21342" h="18293">
                  <a:moveTo>
                    <a:pt x="0" y="381"/>
                  </a:moveTo>
                  <a:lnTo>
                    <a:pt x="21342" y="18293"/>
                  </a:lnTo>
                  <a:lnTo>
                    <a:pt x="19533" y="9361"/>
                  </a:lnTo>
                  <a:lnTo>
                    <a:pt x="594" y="0"/>
                  </a:lnTo>
                  <a:lnTo>
                    <a:pt x="0" y="0"/>
                  </a:lnTo>
                  <a:lnTo>
                    <a:pt x="0" y="381"/>
                  </a:lnTo>
                  <a:close/>
                </a:path>
              </a:pathLst>
            </a:custGeom>
            <a:solidFill>
              <a:srgbClr val="D0D0CF"/>
            </a:solidFill>
            <a:ln>
              <a:solidFill>
                <a:srgbClr val="D0D0CF"/>
              </a:solidFill>
            </a:ln>
            <a:extLst/>
          </p:spPr>
          <p:txBody>
            <a:bodyPr vert="horz" wrap="square" lIns="91440" tIns="45720" rIns="91440" bIns="45720" numCol="1" anchor="b" anchorCtr="0" compatLnSpc="1">
              <a:prstTxWarp prst="textNoShape">
                <a:avLst/>
              </a:prstTxWarp>
            </a:bodyPr>
            <a:lstStyle/>
            <a:p>
              <a:endParaRPr lang="de-DE"/>
            </a:p>
          </p:txBody>
        </p:sp>
        <p:sp>
          <p:nvSpPr>
            <p:cNvPr id="3073" name="Freeform 35"/>
            <p:cNvSpPr>
              <a:spLocks/>
            </p:cNvSpPr>
            <p:nvPr/>
          </p:nvSpPr>
          <p:spPr bwMode="auto">
            <a:xfrm>
              <a:off x="-42106" y="89483"/>
              <a:ext cx="6116260" cy="5787781"/>
            </a:xfrm>
            <a:custGeom>
              <a:avLst/>
              <a:gdLst>
                <a:gd name="T0" fmla="*/ 0 w 21342"/>
                <a:gd name="T1" fmla="*/ 0 h 20242"/>
                <a:gd name="T2" fmla="*/ 0 w 21342"/>
                <a:gd name="T3" fmla="*/ 387 h 20242"/>
                <a:gd name="T4" fmla="*/ 0 w 21342"/>
                <a:gd name="T5" fmla="*/ 1426 h 20242"/>
                <a:gd name="T6" fmla="*/ 6522 w 21342"/>
                <a:gd name="T7" fmla="*/ 20242 h 20242"/>
                <a:gd name="T8" fmla="*/ 21342 w 21342"/>
                <a:gd name="T9" fmla="*/ 17912 h 20242"/>
                <a:gd name="T10" fmla="*/ 0 w 21342"/>
                <a:gd name="T11" fmla="*/ 0 h 20242"/>
              </a:gdLst>
              <a:ahLst/>
              <a:cxnLst>
                <a:cxn ang="0">
                  <a:pos x="T0" y="T1"/>
                </a:cxn>
                <a:cxn ang="0">
                  <a:pos x="T2" y="T3"/>
                </a:cxn>
                <a:cxn ang="0">
                  <a:pos x="T4" y="T5"/>
                </a:cxn>
                <a:cxn ang="0">
                  <a:pos x="T6" y="T7"/>
                </a:cxn>
                <a:cxn ang="0">
                  <a:pos x="T8" y="T9"/>
                </a:cxn>
                <a:cxn ang="0">
                  <a:pos x="T10" y="T11"/>
                </a:cxn>
              </a:cxnLst>
              <a:rect l="0" t="0" r="r" b="b"/>
              <a:pathLst>
                <a:path w="21342" h="20242">
                  <a:moveTo>
                    <a:pt x="0" y="0"/>
                  </a:moveTo>
                  <a:lnTo>
                    <a:pt x="0" y="387"/>
                  </a:lnTo>
                  <a:lnTo>
                    <a:pt x="0" y="1426"/>
                  </a:lnTo>
                  <a:lnTo>
                    <a:pt x="6522" y="20242"/>
                  </a:lnTo>
                  <a:lnTo>
                    <a:pt x="21342" y="17912"/>
                  </a:lnTo>
                  <a:lnTo>
                    <a:pt x="0" y="0"/>
                  </a:lnTo>
                  <a:close/>
                </a:path>
              </a:pathLst>
            </a:custGeom>
            <a:solidFill>
              <a:srgbClr val="DDDEDE"/>
            </a:solidFill>
            <a:ln>
              <a:solidFill>
                <a:srgbClr val="DDDEDE"/>
              </a:solidFill>
            </a:ln>
            <a:extLst/>
          </p:spPr>
          <p:txBody>
            <a:bodyPr vert="horz" wrap="square" lIns="91440" tIns="45720" rIns="91440" bIns="45720" numCol="1" anchor="b" anchorCtr="0" compatLnSpc="1">
              <a:prstTxWarp prst="textNoShape">
                <a:avLst/>
              </a:prstTxWarp>
            </a:bodyPr>
            <a:lstStyle/>
            <a:p>
              <a:endParaRPr lang="de-DE"/>
            </a:p>
          </p:txBody>
        </p:sp>
      </p:grpSp>
      <p:sp>
        <p:nvSpPr>
          <p:cNvPr id="2" name="Прямоугольник 1"/>
          <p:cNvSpPr/>
          <p:nvPr/>
        </p:nvSpPr>
        <p:spPr>
          <a:xfrm>
            <a:off x="395288" y="375821"/>
            <a:ext cx="11127114" cy="584776"/>
          </a:xfrm>
          <a:prstGeom prst="rect">
            <a:avLst/>
          </a:prstGeom>
        </p:spPr>
        <p:txBody>
          <a:bodyPr wrap="square">
            <a:spAutoFit/>
          </a:bodyPr>
          <a:lstStyle/>
          <a:p>
            <a:r>
              <a:rPr lang="en-US" sz="3200" dirty="0"/>
              <a:t>Avoid unnecessary words </a:t>
            </a:r>
            <a:endParaRPr lang="en-US" sz="3200" dirty="0">
              <a:effectLst/>
            </a:endParaRPr>
          </a:p>
        </p:txBody>
      </p:sp>
      <p:sp>
        <p:nvSpPr>
          <p:cNvPr id="3075" name="Прямоугольник 3074"/>
          <p:cNvSpPr/>
          <p:nvPr/>
        </p:nvSpPr>
        <p:spPr>
          <a:xfrm rot="10800000" flipV="1">
            <a:off x="746149" y="1532272"/>
            <a:ext cx="7569384" cy="420628"/>
          </a:xfrm>
          <a:prstGeom prst="rect">
            <a:avLst/>
          </a:prstGeom>
        </p:spPr>
        <p:txBody>
          <a:bodyPr wrap="square">
            <a:spAutoFit/>
          </a:bodyPr>
          <a:lstStyle/>
          <a:p>
            <a:r>
              <a:rPr lang="en-US" sz="3200" baseline="30000" dirty="0"/>
              <a:t>“It is well known that the most common causes of anxiety are...”</a:t>
            </a:r>
          </a:p>
        </p:txBody>
      </p:sp>
      <p:sp>
        <p:nvSpPr>
          <p:cNvPr id="3076" name="Прямоугольник 3075"/>
          <p:cNvSpPr/>
          <p:nvPr/>
        </p:nvSpPr>
        <p:spPr>
          <a:xfrm>
            <a:off x="746150" y="2095500"/>
            <a:ext cx="8394676" cy="420628"/>
          </a:xfrm>
          <a:prstGeom prst="rect">
            <a:avLst/>
          </a:prstGeom>
        </p:spPr>
        <p:txBody>
          <a:bodyPr wrap="square">
            <a:spAutoFit/>
          </a:bodyPr>
          <a:lstStyle/>
          <a:p>
            <a:r>
              <a:rPr lang="en-US" sz="3200" baseline="30000" dirty="0"/>
              <a:t>“As a matter of fact, we found that a within-subject design...”</a:t>
            </a:r>
          </a:p>
        </p:txBody>
      </p:sp>
      <p:sp>
        <p:nvSpPr>
          <p:cNvPr id="3078" name="Прямоугольник 3077"/>
          <p:cNvSpPr/>
          <p:nvPr/>
        </p:nvSpPr>
        <p:spPr>
          <a:xfrm>
            <a:off x="746149" y="3205996"/>
            <a:ext cx="7554580" cy="420628"/>
          </a:xfrm>
          <a:prstGeom prst="rect">
            <a:avLst/>
          </a:prstGeom>
        </p:spPr>
        <p:txBody>
          <a:bodyPr wrap="square">
            <a:spAutoFit/>
          </a:bodyPr>
          <a:lstStyle/>
          <a:p>
            <a:r>
              <a:rPr lang="en-US" sz="3200" baseline="30000" dirty="0"/>
              <a:t>“It is worth mentioning that the successful political strategies...”</a:t>
            </a:r>
            <a:endParaRPr lang="ru-RU" sz="3200" baseline="30000" dirty="0"/>
          </a:p>
        </p:txBody>
      </p:sp>
      <p:sp>
        <p:nvSpPr>
          <p:cNvPr id="40" name="Прямоугольник 39"/>
          <p:cNvSpPr/>
          <p:nvPr/>
        </p:nvSpPr>
        <p:spPr>
          <a:xfrm rot="10800000" flipV="1">
            <a:off x="746150" y="2603333"/>
            <a:ext cx="7413875" cy="420628"/>
          </a:xfrm>
          <a:prstGeom prst="rect">
            <a:avLst/>
          </a:prstGeom>
        </p:spPr>
        <p:txBody>
          <a:bodyPr wrap="square">
            <a:spAutoFit/>
          </a:bodyPr>
          <a:lstStyle/>
          <a:p>
            <a:r>
              <a:rPr lang="en-US" sz="3200" baseline="30000" dirty="0"/>
              <a:t>“A number of studies have shown that the policy efficacy...”</a:t>
            </a:r>
            <a:endParaRPr lang="ru-RU" sz="3200" baseline="30000" dirty="0"/>
          </a:p>
        </p:txBody>
      </p:sp>
      <p:cxnSp>
        <p:nvCxnSpPr>
          <p:cNvPr id="3081" name="Прямая соединительная линия 3080"/>
          <p:cNvCxnSpPr/>
          <p:nvPr/>
        </p:nvCxnSpPr>
        <p:spPr>
          <a:xfrm>
            <a:off x="793777" y="1666244"/>
            <a:ext cx="233370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Прямая соединительная линия 43"/>
          <p:cNvCxnSpPr/>
          <p:nvPr/>
        </p:nvCxnSpPr>
        <p:spPr>
          <a:xfrm>
            <a:off x="873157" y="2215519"/>
            <a:ext cx="20524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Прямая соединительная линия 46"/>
          <p:cNvCxnSpPr/>
          <p:nvPr/>
        </p:nvCxnSpPr>
        <p:spPr>
          <a:xfrm>
            <a:off x="873157" y="2748387"/>
            <a:ext cx="420161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Прямая соединительная линия 50"/>
          <p:cNvCxnSpPr/>
          <p:nvPr/>
        </p:nvCxnSpPr>
        <p:spPr>
          <a:xfrm>
            <a:off x="873157" y="3345287"/>
            <a:ext cx="3032220" cy="0"/>
          </a:xfrm>
          <a:prstGeom prst="line">
            <a:avLst/>
          </a:prstGeom>
        </p:spPr>
        <p:style>
          <a:lnRef idx="2">
            <a:schemeClr val="accent1"/>
          </a:lnRef>
          <a:fillRef idx="0">
            <a:schemeClr val="accent1"/>
          </a:fillRef>
          <a:effectRef idx="1">
            <a:schemeClr val="accent1"/>
          </a:effectRef>
          <a:fontRef idx="minor">
            <a:schemeClr val="tx1"/>
          </a:fontRef>
        </p:style>
      </p:cxnSp>
      <p:pic>
        <p:nvPicPr>
          <p:cNvPr id="59" name="Рисунок 1"/>
          <p:cNvPicPr/>
          <p:nvPr/>
        </p:nvPicPr>
        <p:blipFill>
          <a:blip r:embed="rId2">
            <a:extLst>
              <a:ext uri="{28A0092B-C50C-407E-A947-70E740481C1C}">
                <a14:useLocalDpi xmlns:a14="http://schemas.microsoft.com/office/drawing/2010/main" val="0"/>
              </a:ext>
            </a:extLst>
          </a:blip>
          <a:srcRect/>
          <a:stretch>
            <a:fillRect/>
          </a:stretch>
        </p:blipFill>
        <p:spPr bwMode="auto">
          <a:xfrm>
            <a:off x="2496732" y="3501920"/>
            <a:ext cx="4771390" cy="3213735"/>
          </a:xfrm>
          <a:prstGeom prst="rect">
            <a:avLst/>
          </a:prstGeom>
          <a:noFill/>
          <a:ln>
            <a:noFill/>
          </a:ln>
        </p:spPr>
      </p:pic>
    </p:spTree>
    <p:extLst>
      <p:ext uri="{BB962C8B-B14F-4D97-AF65-F5344CB8AC3E}">
        <p14:creationId xmlns:p14="http://schemas.microsoft.com/office/powerpoint/2010/main" val="137692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linds(horizontal)">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81"/>
                                        </p:tgtEl>
                                        <p:attrNameLst>
                                          <p:attrName>style.visibility</p:attrName>
                                        </p:attrNameLst>
                                      </p:cBhvr>
                                      <p:to>
                                        <p:strVal val="visible"/>
                                      </p:to>
                                    </p:set>
                                    <p:animEffect transition="in" filter="blinds(horizontal)">
                                      <p:cBhvr>
                                        <p:cTn id="12" dur="500"/>
                                        <p:tgtEl>
                                          <p:spTgt spid="308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blinds(horizontal)">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linds(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linds(horizontal)">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linds(horizontal)">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078"/>
                                        </p:tgtEl>
                                        <p:attrNameLst>
                                          <p:attrName>style.visibility</p:attrName>
                                        </p:attrNameLst>
                                      </p:cBhvr>
                                      <p:to>
                                        <p:strVal val="visible"/>
                                      </p:to>
                                    </p:set>
                                    <p:animEffect transition="in" filter="blinds(horizontal)">
                                      <p:cBhvr>
                                        <p:cTn id="37" dur="500"/>
                                        <p:tgtEl>
                                          <p:spTgt spid="307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blinds(horizontal)">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blinds(horizontal)">
                                      <p:cBhvr>
                                        <p:cTn id="4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3076" grpId="0"/>
      <p:bldP spid="3078" grpId="0"/>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0"/>
            <a:ext cx="12190413" cy="6858002"/>
            <a:chOff x="-42106" y="-19456"/>
            <a:chExt cx="12232519" cy="6877458"/>
          </a:xfrm>
        </p:grpSpPr>
        <p:sp>
          <p:nvSpPr>
            <p:cNvPr id="4" name="Freeform 7"/>
            <p:cNvSpPr>
              <a:spLocks/>
            </p:cNvSpPr>
            <p:nvPr/>
          </p:nvSpPr>
          <p:spPr bwMode="auto">
            <a:xfrm>
              <a:off x="11713825" y="1217474"/>
              <a:ext cx="476588" cy="2687164"/>
            </a:xfrm>
            <a:custGeom>
              <a:avLst/>
              <a:gdLst>
                <a:gd name="T0" fmla="*/ 0 w 1663"/>
                <a:gd name="T1" fmla="*/ 2058 h 9398"/>
                <a:gd name="T2" fmla="*/ 1663 w 1663"/>
                <a:gd name="T3" fmla="*/ 9398 h 9398"/>
                <a:gd name="T4" fmla="*/ 1663 w 1663"/>
                <a:gd name="T5" fmla="*/ 0 h 9398"/>
                <a:gd name="T6" fmla="*/ 437 w 1663"/>
                <a:gd name="T7" fmla="*/ 313 h 9398"/>
                <a:gd name="T8" fmla="*/ 0 w 1663"/>
                <a:gd name="T9" fmla="*/ 2058 h 9398"/>
              </a:gdLst>
              <a:ahLst/>
              <a:cxnLst>
                <a:cxn ang="0">
                  <a:pos x="T0" y="T1"/>
                </a:cxn>
                <a:cxn ang="0">
                  <a:pos x="T2" y="T3"/>
                </a:cxn>
                <a:cxn ang="0">
                  <a:pos x="T4" y="T5"/>
                </a:cxn>
                <a:cxn ang="0">
                  <a:pos x="T6" y="T7"/>
                </a:cxn>
                <a:cxn ang="0">
                  <a:pos x="T8" y="T9"/>
                </a:cxn>
              </a:cxnLst>
              <a:rect l="0" t="0" r="r" b="b"/>
              <a:pathLst>
                <a:path w="1663" h="9398">
                  <a:moveTo>
                    <a:pt x="0" y="2058"/>
                  </a:moveTo>
                  <a:lnTo>
                    <a:pt x="1663" y="9398"/>
                  </a:lnTo>
                  <a:lnTo>
                    <a:pt x="1663" y="0"/>
                  </a:lnTo>
                  <a:lnTo>
                    <a:pt x="437" y="313"/>
                  </a:lnTo>
                  <a:lnTo>
                    <a:pt x="0" y="2058"/>
                  </a:lnTo>
                  <a:close/>
                </a:path>
              </a:pathLst>
            </a:custGeom>
            <a:solidFill>
              <a:srgbClr val="DCDCDC"/>
            </a:solidFill>
            <a:ln>
              <a:solidFill>
                <a:srgbClr val="DCDCDC"/>
              </a:solidFill>
            </a:ln>
            <a:extLst/>
          </p:spPr>
          <p:txBody>
            <a:bodyPr vert="horz" wrap="square" lIns="91440" tIns="45720" rIns="91440" bIns="45720" numCol="1" anchor="b" anchorCtr="0" compatLnSpc="1">
              <a:prstTxWarp prst="textNoShape">
                <a:avLst/>
              </a:prstTxWarp>
            </a:bodyPr>
            <a:lstStyle/>
            <a:p>
              <a:endParaRPr lang="de-DE"/>
            </a:p>
          </p:txBody>
        </p:sp>
        <p:sp>
          <p:nvSpPr>
            <p:cNvPr id="6" name="Freeform 8"/>
            <p:cNvSpPr>
              <a:spLocks/>
            </p:cNvSpPr>
            <p:nvPr/>
          </p:nvSpPr>
          <p:spPr bwMode="auto">
            <a:xfrm>
              <a:off x="9951625" y="1805917"/>
              <a:ext cx="2238788" cy="2452702"/>
            </a:xfrm>
            <a:custGeom>
              <a:avLst/>
              <a:gdLst>
                <a:gd name="T0" fmla="*/ 0 w 7812"/>
                <a:gd name="T1" fmla="*/ 3689 h 8578"/>
                <a:gd name="T2" fmla="*/ 7812 w 7812"/>
                <a:gd name="T3" fmla="*/ 8578 h 8578"/>
                <a:gd name="T4" fmla="*/ 7812 w 7812"/>
                <a:gd name="T5" fmla="*/ 7340 h 8578"/>
                <a:gd name="T6" fmla="*/ 6149 w 7812"/>
                <a:gd name="T7" fmla="*/ 0 h 8578"/>
                <a:gd name="T8" fmla="*/ 0 w 7812"/>
                <a:gd name="T9" fmla="*/ 3689 h 8578"/>
              </a:gdLst>
              <a:ahLst/>
              <a:cxnLst>
                <a:cxn ang="0">
                  <a:pos x="T0" y="T1"/>
                </a:cxn>
                <a:cxn ang="0">
                  <a:pos x="T2" y="T3"/>
                </a:cxn>
                <a:cxn ang="0">
                  <a:pos x="T4" y="T5"/>
                </a:cxn>
                <a:cxn ang="0">
                  <a:pos x="T6" y="T7"/>
                </a:cxn>
                <a:cxn ang="0">
                  <a:pos x="T8" y="T9"/>
                </a:cxn>
              </a:cxnLst>
              <a:rect l="0" t="0" r="r" b="b"/>
              <a:pathLst>
                <a:path w="7812" h="8578">
                  <a:moveTo>
                    <a:pt x="0" y="3689"/>
                  </a:moveTo>
                  <a:lnTo>
                    <a:pt x="7812" y="8578"/>
                  </a:lnTo>
                  <a:lnTo>
                    <a:pt x="7812" y="7340"/>
                  </a:lnTo>
                  <a:lnTo>
                    <a:pt x="6149" y="0"/>
                  </a:lnTo>
                  <a:lnTo>
                    <a:pt x="0" y="3689"/>
                  </a:lnTo>
                  <a:close/>
                </a:path>
              </a:pathLst>
            </a:custGeom>
            <a:solidFill>
              <a:srgbClr val="CBCBC9"/>
            </a:solidFill>
            <a:ln>
              <a:solidFill>
                <a:srgbClr val="CBCBC9"/>
              </a:solidFill>
            </a:ln>
            <a:extLst/>
          </p:spPr>
          <p:txBody>
            <a:bodyPr vert="horz" wrap="square" lIns="91440" tIns="45720" rIns="91440" bIns="45720" numCol="1" anchor="b" anchorCtr="0" compatLnSpc="1">
              <a:prstTxWarp prst="textNoShape">
                <a:avLst/>
              </a:prstTxWarp>
            </a:bodyPr>
            <a:lstStyle/>
            <a:p>
              <a:endParaRPr lang="de-DE"/>
            </a:p>
          </p:txBody>
        </p:sp>
        <p:sp>
          <p:nvSpPr>
            <p:cNvPr id="7" name="Freeform 9"/>
            <p:cNvSpPr>
              <a:spLocks/>
            </p:cNvSpPr>
            <p:nvPr/>
          </p:nvSpPr>
          <p:spPr bwMode="auto">
            <a:xfrm>
              <a:off x="9209661" y="4155970"/>
              <a:ext cx="2980752" cy="962724"/>
            </a:xfrm>
            <a:custGeom>
              <a:avLst/>
              <a:gdLst>
                <a:gd name="T0" fmla="*/ 0 w 10401"/>
                <a:gd name="T1" fmla="*/ 3367 h 3367"/>
                <a:gd name="T2" fmla="*/ 10401 w 10401"/>
                <a:gd name="T3" fmla="*/ 919 h 3367"/>
                <a:gd name="T4" fmla="*/ 10401 w 10401"/>
                <a:gd name="T5" fmla="*/ 562 h 3367"/>
                <a:gd name="T6" fmla="*/ 6603 w 10401"/>
                <a:gd name="T7" fmla="*/ 0 h 3367"/>
                <a:gd name="T8" fmla="*/ 0 w 10401"/>
                <a:gd name="T9" fmla="*/ 3367 h 3367"/>
              </a:gdLst>
              <a:ahLst/>
              <a:cxnLst>
                <a:cxn ang="0">
                  <a:pos x="T0" y="T1"/>
                </a:cxn>
                <a:cxn ang="0">
                  <a:pos x="T2" y="T3"/>
                </a:cxn>
                <a:cxn ang="0">
                  <a:pos x="T4" y="T5"/>
                </a:cxn>
                <a:cxn ang="0">
                  <a:pos x="T6" y="T7"/>
                </a:cxn>
                <a:cxn ang="0">
                  <a:pos x="T8" y="T9"/>
                </a:cxn>
              </a:cxnLst>
              <a:rect l="0" t="0" r="r" b="b"/>
              <a:pathLst>
                <a:path w="10401" h="3367">
                  <a:moveTo>
                    <a:pt x="0" y="3367"/>
                  </a:moveTo>
                  <a:lnTo>
                    <a:pt x="10401" y="919"/>
                  </a:lnTo>
                  <a:lnTo>
                    <a:pt x="10401" y="562"/>
                  </a:lnTo>
                  <a:lnTo>
                    <a:pt x="6603" y="0"/>
                  </a:lnTo>
                  <a:lnTo>
                    <a:pt x="0" y="3367"/>
                  </a:lnTo>
                  <a:close/>
                </a:path>
              </a:pathLst>
            </a:custGeom>
            <a:solidFill>
              <a:srgbClr val="BEBEBE"/>
            </a:solidFill>
            <a:ln>
              <a:solidFill>
                <a:srgbClr val="BEBEBE"/>
              </a:solidFill>
            </a:ln>
            <a:extLst/>
          </p:spPr>
          <p:txBody>
            <a:bodyPr vert="horz" wrap="square" lIns="91440" tIns="45720" rIns="91440" bIns="45720" numCol="1" anchor="b" anchorCtr="0" compatLnSpc="1">
              <a:prstTxWarp prst="textNoShape">
                <a:avLst/>
              </a:prstTxWarp>
            </a:bodyPr>
            <a:lstStyle/>
            <a:p>
              <a:endParaRPr lang="de-DE"/>
            </a:p>
          </p:txBody>
        </p:sp>
        <p:sp>
          <p:nvSpPr>
            <p:cNvPr id="8" name="Freeform 10"/>
            <p:cNvSpPr>
              <a:spLocks/>
            </p:cNvSpPr>
            <p:nvPr/>
          </p:nvSpPr>
          <p:spPr bwMode="auto">
            <a:xfrm>
              <a:off x="9061211" y="732538"/>
              <a:ext cx="890414" cy="2128172"/>
            </a:xfrm>
            <a:custGeom>
              <a:avLst/>
              <a:gdLst>
                <a:gd name="T0" fmla="*/ 518 w 3107"/>
                <a:gd name="T1" fmla="*/ 0 h 7443"/>
                <a:gd name="T2" fmla="*/ 0 w 3107"/>
                <a:gd name="T3" fmla="*/ 2978 h 7443"/>
                <a:gd name="T4" fmla="*/ 3107 w 3107"/>
                <a:gd name="T5" fmla="*/ 7443 h 7443"/>
                <a:gd name="T6" fmla="*/ 518 w 3107"/>
                <a:gd name="T7" fmla="*/ 0 h 7443"/>
              </a:gdLst>
              <a:ahLst/>
              <a:cxnLst>
                <a:cxn ang="0">
                  <a:pos x="T0" y="T1"/>
                </a:cxn>
                <a:cxn ang="0">
                  <a:pos x="T2" y="T3"/>
                </a:cxn>
                <a:cxn ang="0">
                  <a:pos x="T4" y="T5"/>
                </a:cxn>
                <a:cxn ang="0">
                  <a:pos x="T6" y="T7"/>
                </a:cxn>
              </a:cxnLst>
              <a:rect l="0" t="0" r="r" b="b"/>
              <a:pathLst>
                <a:path w="3107" h="7443">
                  <a:moveTo>
                    <a:pt x="518" y="0"/>
                  </a:moveTo>
                  <a:lnTo>
                    <a:pt x="0" y="2978"/>
                  </a:lnTo>
                  <a:lnTo>
                    <a:pt x="3107" y="7443"/>
                  </a:lnTo>
                  <a:lnTo>
                    <a:pt x="518" y="0"/>
                  </a:lnTo>
                  <a:close/>
                </a:path>
              </a:pathLst>
            </a:custGeom>
            <a:solidFill>
              <a:srgbClr val="D9D9D9"/>
            </a:solidFill>
            <a:ln w="9525">
              <a:solidFill>
                <a:srgbClr val="D9D9D9"/>
              </a:solidFill>
              <a:round/>
              <a:headEnd/>
              <a:tailEnd/>
            </a:ln>
            <a:extLst/>
          </p:spPr>
          <p:txBody>
            <a:bodyPr vert="horz" wrap="square" lIns="91440" tIns="45720" rIns="91440" bIns="45720" numCol="1" anchor="b" anchorCtr="0" compatLnSpc="1">
              <a:prstTxWarp prst="textNoShape">
                <a:avLst/>
              </a:prstTxWarp>
            </a:bodyPr>
            <a:lstStyle/>
            <a:p>
              <a:endParaRPr lang="de-DE"/>
            </a:p>
          </p:txBody>
        </p:sp>
        <p:sp>
          <p:nvSpPr>
            <p:cNvPr id="9" name="Freeform 11"/>
            <p:cNvSpPr>
              <a:spLocks/>
            </p:cNvSpPr>
            <p:nvPr/>
          </p:nvSpPr>
          <p:spPr bwMode="auto">
            <a:xfrm>
              <a:off x="11839062" y="-19456"/>
              <a:ext cx="351351" cy="1326426"/>
            </a:xfrm>
            <a:custGeom>
              <a:avLst/>
              <a:gdLst>
                <a:gd name="T0" fmla="*/ 1226 w 1226"/>
                <a:gd name="T1" fmla="*/ 4326 h 4639"/>
                <a:gd name="T2" fmla="*/ 1226 w 1226"/>
                <a:gd name="T3" fmla="*/ 0 h 4639"/>
                <a:gd name="T4" fmla="*/ 1159 w 1226"/>
                <a:gd name="T5" fmla="*/ 0 h 4639"/>
                <a:gd name="T6" fmla="*/ 0 w 1226"/>
                <a:gd name="T7" fmla="*/ 4639 h 4639"/>
                <a:gd name="T8" fmla="*/ 1226 w 1226"/>
                <a:gd name="T9" fmla="*/ 4326 h 4639"/>
              </a:gdLst>
              <a:ahLst/>
              <a:cxnLst>
                <a:cxn ang="0">
                  <a:pos x="T0" y="T1"/>
                </a:cxn>
                <a:cxn ang="0">
                  <a:pos x="T2" y="T3"/>
                </a:cxn>
                <a:cxn ang="0">
                  <a:pos x="T4" y="T5"/>
                </a:cxn>
                <a:cxn ang="0">
                  <a:pos x="T6" y="T7"/>
                </a:cxn>
                <a:cxn ang="0">
                  <a:pos x="T8" y="T9"/>
                </a:cxn>
              </a:cxnLst>
              <a:rect l="0" t="0" r="r" b="b"/>
              <a:pathLst>
                <a:path w="1226" h="4639">
                  <a:moveTo>
                    <a:pt x="1226" y="4326"/>
                  </a:moveTo>
                  <a:lnTo>
                    <a:pt x="1226" y="0"/>
                  </a:lnTo>
                  <a:lnTo>
                    <a:pt x="1159" y="0"/>
                  </a:lnTo>
                  <a:lnTo>
                    <a:pt x="0" y="4639"/>
                  </a:lnTo>
                  <a:lnTo>
                    <a:pt x="1226" y="4326"/>
                  </a:lnTo>
                  <a:close/>
                </a:path>
              </a:pathLst>
            </a:custGeom>
            <a:solidFill>
              <a:srgbClr val="E1E1E1"/>
            </a:solidFill>
            <a:ln>
              <a:solidFill>
                <a:srgbClr val="E1E1E1"/>
              </a:solidFill>
            </a:ln>
            <a:extLst/>
          </p:spPr>
          <p:txBody>
            <a:bodyPr vert="horz" wrap="square" lIns="91440" tIns="45720" rIns="91440" bIns="45720" numCol="1" anchor="b" anchorCtr="0" compatLnSpc="1">
              <a:prstTxWarp prst="textNoShape">
                <a:avLst/>
              </a:prstTxWarp>
            </a:bodyPr>
            <a:lstStyle/>
            <a:p>
              <a:endParaRPr lang="de-DE"/>
            </a:p>
          </p:txBody>
        </p:sp>
        <p:sp>
          <p:nvSpPr>
            <p:cNvPr id="10" name="Freeform 12"/>
            <p:cNvSpPr>
              <a:spLocks/>
            </p:cNvSpPr>
            <p:nvPr/>
          </p:nvSpPr>
          <p:spPr bwMode="auto">
            <a:xfrm>
              <a:off x="5555724" y="1651515"/>
              <a:ext cx="3449889" cy="3559534"/>
            </a:xfrm>
            <a:custGeom>
              <a:avLst/>
              <a:gdLst>
                <a:gd name="T0" fmla="*/ 0 w 12038"/>
                <a:gd name="T1" fmla="*/ 3517 h 12449"/>
                <a:gd name="T2" fmla="*/ 1809 w 12038"/>
                <a:gd name="T3" fmla="*/ 12449 h 12449"/>
                <a:gd name="T4" fmla="*/ 12038 w 12038"/>
                <a:gd name="T5" fmla="*/ 0 h 12449"/>
                <a:gd name="T6" fmla="*/ 0 w 12038"/>
                <a:gd name="T7" fmla="*/ 3517 h 12449"/>
              </a:gdLst>
              <a:ahLst/>
              <a:cxnLst>
                <a:cxn ang="0">
                  <a:pos x="T0" y="T1"/>
                </a:cxn>
                <a:cxn ang="0">
                  <a:pos x="T2" y="T3"/>
                </a:cxn>
                <a:cxn ang="0">
                  <a:pos x="T4" y="T5"/>
                </a:cxn>
                <a:cxn ang="0">
                  <a:pos x="T6" y="T7"/>
                </a:cxn>
              </a:cxnLst>
              <a:rect l="0" t="0" r="r" b="b"/>
              <a:pathLst>
                <a:path w="12038" h="12449">
                  <a:moveTo>
                    <a:pt x="0" y="3517"/>
                  </a:moveTo>
                  <a:lnTo>
                    <a:pt x="1809" y="12449"/>
                  </a:lnTo>
                  <a:lnTo>
                    <a:pt x="12038" y="0"/>
                  </a:lnTo>
                  <a:lnTo>
                    <a:pt x="0" y="3517"/>
                  </a:lnTo>
                  <a:close/>
                </a:path>
              </a:pathLst>
            </a:custGeom>
            <a:solidFill>
              <a:srgbClr val="DDDDDD"/>
            </a:solidFill>
            <a:ln>
              <a:solidFill>
                <a:srgbClr val="DDDDDD"/>
              </a:solidFill>
            </a:ln>
            <a:extLst/>
          </p:spPr>
          <p:txBody>
            <a:bodyPr vert="horz" wrap="square" lIns="91440" tIns="45720" rIns="91440" bIns="45720" numCol="1" anchor="b" anchorCtr="0" compatLnSpc="1">
              <a:prstTxWarp prst="textNoShape">
                <a:avLst/>
              </a:prstTxWarp>
            </a:bodyPr>
            <a:lstStyle/>
            <a:p>
              <a:endParaRPr lang="de-DE"/>
            </a:p>
          </p:txBody>
        </p:sp>
        <p:sp>
          <p:nvSpPr>
            <p:cNvPr id="11" name="Freeform 13"/>
            <p:cNvSpPr>
              <a:spLocks/>
            </p:cNvSpPr>
            <p:nvPr/>
          </p:nvSpPr>
          <p:spPr bwMode="auto">
            <a:xfrm>
              <a:off x="6074154" y="2860710"/>
              <a:ext cx="5027816" cy="2350339"/>
            </a:xfrm>
            <a:custGeom>
              <a:avLst/>
              <a:gdLst>
                <a:gd name="T0" fmla="*/ 13530 w 17544"/>
                <a:gd name="T1" fmla="*/ 0 h 8220"/>
                <a:gd name="T2" fmla="*/ 0 w 17544"/>
                <a:gd name="T3" fmla="*/ 8220 h 8220"/>
                <a:gd name="T4" fmla="*/ 10941 w 17544"/>
                <a:gd name="T5" fmla="*/ 7897 h 8220"/>
                <a:gd name="T6" fmla="*/ 17544 w 17544"/>
                <a:gd name="T7" fmla="*/ 4530 h 8220"/>
                <a:gd name="T8" fmla="*/ 13530 w 17544"/>
                <a:gd name="T9" fmla="*/ 0 h 8220"/>
              </a:gdLst>
              <a:ahLst/>
              <a:cxnLst>
                <a:cxn ang="0">
                  <a:pos x="T0" y="T1"/>
                </a:cxn>
                <a:cxn ang="0">
                  <a:pos x="T2" y="T3"/>
                </a:cxn>
                <a:cxn ang="0">
                  <a:pos x="T4" y="T5"/>
                </a:cxn>
                <a:cxn ang="0">
                  <a:pos x="T6" y="T7"/>
                </a:cxn>
                <a:cxn ang="0">
                  <a:pos x="T8" y="T9"/>
                </a:cxn>
              </a:cxnLst>
              <a:rect l="0" t="0" r="r" b="b"/>
              <a:pathLst>
                <a:path w="17544" h="8220">
                  <a:moveTo>
                    <a:pt x="13530" y="0"/>
                  </a:moveTo>
                  <a:lnTo>
                    <a:pt x="0" y="8220"/>
                  </a:lnTo>
                  <a:lnTo>
                    <a:pt x="10941" y="7897"/>
                  </a:lnTo>
                  <a:lnTo>
                    <a:pt x="17544" y="4530"/>
                  </a:lnTo>
                  <a:lnTo>
                    <a:pt x="13530" y="0"/>
                  </a:lnTo>
                  <a:close/>
                </a:path>
              </a:pathLst>
            </a:custGeom>
            <a:solidFill>
              <a:srgbClr val="DCDCDC"/>
            </a:solidFill>
            <a:ln w="9525">
              <a:solidFill>
                <a:srgbClr val="DCDCDC"/>
              </a:solidFill>
              <a:round/>
              <a:headEnd/>
              <a:tailEnd/>
            </a:ln>
            <a:extLst/>
          </p:spPr>
          <p:txBody>
            <a:bodyPr vert="horz" wrap="square" lIns="91440" tIns="45720" rIns="91440" bIns="45720" numCol="1" anchor="b" anchorCtr="0" compatLnSpc="1">
              <a:prstTxWarp prst="textNoShape">
                <a:avLst/>
              </a:prstTxWarp>
            </a:bodyPr>
            <a:lstStyle/>
            <a:p>
              <a:endParaRPr lang="de-DE"/>
            </a:p>
          </p:txBody>
        </p:sp>
        <p:sp>
          <p:nvSpPr>
            <p:cNvPr id="12" name="Freeform 14"/>
            <p:cNvSpPr>
              <a:spLocks/>
            </p:cNvSpPr>
            <p:nvPr/>
          </p:nvSpPr>
          <p:spPr bwMode="auto">
            <a:xfrm>
              <a:off x="6074153" y="1584036"/>
              <a:ext cx="3877471" cy="3627013"/>
            </a:xfrm>
            <a:custGeom>
              <a:avLst/>
              <a:gdLst>
                <a:gd name="T0" fmla="*/ 10423 w 13530"/>
                <a:gd name="T1" fmla="*/ 0 h 12685"/>
                <a:gd name="T2" fmla="*/ 10229 w 13530"/>
                <a:gd name="T3" fmla="*/ 236 h 12685"/>
                <a:gd name="T4" fmla="*/ 10229 w 13530"/>
                <a:gd name="T5" fmla="*/ 236 h 12685"/>
                <a:gd name="T6" fmla="*/ 10229 w 13530"/>
                <a:gd name="T7" fmla="*/ 236 h 12685"/>
                <a:gd name="T8" fmla="*/ 0 w 13530"/>
                <a:gd name="T9" fmla="*/ 12685 h 12685"/>
                <a:gd name="T10" fmla="*/ 13530 w 13530"/>
                <a:gd name="T11" fmla="*/ 4465 h 12685"/>
                <a:gd name="T12" fmla="*/ 10423 w 13530"/>
                <a:gd name="T13" fmla="*/ 0 h 12685"/>
              </a:gdLst>
              <a:ahLst/>
              <a:cxnLst>
                <a:cxn ang="0">
                  <a:pos x="T0" y="T1"/>
                </a:cxn>
                <a:cxn ang="0">
                  <a:pos x="T2" y="T3"/>
                </a:cxn>
                <a:cxn ang="0">
                  <a:pos x="T4" y="T5"/>
                </a:cxn>
                <a:cxn ang="0">
                  <a:pos x="T6" y="T7"/>
                </a:cxn>
                <a:cxn ang="0">
                  <a:pos x="T8" y="T9"/>
                </a:cxn>
                <a:cxn ang="0">
                  <a:pos x="T10" y="T11"/>
                </a:cxn>
                <a:cxn ang="0">
                  <a:pos x="T12" y="T13"/>
                </a:cxn>
              </a:cxnLst>
              <a:rect l="0" t="0" r="r" b="b"/>
              <a:pathLst>
                <a:path w="13530" h="12685">
                  <a:moveTo>
                    <a:pt x="10423" y="0"/>
                  </a:moveTo>
                  <a:lnTo>
                    <a:pt x="10229" y="236"/>
                  </a:lnTo>
                  <a:lnTo>
                    <a:pt x="10229" y="236"/>
                  </a:lnTo>
                  <a:lnTo>
                    <a:pt x="10229" y="236"/>
                  </a:lnTo>
                  <a:lnTo>
                    <a:pt x="0" y="12685"/>
                  </a:lnTo>
                  <a:lnTo>
                    <a:pt x="13530" y="4465"/>
                  </a:lnTo>
                  <a:lnTo>
                    <a:pt x="10423" y="0"/>
                  </a:lnTo>
                  <a:close/>
                </a:path>
              </a:pathLst>
            </a:custGeom>
            <a:solidFill>
              <a:srgbClr val="D6D6D5"/>
            </a:solidFill>
            <a:ln>
              <a:solidFill>
                <a:srgbClr val="D6D6D5"/>
              </a:solidFill>
            </a:ln>
            <a:extLst/>
          </p:spPr>
          <p:txBody>
            <a:bodyPr vert="horz" wrap="square" lIns="91440" tIns="45720" rIns="91440" bIns="45720" numCol="1" anchor="b" anchorCtr="0" compatLnSpc="1">
              <a:prstTxWarp prst="textNoShape">
                <a:avLst/>
              </a:prstTxWarp>
            </a:bodyPr>
            <a:lstStyle/>
            <a:p>
              <a:endParaRPr lang="de-DE"/>
            </a:p>
          </p:txBody>
        </p:sp>
        <p:sp>
          <p:nvSpPr>
            <p:cNvPr id="13" name="Freeform 15"/>
            <p:cNvSpPr>
              <a:spLocks/>
            </p:cNvSpPr>
            <p:nvPr/>
          </p:nvSpPr>
          <p:spPr bwMode="auto">
            <a:xfrm>
              <a:off x="9951625" y="2860710"/>
              <a:ext cx="2238788" cy="1455952"/>
            </a:xfrm>
            <a:custGeom>
              <a:avLst/>
              <a:gdLst>
                <a:gd name="T0" fmla="*/ 0 w 7812"/>
                <a:gd name="T1" fmla="*/ 0 h 5092"/>
                <a:gd name="T2" fmla="*/ 4014 w 7812"/>
                <a:gd name="T3" fmla="*/ 4530 h 5092"/>
                <a:gd name="T4" fmla="*/ 7812 w 7812"/>
                <a:gd name="T5" fmla="*/ 5092 h 5092"/>
                <a:gd name="T6" fmla="*/ 7812 w 7812"/>
                <a:gd name="T7" fmla="*/ 4889 h 5092"/>
                <a:gd name="T8" fmla="*/ 0 w 7812"/>
                <a:gd name="T9" fmla="*/ 0 h 5092"/>
              </a:gdLst>
              <a:ahLst/>
              <a:cxnLst>
                <a:cxn ang="0">
                  <a:pos x="T0" y="T1"/>
                </a:cxn>
                <a:cxn ang="0">
                  <a:pos x="T2" y="T3"/>
                </a:cxn>
                <a:cxn ang="0">
                  <a:pos x="T4" y="T5"/>
                </a:cxn>
                <a:cxn ang="0">
                  <a:pos x="T6" y="T7"/>
                </a:cxn>
                <a:cxn ang="0">
                  <a:pos x="T8" y="T9"/>
                </a:cxn>
              </a:cxnLst>
              <a:rect l="0" t="0" r="r" b="b"/>
              <a:pathLst>
                <a:path w="7812" h="5092">
                  <a:moveTo>
                    <a:pt x="0" y="0"/>
                  </a:moveTo>
                  <a:lnTo>
                    <a:pt x="4014" y="4530"/>
                  </a:lnTo>
                  <a:lnTo>
                    <a:pt x="7812" y="5092"/>
                  </a:lnTo>
                  <a:lnTo>
                    <a:pt x="7812" y="4889"/>
                  </a:lnTo>
                  <a:lnTo>
                    <a:pt x="0" y="0"/>
                  </a:lnTo>
                  <a:close/>
                </a:path>
              </a:pathLst>
            </a:custGeom>
            <a:solidFill>
              <a:srgbClr val="D6D6D5"/>
            </a:solidFill>
            <a:ln>
              <a:solidFill>
                <a:srgbClr val="D6D6D5"/>
              </a:solidFill>
            </a:ln>
            <a:extLst/>
          </p:spPr>
          <p:txBody>
            <a:bodyPr vert="horz" wrap="square" lIns="91440" tIns="45720" rIns="91440" bIns="45720" numCol="1" anchor="b" anchorCtr="0" compatLnSpc="1">
              <a:prstTxWarp prst="textNoShape">
                <a:avLst/>
              </a:prstTxWarp>
            </a:bodyPr>
            <a:lstStyle/>
            <a:p>
              <a:endParaRPr lang="de-DE"/>
            </a:p>
          </p:txBody>
        </p:sp>
        <p:sp>
          <p:nvSpPr>
            <p:cNvPr id="14" name="Freeform 16"/>
            <p:cNvSpPr>
              <a:spLocks/>
            </p:cNvSpPr>
            <p:nvPr/>
          </p:nvSpPr>
          <p:spPr bwMode="auto">
            <a:xfrm>
              <a:off x="9951625" y="1306970"/>
              <a:ext cx="1887437" cy="1553740"/>
            </a:xfrm>
            <a:custGeom>
              <a:avLst/>
              <a:gdLst>
                <a:gd name="T0" fmla="*/ 6586 w 6586"/>
                <a:gd name="T1" fmla="*/ 0 h 5434"/>
                <a:gd name="T2" fmla="*/ 3042 w 6586"/>
                <a:gd name="T3" fmla="*/ 903 h 5434"/>
                <a:gd name="T4" fmla="*/ 0 w 6586"/>
                <a:gd name="T5" fmla="*/ 5434 h 5434"/>
                <a:gd name="T6" fmla="*/ 6149 w 6586"/>
                <a:gd name="T7" fmla="*/ 1745 h 5434"/>
                <a:gd name="T8" fmla="*/ 6586 w 6586"/>
                <a:gd name="T9" fmla="*/ 0 h 5434"/>
              </a:gdLst>
              <a:ahLst/>
              <a:cxnLst>
                <a:cxn ang="0">
                  <a:pos x="T0" y="T1"/>
                </a:cxn>
                <a:cxn ang="0">
                  <a:pos x="T2" y="T3"/>
                </a:cxn>
                <a:cxn ang="0">
                  <a:pos x="T4" y="T5"/>
                </a:cxn>
                <a:cxn ang="0">
                  <a:pos x="T6" y="T7"/>
                </a:cxn>
                <a:cxn ang="0">
                  <a:pos x="T8" y="T9"/>
                </a:cxn>
              </a:cxnLst>
              <a:rect l="0" t="0" r="r" b="b"/>
              <a:pathLst>
                <a:path w="6586" h="5434">
                  <a:moveTo>
                    <a:pt x="6586" y="0"/>
                  </a:moveTo>
                  <a:lnTo>
                    <a:pt x="3042" y="903"/>
                  </a:lnTo>
                  <a:lnTo>
                    <a:pt x="0" y="5434"/>
                  </a:lnTo>
                  <a:lnTo>
                    <a:pt x="6149" y="1745"/>
                  </a:lnTo>
                  <a:lnTo>
                    <a:pt x="6586" y="0"/>
                  </a:lnTo>
                  <a:close/>
                </a:path>
              </a:pathLst>
            </a:custGeom>
            <a:solidFill>
              <a:srgbClr val="DCDCDC"/>
            </a:solidFill>
            <a:ln>
              <a:solidFill>
                <a:srgbClr val="DCDCDC"/>
              </a:solidFill>
            </a:ln>
            <a:extLst/>
          </p:spPr>
          <p:txBody>
            <a:bodyPr vert="horz" wrap="square" lIns="91440" tIns="45720" rIns="91440" bIns="45720" numCol="1" anchor="b" anchorCtr="0" compatLnSpc="1">
              <a:prstTxWarp prst="textNoShape">
                <a:avLst/>
              </a:prstTxWarp>
            </a:bodyPr>
            <a:lstStyle/>
            <a:p>
              <a:endParaRPr lang="de-DE"/>
            </a:p>
          </p:txBody>
        </p:sp>
        <p:sp>
          <p:nvSpPr>
            <p:cNvPr id="15" name="Freeform 17"/>
            <p:cNvSpPr>
              <a:spLocks/>
            </p:cNvSpPr>
            <p:nvPr/>
          </p:nvSpPr>
          <p:spPr bwMode="auto">
            <a:xfrm>
              <a:off x="8455374" y="6655278"/>
              <a:ext cx="1225717" cy="202724"/>
            </a:xfrm>
            <a:custGeom>
              <a:avLst/>
              <a:gdLst>
                <a:gd name="T0" fmla="*/ 2718 w 2816"/>
                <a:gd name="T1" fmla="*/ 0 h 467"/>
                <a:gd name="T2" fmla="*/ 0 w 2816"/>
                <a:gd name="T3" fmla="*/ 451 h 467"/>
                <a:gd name="T4" fmla="*/ 2816 w 2816"/>
                <a:gd name="T5" fmla="*/ 467 h 467"/>
                <a:gd name="T6" fmla="*/ 2718 w 2816"/>
                <a:gd name="T7" fmla="*/ 0 h 467"/>
              </a:gdLst>
              <a:ahLst/>
              <a:cxnLst>
                <a:cxn ang="0">
                  <a:pos x="T0" y="T1"/>
                </a:cxn>
                <a:cxn ang="0">
                  <a:pos x="T2" y="T3"/>
                </a:cxn>
                <a:cxn ang="0">
                  <a:pos x="T4" y="T5"/>
                </a:cxn>
                <a:cxn ang="0">
                  <a:pos x="T6" y="T7"/>
                </a:cxn>
              </a:cxnLst>
              <a:rect l="0" t="0" r="r" b="b"/>
              <a:pathLst>
                <a:path w="2816" h="467">
                  <a:moveTo>
                    <a:pt x="2718" y="0"/>
                  </a:moveTo>
                  <a:cubicBezTo>
                    <a:pt x="2718" y="0"/>
                    <a:pt x="1321" y="253"/>
                    <a:pt x="0" y="451"/>
                  </a:cubicBezTo>
                  <a:cubicBezTo>
                    <a:pt x="2816" y="467"/>
                    <a:pt x="2816" y="467"/>
                    <a:pt x="2816" y="467"/>
                  </a:cubicBezTo>
                  <a:cubicBezTo>
                    <a:pt x="2718" y="0"/>
                    <a:pt x="2718" y="0"/>
                    <a:pt x="2718" y="0"/>
                  </a:cubicBezTo>
                  <a:close/>
                </a:path>
              </a:pathLst>
            </a:custGeom>
            <a:solidFill>
              <a:srgbClr val="D8D7D7"/>
            </a:solidFill>
            <a:ln>
              <a:solidFill>
                <a:srgbClr val="D8D7D7"/>
              </a:solidFill>
            </a:ln>
            <a:extLst/>
          </p:spPr>
          <p:txBody>
            <a:bodyPr vert="horz" wrap="square" lIns="91440" tIns="45720" rIns="91440" bIns="45720" numCol="1" anchor="b" anchorCtr="0" compatLnSpc="1">
              <a:prstTxWarp prst="textNoShape">
                <a:avLst/>
              </a:prstTxWarp>
            </a:bodyPr>
            <a:lstStyle/>
            <a:p>
              <a:endParaRPr lang="de-DE"/>
            </a:p>
          </p:txBody>
        </p:sp>
        <p:sp>
          <p:nvSpPr>
            <p:cNvPr id="16" name="Freeform 18"/>
            <p:cNvSpPr>
              <a:spLocks/>
            </p:cNvSpPr>
            <p:nvPr/>
          </p:nvSpPr>
          <p:spPr bwMode="auto">
            <a:xfrm>
              <a:off x="9209661" y="5118694"/>
              <a:ext cx="2846058" cy="1739308"/>
            </a:xfrm>
            <a:custGeom>
              <a:avLst/>
              <a:gdLst>
                <a:gd name="T0" fmla="*/ 969 w 6540"/>
                <a:gd name="T1" fmla="*/ 3583 h 4006"/>
                <a:gd name="T2" fmla="*/ 3949 w 6540"/>
                <a:gd name="T3" fmla="*/ 4006 h 4006"/>
                <a:gd name="T4" fmla="*/ 6540 w 6540"/>
                <a:gd name="T5" fmla="*/ 4006 h 4006"/>
                <a:gd name="T6" fmla="*/ 0 w 6540"/>
                <a:gd name="T7" fmla="*/ 0 h 4006"/>
                <a:gd name="T8" fmla="*/ 969 w 6540"/>
                <a:gd name="T9" fmla="*/ 3583 h 4006"/>
              </a:gdLst>
              <a:ahLst/>
              <a:cxnLst>
                <a:cxn ang="0">
                  <a:pos x="T0" y="T1"/>
                </a:cxn>
                <a:cxn ang="0">
                  <a:pos x="T2" y="T3"/>
                </a:cxn>
                <a:cxn ang="0">
                  <a:pos x="T4" y="T5"/>
                </a:cxn>
                <a:cxn ang="0">
                  <a:pos x="T6" y="T7"/>
                </a:cxn>
                <a:cxn ang="0">
                  <a:pos x="T8" y="T9"/>
                </a:cxn>
              </a:cxnLst>
              <a:rect l="0" t="0" r="r" b="b"/>
              <a:pathLst>
                <a:path w="6540" h="4006">
                  <a:moveTo>
                    <a:pt x="969" y="3583"/>
                  </a:moveTo>
                  <a:cubicBezTo>
                    <a:pt x="3949" y="4006"/>
                    <a:pt x="3949" y="4006"/>
                    <a:pt x="3949" y="4006"/>
                  </a:cubicBezTo>
                  <a:cubicBezTo>
                    <a:pt x="6540" y="4006"/>
                    <a:pt x="6540" y="4006"/>
                    <a:pt x="6540" y="4006"/>
                  </a:cubicBezTo>
                  <a:cubicBezTo>
                    <a:pt x="4546" y="2759"/>
                    <a:pt x="0" y="0"/>
                    <a:pt x="0" y="0"/>
                  </a:cubicBezTo>
                  <a:lnTo>
                    <a:pt x="969" y="3583"/>
                  </a:lnTo>
                  <a:close/>
                </a:path>
              </a:pathLst>
            </a:custGeom>
            <a:solidFill>
              <a:srgbClr val="E2E2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p>
              <a:endParaRPr lang="de-DE"/>
            </a:p>
          </p:txBody>
        </p:sp>
        <p:sp>
          <p:nvSpPr>
            <p:cNvPr id="17" name="Freeform 19"/>
            <p:cNvSpPr>
              <a:spLocks/>
            </p:cNvSpPr>
            <p:nvPr/>
          </p:nvSpPr>
          <p:spPr bwMode="auto">
            <a:xfrm>
              <a:off x="9631225" y="6674435"/>
              <a:ext cx="1297076" cy="183567"/>
            </a:xfrm>
            <a:custGeom>
              <a:avLst/>
              <a:gdLst>
                <a:gd name="T0" fmla="*/ 174 w 4526"/>
                <a:gd name="T1" fmla="*/ 642 h 642"/>
                <a:gd name="T2" fmla="*/ 4526 w 4526"/>
                <a:gd name="T3" fmla="*/ 642 h 642"/>
                <a:gd name="T4" fmla="*/ 0 w 4526"/>
                <a:gd name="T5" fmla="*/ 0 h 642"/>
                <a:gd name="T6" fmla="*/ 174 w 4526"/>
                <a:gd name="T7" fmla="*/ 642 h 642"/>
              </a:gdLst>
              <a:ahLst/>
              <a:cxnLst>
                <a:cxn ang="0">
                  <a:pos x="T0" y="T1"/>
                </a:cxn>
                <a:cxn ang="0">
                  <a:pos x="T2" y="T3"/>
                </a:cxn>
                <a:cxn ang="0">
                  <a:pos x="T4" y="T5"/>
                </a:cxn>
                <a:cxn ang="0">
                  <a:pos x="T6" y="T7"/>
                </a:cxn>
              </a:cxnLst>
              <a:rect l="0" t="0" r="r" b="b"/>
              <a:pathLst>
                <a:path w="4526" h="642">
                  <a:moveTo>
                    <a:pt x="174" y="642"/>
                  </a:moveTo>
                  <a:lnTo>
                    <a:pt x="4526" y="642"/>
                  </a:lnTo>
                  <a:lnTo>
                    <a:pt x="0" y="0"/>
                  </a:lnTo>
                  <a:lnTo>
                    <a:pt x="174" y="642"/>
                  </a:lnTo>
                  <a:close/>
                </a:path>
              </a:pathLst>
            </a:custGeom>
            <a:solidFill>
              <a:srgbClr val="D5D5D4"/>
            </a:solidFill>
            <a:ln>
              <a:solidFill>
                <a:srgbClr val="D5D5D4"/>
              </a:solidFill>
            </a:ln>
            <a:extLst/>
          </p:spPr>
          <p:txBody>
            <a:bodyPr vert="horz" wrap="square" lIns="91440" tIns="45720" rIns="91440" bIns="45720" numCol="1" anchor="b" anchorCtr="0" compatLnSpc="1">
              <a:prstTxWarp prst="textNoShape">
                <a:avLst/>
              </a:prstTxWarp>
            </a:bodyPr>
            <a:lstStyle/>
            <a:p>
              <a:endParaRPr lang="de-DE"/>
            </a:p>
          </p:txBody>
        </p:sp>
        <p:sp>
          <p:nvSpPr>
            <p:cNvPr id="18" name="Freeform 20"/>
            <p:cNvSpPr>
              <a:spLocks/>
            </p:cNvSpPr>
            <p:nvPr/>
          </p:nvSpPr>
          <p:spPr bwMode="auto">
            <a:xfrm>
              <a:off x="5981014" y="5103826"/>
              <a:ext cx="3657375" cy="1754176"/>
            </a:xfrm>
            <a:custGeom>
              <a:avLst/>
              <a:gdLst>
                <a:gd name="T0" fmla="*/ 8404 w 8404"/>
                <a:gd name="T1" fmla="*/ 3573 h 4040"/>
                <a:gd name="T2" fmla="*/ 7398 w 8404"/>
                <a:gd name="T3" fmla="*/ 0 h 4040"/>
                <a:gd name="T4" fmla="*/ 0 w 8404"/>
                <a:gd name="T5" fmla="*/ 4040 h 4040"/>
                <a:gd name="T6" fmla="*/ 5686 w 8404"/>
                <a:gd name="T7" fmla="*/ 4024 h 4040"/>
                <a:gd name="T8" fmla="*/ 8404 w 8404"/>
                <a:gd name="T9" fmla="*/ 3573 h 4040"/>
              </a:gdLst>
              <a:ahLst/>
              <a:cxnLst>
                <a:cxn ang="0">
                  <a:pos x="T0" y="T1"/>
                </a:cxn>
                <a:cxn ang="0">
                  <a:pos x="T2" y="T3"/>
                </a:cxn>
                <a:cxn ang="0">
                  <a:pos x="T4" y="T5"/>
                </a:cxn>
                <a:cxn ang="0">
                  <a:pos x="T6" y="T7"/>
                </a:cxn>
                <a:cxn ang="0">
                  <a:pos x="T8" y="T9"/>
                </a:cxn>
              </a:cxnLst>
              <a:rect l="0" t="0" r="r" b="b"/>
              <a:pathLst>
                <a:path w="8404" h="4040">
                  <a:moveTo>
                    <a:pt x="8404" y="3573"/>
                  </a:moveTo>
                  <a:cubicBezTo>
                    <a:pt x="7398" y="0"/>
                    <a:pt x="7398" y="0"/>
                    <a:pt x="7398" y="0"/>
                  </a:cubicBezTo>
                  <a:cubicBezTo>
                    <a:pt x="0" y="4040"/>
                    <a:pt x="0" y="4040"/>
                    <a:pt x="0" y="4040"/>
                  </a:cubicBezTo>
                  <a:cubicBezTo>
                    <a:pt x="5686" y="4024"/>
                    <a:pt x="5686" y="4024"/>
                    <a:pt x="5686" y="4024"/>
                  </a:cubicBezTo>
                  <a:cubicBezTo>
                    <a:pt x="7005" y="3812"/>
                    <a:pt x="8404" y="3573"/>
                    <a:pt x="8404" y="3573"/>
                  </a:cubicBezTo>
                  <a:close/>
                </a:path>
              </a:pathLst>
            </a:custGeom>
            <a:solidFill>
              <a:srgbClr val="DBDBDB"/>
            </a:solidFill>
            <a:ln>
              <a:solidFill>
                <a:srgbClr val="DBDBDB"/>
              </a:solidFill>
            </a:ln>
            <a:extLst/>
          </p:spPr>
          <p:txBody>
            <a:bodyPr vert="horz" wrap="square" lIns="91440" tIns="45720" rIns="91440" bIns="45720" numCol="1" anchor="b" anchorCtr="0" compatLnSpc="1">
              <a:prstTxWarp prst="textNoShape">
                <a:avLst/>
              </a:prstTxWarp>
            </a:bodyPr>
            <a:lstStyle/>
            <a:p>
              <a:endParaRPr lang="de-DE"/>
            </a:p>
          </p:txBody>
        </p:sp>
        <p:sp>
          <p:nvSpPr>
            <p:cNvPr id="19" name="Freeform 21"/>
            <p:cNvSpPr>
              <a:spLocks/>
            </p:cNvSpPr>
            <p:nvPr/>
          </p:nvSpPr>
          <p:spPr bwMode="auto">
            <a:xfrm>
              <a:off x="9209661" y="5118694"/>
              <a:ext cx="2938338" cy="1739308"/>
            </a:xfrm>
            <a:custGeom>
              <a:avLst/>
              <a:gdLst>
                <a:gd name="T0" fmla="*/ 5309 w 6752"/>
                <a:gd name="T1" fmla="*/ 1508 h 4006"/>
                <a:gd name="T2" fmla="*/ 0 w 6752"/>
                <a:gd name="T3" fmla="*/ 0 h 4006"/>
                <a:gd name="T4" fmla="*/ 6540 w 6752"/>
                <a:gd name="T5" fmla="*/ 4006 h 4006"/>
                <a:gd name="T6" fmla="*/ 6752 w 6752"/>
                <a:gd name="T7" fmla="*/ 4006 h 4006"/>
                <a:gd name="T8" fmla="*/ 5179 w 6752"/>
                <a:gd name="T9" fmla="*/ 1747 h 4006"/>
                <a:gd name="T10" fmla="*/ 5309 w 6752"/>
                <a:gd name="T11" fmla="*/ 1508 h 4006"/>
              </a:gdLst>
              <a:ahLst/>
              <a:cxnLst>
                <a:cxn ang="0">
                  <a:pos x="T0" y="T1"/>
                </a:cxn>
                <a:cxn ang="0">
                  <a:pos x="T2" y="T3"/>
                </a:cxn>
                <a:cxn ang="0">
                  <a:pos x="T4" y="T5"/>
                </a:cxn>
                <a:cxn ang="0">
                  <a:pos x="T6" y="T7"/>
                </a:cxn>
                <a:cxn ang="0">
                  <a:pos x="T8" y="T9"/>
                </a:cxn>
                <a:cxn ang="0">
                  <a:pos x="T10" y="T11"/>
                </a:cxn>
              </a:cxnLst>
              <a:rect l="0" t="0" r="r" b="b"/>
              <a:pathLst>
                <a:path w="6752" h="4006">
                  <a:moveTo>
                    <a:pt x="5309" y="1508"/>
                  </a:moveTo>
                  <a:cubicBezTo>
                    <a:pt x="0" y="0"/>
                    <a:pt x="0" y="0"/>
                    <a:pt x="0" y="0"/>
                  </a:cubicBezTo>
                  <a:cubicBezTo>
                    <a:pt x="0" y="0"/>
                    <a:pt x="4546" y="2759"/>
                    <a:pt x="6540" y="4006"/>
                  </a:cubicBezTo>
                  <a:cubicBezTo>
                    <a:pt x="6752" y="4006"/>
                    <a:pt x="6752" y="4006"/>
                    <a:pt x="6752" y="4006"/>
                  </a:cubicBezTo>
                  <a:cubicBezTo>
                    <a:pt x="6064" y="2988"/>
                    <a:pt x="5179" y="1747"/>
                    <a:pt x="5179" y="1747"/>
                  </a:cubicBezTo>
                  <a:lnTo>
                    <a:pt x="5309" y="1508"/>
                  </a:lnTo>
                  <a:close/>
                </a:path>
              </a:pathLst>
            </a:custGeom>
            <a:solidFill>
              <a:srgbClr val="D8D7D7"/>
            </a:solidFill>
            <a:ln>
              <a:solidFill>
                <a:srgbClr val="D8D7D7"/>
              </a:solidFill>
            </a:ln>
            <a:extLst/>
          </p:spPr>
          <p:txBody>
            <a:bodyPr vert="horz" wrap="square" lIns="91440" tIns="45720" rIns="91440" bIns="45720" numCol="1" anchor="b" anchorCtr="0" compatLnSpc="1">
              <a:prstTxWarp prst="textNoShape">
                <a:avLst/>
              </a:prstTxWarp>
            </a:bodyPr>
            <a:lstStyle/>
            <a:p>
              <a:endParaRPr lang="de-DE"/>
            </a:p>
          </p:txBody>
        </p:sp>
        <p:sp>
          <p:nvSpPr>
            <p:cNvPr id="20" name="Freeform 22"/>
            <p:cNvSpPr>
              <a:spLocks/>
            </p:cNvSpPr>
            <p:nvPr/>
          </p:nvSpPr>
          <p:spPr bwMode="auto">
            <a:xfrm>
              <a:off x="11463638" y="5773472"/>
              <a:ext cx="726775" cy="1084530"/>
            </a:xfrm>
            <a:custGeom>
              <a:avLst/>
              <a:gdLst>
                <a:gd name="T0" fmla="*/ 0 w 1670"/>
                <a:gd name="T1" fmla="*/ 239 h 2498"/>
                <a:gd name="T2" fmla="*/ 1573 w 1670"/>
                <a:gd name="T3" fmla="*/ 2498 h 2498"/>
                <a:gd name="T4" fmla="*/ 1670 w 1670"/>
                <a:gd name="T5" fmla="*/ 2498 h 2498"/>
                <a:gd name="T6" fmla="*/ 1670 w 1670"/>
                <a:gd name="T7" fmla="*/ 438 h 2498"/>
                <a:gd name="T8" fmla="*/ 130 w 1670"/>
                <a:gd name="T9" fmla="*/ 0 h 2498"/>
                <a:gd name="T10" fmla="*/ 0 w 1670"/>
                <a:gd name="T11" fmla="*/ 239 h 2498"/>
              </a:gdLst>
              <a:ahLst/>
              <a:cxnLst>
                <a:cxn ang="0">
                  <a:pos x="T0" y="T1"/>
                </a:cxn>
                <a:cxn ang="0">
                  <a:pos x="T2" y="T3"/>
                </a:cxn>
                <a:cxn ang="0">
                  <a:pos x="T4" y="T5"/>
                </a:cxn>
                <a:cxn ang="0">
                  <a:pos x="T6" y="T7"/>
                </a:cxn>
                <a:cxn ang="0">
                  <a:pos x="T8" y="T9"/>
                </a:cxn>
                <a:cxn ang="0">
                  <a:pos x="T10" y="T11"/>
                </a:cxn>
              </a:cxnLst>
              <a:rect l="0" t="0" r="r" b="b"/>
              <a:pathLst>
                <a:path w="1670" h="2498">
                  <a:moveTo>
                    <a:pt x="0" y="239"/>
                  </a:moveTo>
                  <a:cubicBezTo>
                    <a:pt x="0" y="239"/>
                    <a:pt x="885" y="1480"/>
                    <a:pt x="1573" y="2498"/>
                  </a:cubicBezTo>
                  <a:cubicBezTo>
                    <a:pt x="1670" y="2498"/>
                    <a:pt x="1670" y="2498"/>
                    <a:pt x="1670" y="2498"/>
                  </a:cubicBezTo>
                  <a:cubicBezTo>
                    <a:pt x="1670" y="438"/>
                    <a:pt x="1670" y="438"/>
                    <a:pt x="1670" y="438"/>
                  </a:cubicBezTo>
                  <a:cubicBezTo>
                    <a:pt x="130" y="0"/>
                    <a:pt x="130" y="0"/>
                    <a:pt x="130" y="0"/>
                  </a:cubicBezTo>
                  <a:lnTo>
                    <a:pt x="0" y="239"/>
                  </a:lnTo>
                  <a:close/>
                </a:path>
              </a:pathLst>
            </a:custGeom>
            <a:solidFill>
              <a:srgbClr val="DDDDDD"/>
            </a:solidFill>
            <a:ln>
              <a:solidFill>
                <a:srgbClr val="DDDDDD"/>
              </a:solidFill>
            </a:ln>
            <a:extLst/>
          </p:spPr>
          <p:txBody>
            <a:bodyPr vert="horz" wrap="square" lIns="91440" tIns="45720" rIns="91440" bIns="45720" numCol="1" anchor="b" anchorCtr="0" compatLnSpc="1">
              <a:prstTxWarp prst="textNoShape">
                <a:avLst/>
              </a:prstTxWarp>
            </a:bodyPr>
            <a:lstStyle/>
            <a:p>
              <a:endParaRPr lang="de-DE"/>
            </a:p>
          </p:txBody>
        </p:sp>
        <p:sp>
          <p:nvSpPr>
            <p:cNvPr id="21" name="Freeform 23"/>
            <p:cNvSpPr>
              <a:spLocks/>
            </p:cNvSpPr>
            <p:nvPr/>
          </p:nvSpPr>
          <p:spPr bwMode="auto">
            <a:xfrm>
              <a:off x="9209661" y="4418739"/>
              <a:ext cx="2980752" cy="1354733"/>
            </a:xfrm>
            <a:custGeom>
              <a:avLst/>
              <a:gdLst>
                <a:gd name="T0" fmla="*/ 0 w 10401"/>
                <a:gd name="T1" fmla="*/ 2448 h 4738"/>
                <a:gd name="T2" fmla="*/ 8062 w 10401"/>
                <a:gd name="T3" fmla="*/ 4738 h 4738"/>
                <a:gd name="T4" fmla="*/ 10401 w 10401"/>
                <a:gd name="T5" fmla="*/ 434 h 4738"/>
                <a:gd name="T6" fmla="*/ 10401 w 10401"/>
                <a:gd name="T7" fmla="*/ 0 h 4738"/>
                <a:gd name="T8" fmla="*/ 0 w 10401"/>
                <a:gd name="T9" fmla="*/ 2448 h 4738"/>
              </a:gdLst>
              <a:ahLst/>
              <a:cxnLst>
                <a:cxn ang="0">
                  <a:pos x="T0" y="T1"/>
                </a:cxn>
                <a:cxn ang="0">
                  <a:pos x="T2" y="T3"/>
                </a:cxn>
                <a:cxn ang="0">
                  <a:pos x="T4" y="T5"/>
                </a:cxn>
                <a:cxn ang="0">
                  <a:pos x="T6" y="T7"/>
                </a:cxn>
                <a:cxn ang="0">
                  <a:pos x="T8" y="T9"/>
                </a:cxn>
              </a:cxnLst>
              <a:rect l="0" t="0" r="r" b="b"/>
              <a:pathLst>
                <a:path w="10401" h="4738">
                  <a:moveTo>
                    <a:pt x="0" y="2448"/>
                  </a:moveTo>
                  <a:lnTo>
                    <a:pt x="8062" y="4738"/>
                  </a:lnTo>
                  <a:lnTo>
                    <a:pt x="10401" y="434"/>
                  </a:lnTo>
                  <a:lnTo>
                    <a:pt x="10401" y="0"/>
                  </a:lnTo>
                  <a:lnTo>
                    <a:pt x="0" y="2448"/>
                  </a:lnTo>
                  <a:close/>
                </a:path>
              </a:pathLst>
            </a:custGeom>
            <a:solidFill>
              <a:srgbClr val="D1D1D1"/>
            </a:solidFill>
            <a:ln>
              <a:solidFill>
                <a:srgbClr val="D1D1D1"/>
              </a:solidFill>
            </a:ln>
            <a:extLst/>
          </p:spPr>
          <p:txBody>
            <a:bodyPr vert="horz" wrap="square" lIns="91440" tIns="45720" rIns="91440" bIns="45720" numCol="1" anchor="b" anchorCtr="0" compatLnSpc="1">
              <a:prstTxWarp prst="textNoShape">
                <a:avLst/>
              </a:prstTxWarp>
            </a:bodyPr>
            <a:lstStyle/>
            <a:p>
              <a:endParaRPr lang="de-DE"/>
            </a:p>
          </p:txBody>
        </p:sp>
        <p:sp>
          <p:nvSpPr>
            <p:cNvPr id="22" name="Freeform 24"/>
            <p:cNvSpPr>
              <a:spLocks/>
            </p:cNvSpPr>
            <p:nvPr/>
          </p:nvSpPr>
          <p:spPr bwMode="auto">
            <a:xfrm>
              <a:off x="5560023" y="5118694"/>
              <a:ext cx="3649638" cy="1739308"/>
            </a:xfrm>
            <a:custGeom>
              <a:avLst/>
              <a:gdLst>
                <a:gd name="T0" fmla="*/ 1794 w 12735"/>
                <a:gd name="T1" fmla="*/ 323 h 6083"/>
                <a:gd name="T2" fmla="*/ 0 w 12735"/>
                <a:gd name="T3" fmla="*/ 6083 h 6083"/>
                <a:gd name="T4" fmla="*/ 1437 w 12735"/>
                <a:gd name="T5" fmla="*/ 6083 h 6083"/>
                <a:gd name="T6" fmla="*/ 12735 w 12735"/>
                <a:gd name="T7" fmla="*/ 0 h 6083"/>
                <a:gd name="T8" fmla="*/ 1794 w 12735"/>
                <a:gd name="T9" fmla="*/ 323 h 6083"/>
              </a:gdLst>
              <a:ahLst/>
              <a:cxnLst>
                <a:cxn ang="0">
                  <a:pos x="T0" y="T1"/>
                </a:cxn>
                <a:cxn ang="0">
                  <a:pos x="T2" y="T3"/>
                </a:cxn>
                <a:cxn ang="0">
                  <a:pos x="T4" y="T5"/>
                </a:cxn>
                <a:cxn ang="0">
                  <a:pos x="T6" y="T7"/>
                </a:cxn>
                <a:cxn ang="0">
                  <a:pos x="T8" y="T9"/>
                </a:cxn>
              </a:cxnLst>
              <a:rect l="0" t="0" r="r" b="b"/>
              <a:pathLst>
                <a:path w="12735" h="6083">
                  <a:moveTo>
                    <a:pt x="1794" y="323"/>
                  </a:moveTo>
                  <a:lnTo>
                    <a:pt x="0" y="6083"/>
                  </a:lnTo>
                  <a:lnTo>
                    <a:pt x="1437" y="6083"/>
                  </a:lnTo>
                  <a:lnTo>
                    <a:pt x="12735" y="0"/>
                  </a:lnTo>
                  <a:lnTo>
                    <a:pt x="1794" y="323"/>
                  </a:lnTo>
                  <a:close/>
                </a:path>
              </a:pathLst>
            </a:custGeom>
            <a:solidFill>
              <a:srgbClr val="E0E0E0"/>
            </a:solidFill>
            <a:ln>
              <a:solidFill>
                <a:srgbClr val="E0E0E0"/>
              </a:solidFill>
            </a:ln>
            <a:extLst/>
          </p:spPr>
          <p:txBody>
            <a:bodyPr vert="horz" wrap="square" lIns="91440" tIns="45720" rIns="91440" bIns="45720" numCol="1" anchor="b" anchorCtr="0" compatLnSpc="1">
              <a:prstTxWarp prst="textNoShape">
                <a:avLst/>
              </a:prstTxWarp>
            </a:bodyPr>
            <a:lstStyle/>
            <a:p>
              <a:endParaRPr lang="de-DE"/>
            </a:p>
          </p:txBody>
        </p:sp>
        <p:sp>
          <p:nvSpPr>
            <p:cNvPr id="23" name="Freeform 25"/>
            <p:cNvSpPr>
              <a:spLocks/>
            </p:cNvSpPr>
            <p:nvPr/>
          </p:nvSpPr>
          <p:spPr bwMode="auto">
            <a:xfrm>
              <a:off x="11520095" y="4542832"/>
              <a:ext cx="670318" cy="1420783"/>
            </a:xfrm>
            <a:custGeom>
              <a:avLst/>
              <a:gdLst>
                <a:gd name="T0" fmla="*/ 2339 w 2339"/>
                <a:gd name="T1" fmla="*/ 4969 h 4969"/>
                <a:gd name="T2" fmla="*/ 2339 w 2339"/>
                <a:gd name="T3" fmla="*/ 0 h 4969"/>
                <a:gd name="T4" fmla="*/ 0 w 2339"/>
                <a:gd name="T5" fmla="*/ 4304 h 4969"/>
                <a:gd name="T6" fmla="*/ 2339 w 2339"/>
                <a:gd name="T7" fmla="*/ 4969 h 4969"/>
              </a:gdLst>
              <a:ahLst/>
              <a:cxnLst>
                <a:cxn ang="0">
                  <a:pos x="T0" y="T1"/>
                </a:cxn>
                <a:cxn ang="0">
                  <a:pos x="T2" y="T3"/>
                </a:cxn>
                <a:cxn ang="0">
                  <a:pos x="T4" y="T5"/>
                </a:cxn>
                <a:cxn ang="0">
                  <a:pos x="T6" y="T7"/>
                </a:cxn>
              </a:cxnLst>
              <a:rect l="0" t="0" r="r" b="b"/>
              <a:pathLst>
                <a:path w="2339" h="4969">
                  <a:moveTo>
                    <a:pt x="2339" y="4969"/>
                  </a:moveTo>
                  <a:lnTo>
                    <a:pt x="2339" y="0"/>
                  </a:lnTo>
                  <a:lnTo>
                    <a:pt x="0" y="4304"/>
                  </a:lnTo>
                  <a:lnTo>
                    <a:pt x="2339" y="4969"/>
                  </a:lnTo>
                  <a:close/>
                </a:path>
              </a:pathLst>
            </a:custGeom>
            <a:solidFill>
              <a:srgbClr val="DADADA"/>
            </a:solidFill>
            <a:ln>
              <a:solidFill>
                <a:srgbClr val="DADADA"/>
              </a:solidFill>
            </a:ln>
            <a:extLst/>
          </p:spPr>
          <p:txBody>
            <a:bodyPr vert="horz" wrap="square" lIns="91440" tIns="45720" rIns="91440" bIns="45720" numCol="1" anchor="b" anchorCtr="0" compatLnSpc="1">
              <a:prstTxWarp prst="textNoShape">
                <a:avLst/>
              </a:prstTxWarp>
            </a:bodyPr>
            <a:lstStyle/>
            <a:p>
              <a:endParaRPr lang="de-DE"/>
            </a:p>
          </p:txBody>
        </p:sp>
        <p:sp>
          <p:nvSpPr>
            <p:cNvPr id="24" name="Freeform 26"/>
            <p:cNvSpPr>
              <a:spLocks/>
            </p:cNvSpPr>
            <p:nvPr/>
          </p:nvSpPr>
          <p:spPr bwMode="auto">
            <a:xfrm>
              <a:off x="-42106" y="497218"/>
              <a:ext cx="6116260" cy="6360784"/>
            </a:xfrm>
            <a:custGeom>
              <a:avLst/>
              <a:gdLst>
                <a:gd name="T0" fmla="*/ 9966 w 21342"/>
                <a:gd name="T1" fmla="*/ 19806 h 22246"/>
                <a:gd name="T2" fmla="*/ 21342 w 21342"/>
                <a:gd name="T3" fmla="*/ 16486 h 22246"/>
                <a:gd name="T4" fmla="*/ 6522 w 21342"/>
                <a:gd name="T5" fmla="*/ 18816 h 22246"/>
                <a:gd name="T6" fmla="*/ 0 w 21342"/>
                <a:gd name="T7" fmla="*/ 0 h 22246"/>
                <a:gd name="T8" fmla="*/ 0 w 21342"/>
                <a:gd name="T9" fmla="*/ 22246 h 22246"/>
                <a:gd name="T10" fmla="*/ 368 w 21342"/>
                <a:gd name="T11" fmla="*/ 22246 h 22246"/>
                <a:gd name="T12" fmla="*/ 6522 w 21342"/>
                <a:gd name="T13" fmla="*/ 18816 h 22246"/>
                <a:gd name="T14" fmla="*/ 9966 w 21342"/>
                <a:gd name="T15" fmla="*/ 19806 h 222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42" h="22246">
                  <a:moveTo>
                    <a:pt x="9966" y="19806"/>
                  </a:moveTo>
                  <a:lnTo>
                    <a:pt x="21342" y="16486"/>
                  </a:lnTo>
                  <a:lnTo>
                    <a:pt x="6522" y="18816"/>
                  </a:lnTo>
                  <a:lnTo>
                    <a:pt x="0" y="0"/>
                  </a:lnTo>
                  <a:lnTo>
                    <a:pt x="0" y="22246"/>
                  </a:lnTo>
                  <a:lnTo>
                    <a:pt x="368" y="22246"/>
                  </a:lnTo>
                  <a:lnTo>
                    <a:pt x="6522" y="18816"/>
                  </a:lnTo>
                  <a:lnTo>
                    <a:pt x="9966" y="19806"/>
                  </a:lnTo>
                  <a:close/>
                </a:path>
              </a:pathLst>
            </a:custGeom>
            <a:solidFill>
              <a:srgbClr val="C5C5C6"/>
            </a:solidFill>
            <a:ln>
              <a:solidFill>
                <a:srgbClr val="C5C5C6"/>
              </a:solidFill>
            </a:ln>
            <a:extLst/>
          </p:spPr>
          <p:txBody>
            <a:bodyPr vert="horz" wrap="square" lIns="91440" tIns="45720" rIns="91440" bIns="45720" numCol="1" anchor="b" anchorCtr="0" compatLnSpc="1">
              <a:prstTxWarp prst="textNoShape">
                <a:avLst/>
              </a:prstTxWarp>
            </a:bodyPr>
            <a:lstStyle/>
            <a:p>
              <a:endParaRPr lang="de-DE"/>
            </a:p>
          </p:txBody>
        </p:sp>
        <p:sp>
          <p:nvSpPr>
            <p:cNvPr id="25" name="Freeform 27"/>
            <p:cNvSpPr>
              <a:spLocks/>
            </p:cNvSpPr>
            <p:nvPr/>
          </p:nvSpPr>
          <p:spPr bwMode="auto">
            <a:xfrm>
              <a:off x="128124" y="-19456"/>
              <a:ext cx="5427600" cy="2676584"/>
            </a:xfrm>
            <a:custGeom>
              <a:avLst/>
              <a:gdLst>
                <a:gd name="T0" fmla="*/ 17175 w 18939"/>
                <a:gd name="T1" fmla="*/ 0 h 9361"/>
                <a:gd name="T2" fmla="*/ 0 w 18939"/>
                <a:gd name="T3" fmla="*/ 0 h 9361"/>
                <a:gd name="T4" fmla="*/ 18939 w 18939"/>
                <a:gd name="T5" fmla="*/ 9361 h 9361"/>
                <a:gd name="T6" fmla="*/ 17175 w 18939"/>
                <a:gd name="T7" fmla="*/ 0 h 9361"/>
              </a:gdLst>
              <a:ahLst/>
              <a:cxnLst>
                <a:cxn ang="0">
                  <a:pos x="T0" y="T1"/>
                </a:cxn>
                <a:cxn ang="0">
                  <a:pos x="T2" y="T3"/>
                </a:cxn>
                <a:cxn ang="0">
                  <a:pos x="T4" y="T5"/>
                </a:cxn>
                <a:cxn ang="0">
                  <a:pos x="T6" y="T7"/>
                </a:cxn>
              </a:cxnLst>
              <a:rect l="0" t="0" r="r" b="b"/>
              <a:pathLst>
                <a:path w="18939" h="9361">
                  <a:moveTo>
                    <a:pt x="17175" y="0"/>
                  </a:moveTo>
                  <a:lnTo>
                    <a:pt x="0" y="0"/>
                  </a:lnTo>
                  <a:lnTo>
                    <a:pt x="18939" y="9361"/>
                  </a:lnTo>
                  <a:lnTo>
                    <a:pt x="17175" y="0"/>
                  </a:lnTo>
                  <a:close/>
                </a:path>
              </a:pathLst>
            </a:custGeom>
            <a:solidFill>
              <a:srgbClr val="C6C6C6"/>
            </a:solidFill>
            <a:ln>
              <a:solidFill>
                <a:srgbClr val="C6C6C6"/>
              </a:solidFill>
            </a:ln>
            <a:extLst/>
          </p:spPr>
          <p:txBody>
            <a:bodyPr vert="horz" wrap="square" lIns="91440" tIns="45720" rIns="91440" bIns="45720" numCol="1" anchor="b" anchorCtr="0" compatLnSpc="1">
              <a:prstTxWarp prst="textNoShape">
                <a:avLst/>
              </a:prstTxWarp>
            </a:bodyPr>
            <a:lstStyle/>
            <a:p>
              <a:endParaRPr lang="de-DE"/>
            </a:p>
          </p:txBody>
        </p:sp>
        <p:sp>
          <p:nvSpPr>
            <p:cNvPr id="26" name="Freeform 28"/>
            <p:cNvSpPr>
              <a:spLocks/>
            </p:cNvSpPr>
            <p:nvPr/>
          </p:nvSpPr>
          <p:spPr bwMode="auto">
            <a:xfrm>
              <a:off x="5231026" y="-19456"/>
              <a:ext cx="3978635" cy="1603492"/>
            </a:xfrm>
            <a:custGeom>
              <a:avLst/>
              <a:gdLst>
                <a:gd name="T0" fmla="*/ 13883 w 13883"/>
                <a:gd name="T1" fmla="*/ 2630 h 5608"/>
                <a:gd name="T2" fmla="*/ 8096 w 13883"/>
                <a:gd name="T3" fmla="*/ 0 h 5608"/>
                <a:gd name="T4" fmla="*/ 0 w 13883"/>
                <a:gd name="T5" fmla="*/ 0 h 5608"/>
                <a:gd name="T6" fmla="*/ 13365 w 13883"/>
                <a:gd name="T7" fmla="*/ 5608 h 5608"/>
                <a:gd name="T8" fmla="*/ 13883 w 13883"/>
                <a:gd name="T9" fmla="*/ 2630 h 5608"/>
              </a:gdLst>
              <a:ahLst/>
              <a:cxnLst>
                <a:cxn ang="0">
                  <a:pos x="T0" y="T1"/>
                </a:cxn>
                <a:cxn ang="0">
                  <a:pos x="T2" y="T3"/>
                </a:cxn>
                <a:cxn ang="0">
                  <a:pos x="T4" y="T5"/>
                </a:cxn>
                <a:cxn ang="0">
                  <a:pos x="T6" y="T7"/>
                </a:cxn>
                <a:cxn ang="0">
                  <a:pos x="T8" y="T9"/>
                </a:cxn>
              </a:cxnLst>
              <a:rect l="0" t="0" r="r" b="b"/>
              <a:pathLst>
                <a:path w="13883" h="5608">
                  <a:moveTo>
                    <a:pt x="13883" y="2630"/>
                  </a:moveTo>
                  <a:lnTo>
                    <a:pt x="8096" y="0"/>
                  </a:lnTo>
                  <a:lnTo>
                    <a:pt x="0" y="0"/>
                  </a:lnTo>
                  <a:lnTo>
                    <a:pt x="13365" y="5608"/>
                  </a:lnTo>
                  <a:lnTo>
                    <a:pt x="13883" y="2630"/>
                  </a:lnTo>
                  <a:close/>
                </a:path>
              </a:pathLst>
            </a:custGeom>
            <a:solidFill>
              <a:srgbClr val="DDDEDE"/>
            </a:solidFill>
            <a:ln>
              <a:solidFill>
                <a:srgbClr val="DDDEDE"/>
              </a:solidFill>
            </a:ln>
            <a:extLst/>
          </p:spPr>
          <p:txBody>
            <a:bodyPr vert="horz" wrap="square" lIns="91440" tIns="45720" rIns="91440" bIns="45720" numCol="1" anchor="b" anchorCtr="0" compatLnSpc="1">
              <a:prstTxWarp prst="textNoShape">
                <a:avLst/>
              </a:prstTxWarp>
            </a:bodyPr>
            <a:lstStyle/>
            <a:p>
              <a:endParaRPr lang="de-DE"/>
            </a:p>
          </p:txBody>
        </p:sp>
        <p:sp>
          <p:nvSpPr>
            <p:cNvPr id="27" name="Freeform 29"/>
            <p:cNvSpPr>
              <a:spLocks/>
            </p:cNvSpPr>
            <p:nvPr/>
          </p:nvSpPr>
          <p:spPr bwMode="auto">
            <a:xfrm>
              <a:off x="5050191" y="-19456"/>
              <a:ext cx="4011019" cy="2676584"/>
            </a:xfrm>
            <a:custGeom>
              <a:avLst/>
              <a:gdLst>
                <a:gd name="T0" fmla="*/ 13802 w 13996"/>
                <a:gd name="T1" fmla="*/ 5844 h 9361"/>
                <a:gd name="T2" fmla="*/ 13996 w 13996"/>
                <a:gd name="T3" fmla="*/ 5608 h 9361"/>
                <a:gd name="T4" fmla="*/ 631 w 13996"/>
                <a:gd name="T5" fmla="*/ 0 h 9361"/>
                <a:gd name="T6" fmla="*/ 0 w 13996"/>
                <a:gd name="T7" fmla="*/ 0 h 9361"/>
                <a:gd name="T8" fmla="*/ 1764 w 13996"/>
                <a:gd name="T9" fmla="*/ 9361 h 9361"/>
                <a:gd name="T10" fmla="*/ 13802 w 13996"/>
                <a:gd name="T11" fmla="*/ 5844 h 9361"/>
              </a:gdLst>
              <a:ahLst/>
              <a:cxnLst>
                <a:cxn ang="0">
                  <a:pos x="T0" y="T1"/>
                </a:cxn>
                <a:cxn ang="0">
                  <a:pos x="T2" y="T3"/>
                </a:cxn>
                <a:cxn ang="0">
                  <a:pos x="T4" y="T5"/>
                </a:cxn>
                <a:cxn ang="0">
                  <a:pos x="T6" y="T7"/>
                </a:cxn>
                <a:cxn ang="0">
                  <a:pos x="T8" y="T9"/>
                </a:cxn>
                <a:cxn ang="0">
                  <a:pos x="T10" y="T11"/>
                </a:cxn>
              </a:cxnLst>
              <a:rect l="0" t="0" r="r" b="b"/>
              <a:pathLst>
                <a:path w="13996" h="9361">
                  <a:moveTo>
                    <a:pt x="13802" y="5844"/>
                  </a:moveTo>
                  <a:lnTo>
                    <a:pt x="13996" y="5608"/>
                  </a:lnTo>
                  <a:lnTo>
                    <a:pt x="631" y="0"/>
                  </a:lnTo>
                  <a:lnTo>
                    <a:pt x="0" y="0"/>
                  </a:lnTo>
                  <a:lnTo>
                    <a:pt x="1764" y="9361"/>
                  </a:lnTo>
                  <a:lnTo>
                    <a:pt x="13802" y="5844"/>
                  </a:lnTo>
                  <a:close/>
                </a:path>
              </a:pathLst>
            </a:custGeom>
            <a:solidFill>
              <a:srgbClr val="E7E7E7"/>
            </a:solidFill>
            <a:ln>
              <a:solidFill>
                <a:srgbClr val="E7E7E7"/>
              </a:solidFill>
            </a:ln>
            <a:extLst/>
          </p:spPr>
          <p:txBody>
            <a:bodyPr vert="horz" wrap="square" lIns="91440" tIns="45720" rIns="91440" bIns="45720" numCol="1" anchor="b" anchorCtr="0" compatLnSpc="1">
              <a:prstTxWarp prst="textNoShape">
                <a:avLst/>
              </a:prstTxWarp>
            </a:bodyPr>
            <a:lstStyle/>
            <a:p>
              <a:endParaRPr lang="de-DE"/>
            </a:p>
          </p:txBody>
        </p:sp>
        <p:sp>
          <p:nvSpPr>
            <p:cNvPr id="28" name="Freeform 30"/>
            <p:cNvSpPr>
              <a:spLocks/>
            </p:cNvSpPr>
            <p:nvPr/>
          </p:nvSpPr>
          <p:spPr bwMode="auto">
            <a:xfrm>
              <a:off x="7551204" y="-19456"/>
              <a:ext cx="3693771" cy="751994"/>
            </a:xfrm>
            <a:custGeom>
              <a:avLst/>
              <a:gdLst>
                <a:gd name="T0" fmla="*/ 12889 w 12889"/>
                <a:gd name="T1" fmla="*/ 0 h 2630"/>
                <a:gd name="T2" fmla="*/ 0 w 12889"/>
                <a:gd name="T3" fmla="*/ 0 h 2630"/>
                <a:gd name="T4" fmla="*/ 5787 w 12889"/>
                <a:gd name="T5" fmla="*/ 2630 h 2630"/>
                <a:gd name="T6" fmla="*/ 12889 w 12889"/>
                <a:gd name="T7" fmla="*/ 0 h 2630"/>
              </a:gdLst>
              <a:ahLst/>
              <a:cxnLst>
                <a:cxn ang="0">
                  <a:pos x="T0" y="T1"/>
                </a:cxn>
                <a:cxn ang="0">
                  <a:pos x="T2" y="T3"/>
                </a:cxn>
                <a:cxn ang="0">
                  <a:pos x="T4" y="T5"/>
                </a:cxn>
                <a:cxn ang="0">
                  <a:pos x="T6" y="T7"/>
                </a:cxn>
              </a:cxnLst>
              <a:rect l="0" t="0" r="r" b="b"/>
              <a:pathLst>
                <a:path w="12889" h="2630">
                  <a:moveTo>
                    <a:pt x="12889" y="0"/>
                  </a:moveTo>
                  <a:lnTo>
                    <a:pt x="0" y="0"/>
                  </a:lnTo>
                  <a:lnTo>
                    <a:pt x="5787" y="2630"/>
                  </a:lnTo>
                  <a:lnTo>
                    <a:pt x="12889" y="0"/>
                  </a:lnTo>
                  <a:close/>
                </a:path>
              </a:pathLst>
            </a:custGeom>
            <a:solidFill>
              <a:srgbClr val="E7E8E8"/>
            </a:solidFill>
            <a:ln>
              <a:solidFill>
                <a:srgbClr val="E7E8E8"/>
              </a:solidFill>
            </a:ln>
            <a:extLst/>
          </p:spPr>
          <p:txBody>
            <a:bodyPr vert="horz" wrap="square" lIns="91440" tIns="45720" rIns="91440" bIns="45720" numCol="1" anchor="b" anchorCtr="0" compatLnSpc="1">
              <a:prstTxWarp prst="textNoShape">
                <a:avLst/>
              </a:prstTxWarp>
            </a:bodyPr>
            <a:lstStyle/>
            <a:p>
              <a:endParaRPr lang="de-DE"/>
            </a:p>
          </p:txBody>
        </p:sp>
        <p:sp>
          <p:nvSpPr>
            <p:cNvPr id="29" name="Freeform 31"/>
            <p:cNvSpPr>
              <a:spLocks/>
            </p:cNvSpPr>
            <p:nvPr/>
          </p:nvSpPr>
          <p:spPr bwMode="auto">
            <a:xfrm>
              <a:off x="2813983" y="5211049"/>
              <a:ext cx="3260171" cy="1646953"/>
            </a:xfrm>
            <a:custGeom>
              <a:avLst/>
              <a:gdLst>
                <a:gd name="T0" fmla="*/ 11376 w 11376"/>
                <a:gd name="T1" fmla="*/ 0 h 5760"/>
                <a:gd name="T2" fmla="*/ 0 w 11376"/>
                <a:gd name="T3" fmla="*/ 3320 h 5760"/>
                <a:gd name="T4" fmla="*/ 8492 w 11376"/>
                <a:gd name="T5" fmla="*/ 5760 h 5760"/>
                <a:gd name="T6" fmla="*/ 9582 w 11376"/>
                <a:gd name="T7" fmla="*/ 5760 h 5760"/>
                <a:gd name="T8" fmla="*/ 11376 w 11376"/>
                <a:gd name="T9" fmla="*/ 0 h 5760"/>
              </a:gdLst>
              <a:ahLst/>
              <a:cxnLst>
                <a:cxn ang="0">
                  <a:pos x="T0" y="T1"/>
                </a:cxn>
                <a:cxn ang="0">
                  <a:pos x="T2" y="T3"/>
                </a:cxn>
                <a:cxn ang="0">
                  <a:pos x="T4" y="T5"/>
                </a:cxn>
                <a:cxn ang="0">
                  <a:pos x="T6" y="T7"/>
                </a:cxn>
                <a:cxn ang="0">
                  <a:pos x="T8" y="T9"/>
                </a:cxn>
              </a:cxnLst>
              <a:rect l="0" t="0" r="r" b="b"/>
              <a:pathLst>
                <a:path w="11376" h="5760">
                  <a:moveTo>
                    <a:pt x="11376" y="0"/>
                  </a:moveTo>
                  <a:lnTo>
                    <a:pt x="0" y="3320"/>
                  </a:lnTo>
                  <a:lnTo>
                    <a:pt x="8492" y="5760"/>
                  </a:lnTo>
                  <a:lnTo>
                    <a:pt x="9582" y="5760"/>
                  </a:lnTo>
                  <a:lnTo>
                    <a:pt x="11376" y="0"/>
                  </a:lnTo>
                  <a:close/>
                </a:path>
              </a:pathLst>
            </a:custGeom>
            <a:solidFill>
              <a:srgbClr val="E7E7E7"/>
            </a:solidFill>
            <a:ln>
              <a:solidFill>
                <a:srgbClr val="E7E7E7"/>
              </a:solidFill>
            </a:ln>
            <a:extLst/>
          </p:spPr>
          <p:txBody>
            <a:bodyPr vert="horz" wrap="square" lIns="91440" tIns="45720" rIns="91440" bIns="45720" numCol="1" anchor="b" anchorCtr="0" compatLnSpc="1">
              <a:prstTxWarp prst="textNoShape">
                <a:avLst/>
              </a:prstTxWarp>
            </a:bodyPr>
            <a:lstStyle/>
            <a:p>
              <a:endParaRPr lang="de-DE"/>
            </a:p>
          </p:txBody>
        </p:sp>
        <p:sp>
          <p:nvSpPr>
            <p:cNvPr id="30" name="Freeform 32"/>
            <p:cNvSpPr>
              <a:spLocks/>
            </p:cNvSpPr>
            <p:nvPr/>
          </p:nvSpPr>
          <p:spPr bwMode="auto">
            <a:xfrm>
              <a:off x="63357" y="5877264"/>
              <a:ext cx="5184291" cy="980738"/>
            </a:xfrm>
            <a:custGeom>
              <a:avLst/>
              <a:gdLst>
                <a:gd name="T0" fmla="*/ 9598 w 18090"/>
                <a:gd name="T1" fmla="*/ 990 h 3430"/>
                <a:gd name="T2" fmla="*/ 9598 w 18090"/>
                <a:gd name="T3" fmla="*/ 990 h 3430"/>
                <a:gd name="T4" fmla="*/ 6154 w 18090"/>
                <a:gd name="T5" fmla="*/ 0 h 3430"/>
                <a:gd name="T6" fmla="*/ 0 w 18090"/>
                <a:gd name="T7" fmla="*/ 3430 h 3430"/>
                <a:gd name="T8" fmla="*/ 18090 w 18090"/>
                <a:gd name="T9" fmla="*/ 3430 h 3430"/>
                <a:gd name="T10" fmla="*/ 9598 w 18090"/>
                <a:gd name="T11" fmla="*/ 990 h 3430"/>
                <a:gd name="T12" fmla="*/ 9598 w 18090"/>
                <a:gd name="T13" fmla="*/ 990 h 3430"/>
              </a:gdLst>
              <a:ahLst/>
              <a:cxnLst>
                <a:cxn ang="0">
                  <a:pos x="T0" y="T1"/>
                </a:cxn>
                <a:cxn ang="0">
                  <a:pos x="T2" y="T3"/>
                </a:cxn>
                <a:cxn ang="0">
                  <a:pos x="T4" y="T5"/>
                </a:cxn>
                <a:cxn ang="0">
                  <a:pos x="T6" y="T7"/>
                </a:cxn>
                <a:cxn ang="0">
                  <a:pos x="T8" y="T9"/>
                </a:cxn>
                <a:cxn ang="0">
                  <a:pos x="T10" y="T11"/>
                </a:cxn>
                <a:cxn ang="0">
                  <a:pos x="T12" y="T13"/>
                </a:cxn>
              </a:cxnLst>
              <a:rect l="0" t="0" r="r" b="b"/>
              <a:pathLst>
                <a:path w="18090" h="3430">
                  <a:moveTo>
                    <a:pt x="9598" y="990"/>
                  </a:moveTo>
                  <a:lnTo>
                    <a:pt x="9598" y="990"/>
                  </a:lnTo>
                  <a:lnTo>
                    <a:pt x="6154" y="0"/>
                  </a:lnTo>
                  <a:lnTo>
                    <a:pt x="0" y="3430"/>
                  </a:lnTo>
                  <a:lnTo>
                    <a:pt x="18090" y="3430"/>
                  </a:lnTo>
                  <a:lnTo>
                    <a:pt x="9598" y="990"/>
                  </a:lnTo>
                  <a:lnTo>
                    <a:pt x="9598" y="990"/>
                  </a:lnTo>
                  <a:close/>
                </a:path>
              </a:pathLst>
            </a:custGeom>
            <a:solidFill>
              <a:srgbClr val="D1D1D1"/>
            </a:solidFill>
            <a:ln>
              <a:solidFill>
                <a:srgbClr val="D1D1D1"/>
              </a:solidFill>
            </a:ln>
            <a:extLst/>
          </p:spPr>
          <p:txBody>
            <a:bodyPr vert="horz" wrap="square" lIns="91440" tIns="45720" rIns="91440" bIns="45720" numCol="1" anchor="b" anchorCtr="0" compatLnSpc="1">
              <a:prstTxWarp prst="textNoShape">
                <a:avLst/>
              </a:prstTxWarp>
            </a:bodyPr>
            <a:lstStyle/>
            <a:p>
              <a:endParaRPr lang="de-DE"/>
            </a:p>
          </p:txBody>
        </p:sp>
        <p:sp>
          <p:nvSpPr>
            <p:cNvPr id="31" name="Freeform 33"/>
            <p:cNvSpPr>
              <a:spLocks/>
            </p:cNvSpPr>
            <p:nvPr/>
          </p:nvSpPr>
          <p:spPr bwMode="auto">
            <a:xfrm>
              <a:off x="9209661" y="-19456"/>
              <a:ext cx="2961551" cy="2880166"/>
            </a:xfrm>
            <a:custGeom>
              <a:avLst/>
              <a:gdLst>
                <a:gd name="T0" fmla="*/ 2589 w 10334"/>
                <a:gd name="T1" fmla="*/ 10073 h 10073"/>
                <a:gd name="T2" fmla="*/ 5631 w 10334"/>
                <a:gd name="T3" fmla="*/ 5542 h 10073"/>
                <a:gd name="T4" fmla="*/ 9175 w 10334"/>
                <a:gd name="T5" fmla="*/ 4639 h 10073"/>
                <a:gd name="T6" fmla="*/ 10334 w 10334"/>
                <a:gd name="T7" fmla="*/ 0 h 10073"/>
                <a:gd name="T8" fmla="*/ 7102 w 10334"/>
                <a:gd name="T9" fmla="*/ 0 h 10073"/>
                <a:gd name="T10" fmla="*/ 0 w 10334"/>
                <a:gd name="T11" fmla="*/ 2630 h 10073"/>
                <a:gd name="T12" fmla="*/ 2589 w 10334"/>
                <a:gd name="T13" fmla="*/ 10073 h 10073"/>
              </a:gdLst>
              <a:ahLst/>
              <a:cxnLst>
                <a:cxn ang="0">
                  <a:pos x="T0" y="T1"/>
                </a:cxn>
                <a:cxn ang="0">
                  <a:pos x="T2" y="T3"/>
                </a:cxn>
                <a:cxn ang="0">
                  <a:pos x="T4" y="T5"/>
                </a:cxn>
                <a:cxn ang="0">
                  <a:pos x="T6" y="T7"/>
                </a:cxn>
                <a:cxn ang="0">
                  <a:pos x="T8" y="T9"/>
                </a:cxn>
                <a:cxn ang="0">
                  <a:pos x="T10" y="T11"/>
                </a:cxn>
                <a:cxn ang="0">
                  <a:pos x="T12" y="T13"/>
                </a:cxn>
              </a:cxnLst>
              <a:rect l="0" t="0" r="r" b="b"/>
              <a:pathLst>
                <a:path w="10334" h="10073">
                  <a:moveTo>
                    <a:pt x="2589" y="10073"/>
                  </a:moveTo>
                  <a:lnTo>
                    <a:pt x="5631" y="5542"/>
                  </a:lnTo>
                  <a:lnTo>
                    <a:pt x="9175" y="4639"/>
                  </a:lnTo>
                  <a:lnTo>
                    <a:pt x="10334" y="0"/>
                  </a:lnTo>
                  <a:lnTo>
                    <a:pt x="7102" y="0"/>
                  </a:lnTo>
                  <a:lnTo>
                    <a:pt x="0" y="2630"/>
                  </a:lnTo>
                  <a:lnTo>
                    <a:pt x="2589" y="10073"/>
                  </a:lnTo>
                  <a:close/>
                </a:path>
              </a:pathLst>
            </a:custGeom>
            <a:solidFill>
              <a:srgbClr val="D9D8D8"/>
            </a:solidFill>
            <a:ln>
              <a:solidFill>
                <a:srgbClr val="D9D8D8"/>
              </a:solidFill>
            </a:ln>
            <a:extLst/>
          </p:spPr>
          <p:txBody>
            <a:bodyPr vert="horz" wrap="square" lIns="91440" tIns="45720" rIns="91440" bIns="45720" numCol="1" anchor="b" anchorCtr="0" compatLnSpc="1">
              <a:prstTxWarp prst="textNoShape">
                <a:avLst/>
              </a:prstTxWarp>
            </a:bodyPr>
            <a:lstStyle/>
            <a:p>
              <a:endParaRPr lang="de-DE"/>
            </a:p>
          </p:txBody>
        </p:sp>
        <p:sp>
          <p:nvSpPr>
            <p:cNvPr id="3072" name="Freeform 34"/>
            <p:cNvSpPr>
              <a:spLocks/>
            </p:cNvSpPr>
            <p:nvPr/>
          </p:nvSpPr>
          <p:spPr bwMode="auto">
            <a:xfrm>
              <a:off x="-42106" y="-19456"/>
              <a:ext cx="6116260" cy="5230505"/>
            </a:xfrm>
            <a:custGeom>
              <a:avLst/>
              <a:gdLst>
                <a:gd name="T0" fmla="*/ 0 w 21342"/>
                <a:gd name="T1" fmla="*/ 381 h 18293"/>
                <a:gd name="T2" fmla="*/ 21342 w 21342"/>
                <a:gd name="T3" fmla="*/ 18293 h 18293"/>
                <a:gd name="T4" fmla="*/ 19533 w 21342"/>
                <a:gd name="T5" fmla="*/ 9361 h 18293"/>
                <a:gd name="T6" fmla="*/ 594 w 21342"/>
                <a:gd name="T7" fmla="*/ 0 h 18293"/>
                <a:gd name="T8" fmla="*/ 0 w 21342"/>
                <a:gd name="T9" fmla="*/ 0 h 18293"/>
                <a:gd name="T10" fmla="*/ 0 w 21342"/>
                <a:gd name="T11" fmla="*/ 381 h 18293"/>
              </a:gdLst>
              <a:ahLst/>
              <a:cxnLst>
                <a:cxn ang="0">
                  <a:pos x="T0" y="T1"/>
                </a:cxn>
                <a:cxn ang="0">
                  <a:pos x="T2" y="T3"/>
                </a:cxn>
                <a:cxn ang="0">
                  <a:pos x="T4" y="T5"/>
                </a:cxn>
                <a:cxn ang="0">
                  <a:pos x="T6" y="T7"/>
                </a:cxn>
                <a:cxn ang="0">
                  <a:pos x="T8" y="T9"/>
                </a:cxn>
                <a:cxn ang="0">
                  <a:pos x="T10" y="T11"/>
                </a:cxn>
              </a:cxnLst>
              <a:rect l="0" t="0" r="r" b="b"/>
              <a:pathLst>
                <a:path w="21342" h="18293">
                  <a:moveTo>
                    <a:pt x="0" y="381"/>
                  </a:moveTo>
                  <a:lnTo>
                    <a:pt x="21342" y="18293"/>
                  </a:lnTo>
                  <a:lnTo>
                    <a:pt x="19533" y="9361"/>
                  </a:lnTo>
                  <a:lnTo>
                    <a:pt x="594" y="0"/>
                  </a:lnTo>
                  <a:lnTo>
                    <a:pt x="0" y="0"/>
                  </a:lnTo>
                  <a:lnTo>
                    <a:pt x="0" y="381"/>
                  </a:lnTo>
                  <a:close/>
                </a:path>
              </a:pathLst>
            </a:custGeom>
            <a:solidFill>
              <a:srgbClr val="D0D0CF"/>
            </a:solidFill>
            <a:ln>
              <a:solidFill>
                <a:srgbClr val="D0D0CF"/>
              </a:solidFill>
            </a:ln>
            <a:extLst/>
          </p:spPr>
          <p:txBody>
            <a:bodyPr vert="horz" wrap="square" lIns="91440" tIns="45720" rIns="91440" bIns="45720" numCol="1" anchor="b" anchorCtr="0" compatLnSpc="1">
              <a:prstTxWarp prst="textNoShape">
                <a:avLst/>
              </a:prstTxWarp>
            </a:bodyPr>
            <a:lstStyle/>
            <a:p>
              <a:endParaRPr lang="de-DE"/>
            </a:p>
          </p:txBody>
        </p:sp>
        <p:sp>
          <p:nvSpPr>
            <p:cNvPr id="3073" name="Freeform 35"/>
            <p:cNvSpPr>
              <a:spLocks/>
            </p:cNvSpPr>
            <p:nvPr/>
          </p:nvSpPr>
          <p:spPr bwMode="auto">
            <a:xfrm>
              <a:off x="-42106" y="89483"/>
              <a:ext cx="6116260" cy="5787781"/>
            </a:xfrm>
            <a:custGeom>
              <a:avLst/>
              <a:gdLst>
                <a:gd name="T0" fmla="*/ 0 w 21342"/>
                <a:gd name="T1" fmla="*/ 0 h 20242"/>
                <a:gd name="T2" fmla="*/ 0 w 21342"/>
                <a:gd name="T3" fmla="*/ 387 h 20242"/>
                <a:gd name="T4" fmla="*/ 0 w 21342"/>
                <a:gd name="T5" fmla="*/ 1426 h 20242"/>
                <a:gd name="T6" fmla="*/ 6522 w 21342"/>
                <a:gd name="T7" fmla="*/ 20242 h 20242"/>
                <a:gd name="T8" fmla="*/ 21342 w 21342"/>
                <a:gd name="T9" fmla="*/ 17912 h 20242"/>
                <a:gd name="T10" fmla="*/ 0 w 21342"/>
                <a:gd name="T11" fmla="*/ 0 h 20242"/>
              </a:gdLst>
              <a:ahLst/>
              <a:cxnLst>
                <a:cxn ang="0">
                  <a:pos x="T0" y="T1"/>
                </a:cxn>
                <a:cxn ang="0">
                  <a:pos x="T2" y="T3"/>
                </a:cxn>
                <a:cxn ang="0">
                  <a:pos x="T4" y="T5"/>
                </a:cxn>
                <a:cxn ang="0">
                  <a:pos x="T6" y="T7"/>
                </a:cxn>
                <a:cxn ang="0">
                  <a:pos x="T8" y="T9"/>
                </a:cxn>
                <a:cxn ang="0">
                  <a:pos x="T10" y="T11"/>
                </a:cxn>
              </a:cxnLst>
              <a:rect l="0" t="0" r="r" b="b"/>
              <a:pathLst>
                <a:path w="21342" h="20242">
                  <a:moveTo>
                    <a:pt x="0" y="0"/>
                  </a:moveTo>
                  <a:lnTo>
                    <a:pt x="0" y="387"/>
                  </a:lnTo>
                  <a:lnTo>
                    <a:pt x="0" y="1426"/>
                  </a:lnTo>
                  <a:lnTo>
                    <a:pt x="6522" y="20242"/>
                  </a:lnTo>
                  <a:lnTo>
                    <a:pt x="21342" y="17912"/>
                  </a:lnTo>
                  <a:lnTo>
                    <a:pt x="0" y="0"/>
                  </a:lnTo>
                  <a:close/>
                </a:path>
              </a:pathLst>
            </a:custGeom>
            <a:solidFill>
              <a:srgbClr val="DDDEDE"/>
            </a:solidFill>
            <a:ln>
              <a:solidFill>
                <a:srgbClr val="DDDEDE"/>
              </a:solidFill>
            </a:ln>
            <a:extLst/>
          </p:spPr>
          <p:txBody>
            <a:bodyPr vert="horz" wrap="square" lIns="91440" tIns="45720" rIns="91440" bIns="45720" numCol="1" anchor="b" anchorCtr="0" compatLnSpc="1">
              <a:prstTxWarp prst="textNoShape">
                <a:avLst/>
              </a:prstTxWarp>
            </a:bodyPr>
            <a:lstStyle/>
            <a:p>
              <a:endParaRPr lang="de-DE"/>
            </a:p>
          </p:txBody>
        </p:sp>
      </p:grpSp>
      <p:sp>
        <p:nvSpPr>
          <p:cNvPr id="3074" name="Прямоугольник 3073"/>
          <p:cNvSpPr/>
          <p:nvPr/>
        </p:nvSpPr>
        <p:spPr>
          <a:xfrm>
            <a:off x="635021" y="375821"/>
            <a:ext cx="9795193" cy="584776"/>
          </a:xfrm>
          <a:prstGeom prst="rect">
            <a:avLst/>
          </a:prstGeom>
        </p:spPr>
        <p:txBody>
          <a:bodyPr wrap="square">
            <a:spAutoFit/>
          </a:bodyPr>
          <a:lstStyle/>
          <a:p>
            <a:r>
              <a:rPr lang="en-US" sz="3200" dirty="0"/>
              <a:t>Avoid ambiguity </a:t>
            </a:r>
            <a:endParaRPr lang="en-US" sz="3200" dirty="0">
              <a:effectLst/>
            </a:endParaRPr>
          </a:p>
        </p:txBody>
      </p:sp>
      <p:sp>
        <p:nvSpPr>
          <p:cNvPr id="3076" name="Прямоугольник 3075"/>
          <p:cNvSpPr/>
          <p:nvPr/>
        </p:nvSpPr>
        <p:spPr>
          <a:xfrm>
            <a:off x="904904" y="1233431"/>
            <a:ext cx="9826945" cy="1138773"/>
          </a:xfrm>
          <a:prstGeom prst="rect">
            <a:avLst/>
          </a:prstGeom>
        </p:spPr>
        <p:txBody>
          <a:bodyPr wrap="square">
            <a:spAutoFit/>
          </a:bodyPr>
          <a:lstStyle/>
          <a:p>
            <a:r>
              <a:rPr lang="en-US" sz="2400" i="1" dirty="0">
                <a:solidFill>
                  <a:srgbClr val="800000"/>
                </a:solidFill>
              </a:rPr>
              <a:t>Professor Johnson has resigned as head of research after having worked here for 20 years to the regret of the entire staff.</a:t>
            </a:r>
            <a:endParaRPr lang="ru-RU" sz="2400" i="1" dirty="0">
              <a:solidFill>
                <a:srgbClr val="800000"/>
              </a:solidFill>
            </a:endParaRPr>
          </a:p>
          <a:p>
            <a:endParaRPr lang="ru-RU" sz="2000" dirty="0"/>
          </a:p>
        </p:txBody>
      </p:sp>
      <p:sp>
        <p:nvSpPr>
          <p:cNvPr id="3077" name="Прямоугольник 3076"/>
          <p:cNvSpPr/>
          <p:nvPr/>
        </p:nvSpPr>
        <p:spPr>
          <a:xfrm>
            <a:off x="904904" y="2249094"/>
            <a:ext cx="10561236" cy="830997"/>
          </a:xfrm>
          <a:prstGeom prst="rect">
            <a:avLst/>
          </a:prstGeom>
        </p:spPr>
        <p:txBody>
          <a:bodyPr wrap="square">
            <a:spAutoFit/>
          </a:bodyPr>
          <a:lstStyle/>
          <a:p>
            <a:r>
              <a:rPr lang="en-US" sz="2400" dirty="0"/>
              <a:t>To the regret of the entire staff, Professor Johnson has resigned as  head of research after having worked here for 20 years.</a:t>
            </a:r>
          </a:p>
        </p:txBody>
      </p:sp>
      <p:sp>
        <p:nvSpPr>
          <p:cNvPr id="3078" name="Прямоугольник 3077"/>
          <p:cNvSpPr/>
          <p:nvPr/>
        </p:nvSpPr>
        <p:spPr>
          <a:xfrm>
            <a:off x="904904" y="3111500"/>
            <a:ext cx="10343326" cy="830997"/>
          </a:xfrm>
          <a:prstGeom prst="rect">
            <a:avLst/>
          </a:prstGeom>
        </p:spPr>
        <p:txBody>
          <a:bodyPr wrap="square">
            <a:spAutoFit/>
          </a:bodyPr>
          <a:lstStyle/>
          <a:p>
            <a:r>
              <a:rPr lang="en-US" sz="2400" dirty="0"/>
              <a:t>Professor Johnson, to the regret of the entire staff, has resigned as head of research after having worked here for 20 years.</a:t>
            </a:r>
          </a:p>
        </p:txBody>
      </p:sp>
      <p:sp>
        <p:nvSpPr>
          <p:cNvPr id="3079" name="Прямоугольник 3078"/>
          <p:cNvSpPr/>
          <p:nvPr/>
        </p:nvSpPr>
        <p:spPr>
          <a:xfrm rot="10800000" flipV="1">
            <a:off x="904904" y="3963803"/>
            <a:ext cx="10343325" cy="830997"/>
          </a:xfrm>
          <a:prstGeom prst="rect">
            <a:avLst/>
          </a:prstGeom>
        </p:spPr>
        <p:txBody>
          <a:bodyPr wrap="square">
            <a:spAutoFit/>
          </a:bodyPr>
          <a:lstStyle/>
          <a:p>
            <a:r>
              <a:rPr lang="en-US" sz="2400" dirty="0"/>
              <a:t>Professor Johnson has resigned head of research, to the regret of the entire staff, after having worked here for 20 years.</a:t>
            </a:r>
          </a:p>
        </p:txBody>
      </p:sp>
      <p:sp>
        <p:nvSpPr>
          <p:cNvPr id="3080" name="Прямоугольник 3079"/>
          <p:cNvSpPr/>
          <p:nvPr/>
        </p:nvSpPr>
        <p:spPr>
          <a:xfrm>
            <a:off x="904903" y="4833377"/>
            <a:ext cx="10200813" cy="830997"/>
          </a:xfrm>
          <a:prstGeom prst="rect">
            <a:avLst/>
          </a:prstGeom>
        </p:spPr>
        <p:txBody>
          <a:bodyPr wrap="square">
            <a:spAutoFit/>
          </a:bodyPr>
          <a:lstStyle/>
          <a:p>
            <a:r>
              <a:rPr lang="en-US" sz="2400" dirty="0"/>
              <a:t>The entire staff regrets the resignation of Professor Johnson as head of the research, after his 20-year career here at the institute. </a:t>
            </a:r>
          </a:p>
        </p:txBody>
      </p:sp>
    </p:spTree>
    <p:extLst>
      <p:ext uri="{BB962C8B-B14F-4D97-AF65-F5344CB8AC3E}">
        <p14:creationId xmlns:p14="http://schemas.microsoft.com/office/powerpoint/2010/main" val="321030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077"/>
                                        </p:tgtEl>
                                        <p:attrNameLst>
                                          <p:attrName>style.visibility</p:attrName>
                                        </p:attrNameLst>
                                      </p:cBhvr>
                                      <p:to>
                                        <p:strVal val="visible"/>
                                      </p:to>
                                    </p:set>
                                    <p:animEffect transition="in" filter="blinds(horizontal)">
                                      <p:cBhvr>
                                        <p:cTn id="11" dur="500"/>
                                        <p:tgtEl>
                                          <p:spTgt spid="3077"/>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078"/>
                                        </p:tgtEl>
                                        <p:attrNameLst>
                                          <p:attrName>style.visibility</p:attrName>
                                        </p:attrNameLst>
                                      </p:cBhvr>
                                      <p:to>
                                        <p:strVal val="visible"/>
                                      </p:to>
                                    </p:set>
                                    <p:animEffect transition="in" filter="blinds(horizontal)">
                                      <p:cBhvr>
                                        <p:cTn id="16" dur="500"/>
                                        <p:tgtEl>
                                          <p:spTgt spid="307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079"/>
                                        </p:tgtEl>
                                        <p:attrNameLst>
                                          <p:attrName>style.visibility</p:attrName>
                                        </p:attrNameLst>
                                      </p:cBhvr>
                                      <p:to>
                                        <p:strVal val="visible"/>
                                      </p:to>
                                    </p:set>
                                    <p:animEffect transition="in" filter="blinds(horizontal)">
                                      <p:cBhvr>
                                        <p:cTn id="21" dur="500"/>
                                        <p:tgtEl>
                                          <p:spTgt spid="307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080"/>
                                        </p:tgtEl>
                                        <p:attrNameLst>
                                          <p:attrName>style.visibility</p:attrName>
                                        </p:attrNameLst>
                                      </p:cBhvr>
                                      <p:to>
                                        <p:strVal val="visible"/>
                                      </p:to>
                                    </p:set>
                                    <p:animEffect transition="in" filter="blinds(horizontal)">
                                      <p:cBhvr>
                                        <p:cTn id="26"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P spid="3077" grpId="0"/>
      <p:bldP spid="3078" grpId="0"/>
      <p:bldP spid="3079" grpId="0"/>
      <p:bldP spid="308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0"/>
            <a:ext cx="12190413" cy="6858002"/>
            <a:chOff x="-42106" y="-19456"/>
            <a:chExt cx="12232519" cy="6877458"/>
          </a:xfrm>
        </p:grpSpPr>
        <p:sp>
          <p:nvSpPr>
            <p:cNvPr id="4" name="Freeform 7"/>
            <p:cNvSpPr>
              <a:spLocks/>
            </p:cNvSpPr>
            <p:nvPr/>
          </p:nvSpPr>
          <p:spPr bwMode="auto">
            <a:xfrm>
              <a:off x="11713825" y="1217474"/>
              <a:ext cx="476588" cy="2687164"/>
            </a:xfrm>
            <a:custGeom>
              <a:avLst/>
              <a:gdLst>
                <a:gd name="T0" fmla="*/ 0 w 1663"/>
                <a:gd name="T1" fmla="*/ 2058 h 9398"/>
                <a:gd name="T2" fmla="*/ 1663 w 1663"/>
                <a:gd name="T3" fmla="*/ 9398 h 9398"/>
                <a:gd name="T4" fmla="*/ 1663 w 1663"/>
                <a:gd name="T5" fmla="*/ 0 h 9398"/>
                <a:gd name="T6" fmla="*/ 437 w 1663"/>
                <a:gd name="T7" fmla="*/ 313 h 9398"/>
                <a:gd name="T8" fmla="*/ 0 w 1663"/>
                <a:gd name="T9" fmla="*/ 2058 h 9398"/>
              </a:gdLst>
              <a:ahLst/>
              <a:cxnLst>
                <a:cxn ang="0">
                  <a:pos x="T0" y="T1"/>
                </a:cxn>
                <a:cxn ang="0">
                  <a:pos x="T2" y="T3"/>
                </a:cxn>
                <a:cxn ang="0">
                  <a:pos x="T4" y="T5"/>
                </a:cxn>
                <a:cxn ang="0">
                  <a:pos x="T6" y="T7"/>
                </a:cxn>
                <a:cxn ang="0">
                  <a:pos x="T8" y="T9"/>
                </a:cxn>
              </a:cxnLst>
              <a:rect l="0" t="0" r="r" b="b"/>
              <a:pathLst>
                <a:path w="1663" h="9398">
                  <a:moveTo>
                    <a:pt x="0" y="2058"/>
                  </a:moveTo>
                  <a:lnTo>
                    <a:pt x="1663" y="9398"/>
                  </a:lnTo>
                  <a:lnTo>
                    <a:pt x="1663" y="0"/>
                  </a:lnTo>
                  <a:lnTo>
                    <a:pt x="437" y="313"/>
                  </a:lnTo>
                  <a:lnTo>
                    <a:pt x="0" y="2058"/>
                  </a:lnTo>
                  <a:close/>
                </a:path>
              </a:pathLst>
            </a:custGeom>
            <a:solidFill>
              <a:srgbClr val="DCDCDC"/>
            </a:solidFill>
            <a:ln>
              <a:solidFill>
                <a:srgbClr val="DCDCDC"/>
              </a:solidFill>
            </a:ln>
            <a:extLst/>
          </p:spPr>
          <p:txBody>
            <a:bodyPr vert="horz" wrap="square" lIns="91440" tIns="45720" rIns="91440" bIns="45720" numCol="1" anchor="b" anchorCtr="0" compatLnSpc="1">
              <a:prstTxWarp prst="textNoShape">
                <a:avLst/>
              </a:prstTxWarp>
            </a:bodyPr>
            <a:lstStyle/>
            <a:p>
              <a:endParaRPr lang="de-DE"/>
            </a:p>
          </p:txBody>
        </p:sp>
        <p:sp>
          <p:nvSpPr>
            <p:cNvPr id="6" name="Freeform 8"/>
            <p:cNvSpPr>
              <a:spLocks/>
            </p:cNvSpPr>
            <p:nvPr/>
          </p:nvSpPr>
          <p:spPr bwMode="auto">
            <a:xfrm>
              <a:off x="9951625" y="1805917"/>
              <a:ext cx="2238788" cy="2452702"/>
            </a:xfrm>
            <a:custGeom>
              <a:avLst/>
              <a:gdLst>
                <a:gd name="T0" fmla="*/ 0 w 7812"/>
                <a:gd name="T1" fmla="*/ 3689 h 8578"/>
                <a:gd name="T2" fmla="*/ 7812 w 7812"/>
                <a:gd name="T3" fmla="*/ 8578 h 8578"/>
                <a:gd name="T4" fmla="*/ 7812 w 7812"/>
                <a:gd name="T5" fmla="*/ 7340 h 8578"/>
                <a:gd name="T6" fmla="*/ 6149 w 7812"/>
                <a:gd name="T7" fmla="*/ 0 h 8578"/>
                <a:gd name="T8" fmla="*/ 0 w 7812"/>
                <a:gd name="T9" fmla="*/ 3689 h 8578"/>
              </a:gdLst>
              <a:ahLst/>
              <a:cxnLst>
                <a:cxn ang="0">
                  <a:pos x="T0" y="T1"/>
                </a:cxn>
                <a:cxn ang="0">
                  <a:pos x="T2" y="T3"/>
                </a:cxn>
                <a:cxn ang="0">
                  <a:pos x="T4" y="T5"/>
                </a:cxn>
                <a:cxn ang="0">
                  <a:pos x="T6" y="T7"/>
                </a:cxn>
                <a:cxn ang="0">
                  <a:pos x="T8" y="T9"/>
                </a:cxn>
              </a:cxnLst>
              <a:rect l="0" t="0" r="r" b="b"/>
              <a:pathLst>
                <a:path w="7812" h="8578">
                  <a:moveTo>
                    <a:pt x="0" y="3689"/>
                  </a:moveTo>
                  <a:lnTo>
                    <a:pt x="7812" y="8578"/>
                  </a:lnTo>
                  <a:lnTo>
                    <a:pt x="7812" y="7340"/>
                  </a:lnTo>
                  <a:lnTo>
                    <a:pt x="6149" y="0"/>
                  </a:lnTo>
                  <a:lnTo>
                    <a:pt x="0" y="3689"/>
                  </a:lnTo>
                  <a:close/>
                </a:path>
              </a:pathLst>
            </a:custGeom>
            <a:solidFill>
              <a:srgbClr val="CBCBC9"/>
            </a:solidFill>
            <a:ln>
              <a:solidFill>
                <a:srgbClr val="CBCBC9"/>
              </a:solidFill>
            </a:ln>
            <a:extLst/>
          </p:spPr>
          <p:txBody>
            <a:bodyPr vert="horz" wrap="square" lIns="91440" tIns="45720" rIns="91440" bIns="45720" numCol="1" anchor="b" anchorCtr="0" compatLnSpc="1">
              <a:prstTxWarp prst="textNoShape">
                <a:avLst/>
              </a:prstTxWarp>
            </a:bodyPr>
            <a:lstStyle/>
            <a:p>
              <a:endParaRPr lang="de-DE"/>
            </a:p>
          </p:txBody>
        </p:sp>
        <p:sp>
          <p:nvSpPr>
            <p:cNvPr id="7" name="Freeform 9"/>
            <p:cNvSpPr>
              <a:spLocks/>
            </p:cNvSpPr>
            <p:nvPr/>
          </p:nvSpPr>
          <p:spPr bwMode="auto">
            <a:xfrm>
              <a:off x="9209661" y="4155970"/>
              <a:ext cx="2980752" cy="962724"/>
            </a:xfrm>
            <a:custGeom>
              <a:avLst/>
              <a:gdLst>
                <a:gd name="T0" fmla="*/ 0 w 10401"/>
                <a:gd name="T1" fmla="*/ 3367 h 3367"/>
                <a:gd name="T2" fmla="*/ 10401 w 10401"/>
                <a:gd name="T3" fmla="*/ 919 h 3367"/>
                <a:gd name="T4" fmla="*/ 10401 w 10401"/>
                <a:gd name="T5" fmla="*/ 562 h 3367"/>
                <a:gd name="T6" fmla="*/ 6603 w 10401"/>
                <a:gd name="T7" fmla="*/ 0 h 3367"/>
                <a:gd name="T8" fmla="*/ 0 w 10401"/>
                <a:gd name="T9" fmla="*/ 3367 h 3367"/>
              </a:gdLst>
              <a:ahLst/>
              <a:cxnLst>
                <a:cxn ang="0">
                  <a:pos x="T0" y="T1"/>
                </a:cxn>
                <a:cxn ang="0">
                  <a:pos x="T2" y="T3"/>
                </a:cxn>
                <a:cxn ang="0">
                  <a:pos x="T4" y="T5"/>
                </a:cxn>
                <a:cxn ang="0">
                  <a:pos x="T6" y="T7"/>
                </a:cxn>
                <a:cxn ang="0">
                  <a:pos x="T8" y="T9"/>
                </a:cxn>
              </a:cxnLst>
              <a:rect l="0" t="0" r="r" b="b"/>
              <a:pathLst>
                <a:path w="10401" h="3367">
                  <a:moveTo>
                    <a:pt x="0" y="3367"/>
                  </a:moveTo>
                  <a:lnTo>
                    <a:pt x="10401" y="919"/>
                  </a:lnTo>
                  <a:lnTo>
                    <a:pt x="10401" y="562"/>
                  </a:lnTo>
                  <a:lnTo>
                    <a:pt x="6603" y="0"/>
                  </a:lnTo>
                  <a:lnTo>
                    <a:pt x="0" y="3367"/>
                  </a:lnTo>
                  <a:close/>
                </a:path>
              </a:pathLst>
            </a:custGeom>
            <a:solidFill>
              <a:srgbClr val="BEBEBE"/>
            </a:solidFill>
            <a:ln>
              <a:solidFill>
                <a:srgbClr val="BEBEBE"/>
              </a:solidFill>
            </a:ln>
            <a:extLst/>
          </p:spPr>
          <p:txBody>
            <a:bodyPr vert="horz" wrap="square" lIns="91440" tIns="45720" rIns="91440" bIns="45720" numCol="1" anchor="b" anchorCtr="0" compatLnSpc="1">
              <a:prstTxWarp prst="textNoShape">
                <a:avLst/>
              </a:prstTxWarp>
            </a:bodyPr>
            <a:lstStyle/>
            <a:p>
              <a:endParaRPr lang="de-DE"/>
            </a:p>
          </p:txBody>
        </p:sp>
        <p:sp>
          <p:nvSpPr>
            <p:cNvPr id="8" name="Freeform 10"/>
            <p:cNvSpPr>
              <a:spLocks/>
            </p:cNvSpPr>
            <p:nvPr/>
          </p:nvSpPr>
          <p:spPr bwMode="auto">
            <a:xfrm>
              <a:off x="9061211" y="732538"/>
              <a:ext cx="890414" cy="2128172"/>
            </a:xfrm>
            <a:custGeom>
              <a:avLst/>
              <a:gdLst>
                <a:gd name="T0" fmla="*/ 518 w 3107"/>
                <a:gd name="T1" fmla="*/ 0 h 7443"/>
                <a:gd name="T2" fmla="*/ 0 w 3107"/>
                <a:gd name="T3" fmla="*/ 2978 h 7443"/>
                <a:gd name="T4" fmla="*/ 3107 w 3107"/>
                <a:gd name="T5" fmla="*/ 7443 h 7443"/>
                <a:gd name="T6" fmla="*/ 518 w 3107"/>
                <a:gd name="T7" fmla="*/ 0 h 7443"/>
              </a:gdLst>
              <a:ahLst/>
              <a:cxnLst>
                <a:cxn ang="0">
                  <a:pos x="T0" y="T1"/>
                </a:cxn>
                <a:cxn ang="0">
                  <a:pos x="T2" y="T3"/>
                </a:cxn>
                <a:cxn ang="0">
                  <a:pos x="T4" y="T5"/>
                </a:cxn>
                <a:cxn ang="0">
                  <a:pos x="T6" y="T7"/>
                </a:cxn>
              </a:cxnLst>
              <a:rect l="0" t="0" r="r" b="b"/>
              <a:pathLst>
                <a:path w="3107" h="7443">
                  <a:moveTo>
                    <a:pt x="518" y="0"/>
                  </a:moveTo>
                  <a:lnTo>
                    <a:pt x="0" y="2978"/>
                  </a:lnTo>
                  <a:lnTo>
                    <a:pt x="3107" y="7443"/>
                  </a:lnTo>
                  <a:lnTo>
                    <a:pt x="518" y="0"/>
                  </a:lnTo>
                  <a:close/>
                </a:path>
              </a:pathLst>
            </a:custGeom>
            <a:solidFill>
              <a:srgbClr val="D9D9D9"/>
            </a:solidFill>
            <a:ln w="9525">
              <a:solidFill>
                <a:srgbClr val="D9D9D9"/>
              </a:solidFill>
              <a:round/>
              <a:headEnd/>
              <a:tailEnd/>
            </a:ln>
            <a:extLst/>
          </p:spPr>
          <p:txBody>
            <a:bodyPr vert="horz" wrap="square" lIns="91440" tIns="45720" rIns="91440" bIns="45720" numCol="1" anchor="b" anchorCtr="0" compatLnSpc="1">
              <a:prstTxWarp prst="textNoShape">
                <a:avLst/>
              </a:prstTxWarp>
            </a:bodyPr>
            <a:lstStyle/>
            <a:p>
              <a:endParaRPr lang="de-DE"/>
            </a:p>
          </p:txBody>
        </p:sp>
        <p:sp>
          <p:nvSpPr>
            <p:cNvPr id="9" name="Freeform 11"/>
            <p:cNvSpPr>
              <a:spLocks/>
            </p:cNvSpPr>
            <p:nvPr/>
          </p:nvSpPr>
          <p:spPr bwMode="auto">
            <a:xfrm>
              <a:off x="11839062" y="-19456"/>
              <a:ext cx="351351" cy="1326426"/>
            </a:xfrm>
            <a:custGeom>
              <a:avLst/>
              <a:gdLst>
                <a:gd name="T0" fmla="*/ 1226 w 1226"/>
                <a:gd name="T1" fmla="*/ 4326 h 4639"/>
                <a:gd name="T2" fmla="*/ 1226 w 1226"/>
                <a:gd name="T3" fmla="*/ 0 h 4639"/>
                <a:gd name="T4" fmla="*/ 1159 w 1226"/>
                <a:gd name="T5" fmla="*/ 0 h 4639"/>
                <a:gd name="T6" fmla="*/ 0 w 1226"/>
                <a:gd name="T7" fmla="*/ 4639 h 4639"/>
                <a:gd name="T8" fmla="*/ 1226 w 1226"/>
                <a:gd name="T9" fmla="*/ 4326 h 4639"/>
              </a:gdLst>
              <a:ahLst/>
              <a:cxnLst>
                <a:cxn ang="0">
                  <a:pos x="T0" y="T1"/>
                </a:cxn>
                <a:cxn ang="0">
                  <a:pos x="T2" y="T3"/>
                </a:cxn>
                <a:cxn ang="0">
                  <a:pos x="T4" y="T5"/>
                </a:cxn>
                <a:cxn ang="0">
                  <a:pos x="T6" y="T7"/>
                </a:cxn>
                <a:cxn ang="0">
                  <a:pos x="T8" y="T9"/>
                </a:cxn>
              </a:cxnLst>
              <a:rect l="0" t="0" r="r" b="b"/>
              <a:pathLst>
                <a:path w="1226" h="4639">
                  <a:moveTo>
                    <a:pt x="1226" y="4326"/>
                  </a:moveTo>
                  <a:lnTo>
                    <a:pt x="1226" y="0"/>
                  </a:lnTo>
                  <a:lnTo>
                    <a:pt x="1159" y="0"/>
                  </a:lnTo>
                  <a:lnTo>
                    <a:pt x="0" y="4639"/>
                  </a:lnTo>
                  <a:lnTo>
                    <a:pt x="1226" y="4326"/>
                  </a:lnTo>
                  <a:close/>
                </a:path>
              </a:pathLst>
            </a:custGeom>
            <a:solidFill>
              <a:srgbClr val="E1E1E1"/>
            </a:solidFill>
            <a:ln>
              <a:solidFill>
                <a:srgbClr val="E1E1E1"/>
              </a:solidFill>
            </a:ln>
            <a:extLst/>
          </p:spPr>
          <p:txBody>
            <a:bodyPr vert="horz" wrap="square" lIns="91440" tIns="45720" rIns="91440" bIns="45720" numCol="1" anchor="b" anchorCtr="0" compatLnSpc="1">
              <a:prstTxWarp prst="textNoShape">
                <a:avLst/>
              </a:prstTxWarp>
            </a:bodyPr>
            <a:lstStyle/>
            <a:p>
              <a:endParaRPr lang="de-DE"/>
            </a:p>
          </p:txBody>
        </p:sp>
        <p:sp>
          <p:nvSpPr>
            <p:cNvPr id="10" name="Freeform 12"/>
            <p:cNvSpPr>
              <a:spLocks/>
            </p:cNvSpPr>
            <p:nvPr/>
          </p:nvSpPr>
          <p:spPr bwMode="auto">
            <a:xfrm>
              <a:off x="5555724" y="1651515"/>
              <a:ext cx="3449889" cy="3559534"/>
            </a:xfrm>
            <a:custGeom>
              <a:avLst/>
              <a:gdLst>
                <a:gd name="T0" fmla="*/ 0 w 12038"/>
                <a:gd name="T1" fmla="*/ 3517 h 12449"/>
                <a:gd name="T2" fmla="*/ 1809 w 12038"/>
                <a:gd name="T3" fmla="*/ 12449 h 12449"/>
                <a:gd name="T4" fmla="*/ 12038 w 12038"/>
                <a:gd name="T5" fmla="*/ 0 h 12449"/>
                <a:gd name="T6" fmla="*/ 0 w 12038"/>
                <a:gd name="T7" fmla="*/ 3517 h 12449"/>
              </a:gdLst>
              <a:ahLst/>
              <a:cxnLst>
                <a:cxn ang="0">
                  <a:pos x="T0" y="T1"/>
                </a:cxn>
                <a:cxn ang="0">
                  <a:pos x="T2" y="T3"/>
                </a:cxn>
                <a:cxn ang="0">
                  <a:pos x="T4" y="T5"/>
                </a:cxn>
                <a:cxn ang="0">
                  <a:pos x="T6" y="T7"/>
                </a:cxn>
              </a:cxnLst>
              <a:rect l="0" t="0" r="r" b="b"/>
              <a:pathLst>
                <a:path w="12038" h="12449">
                  <a:moveTo>
                    <a:pt x="0" y="3517"/>
                  </a:moveTo>
                  <a:lnTo>
                    <a:pt x="1809" y="12449"/>
                  </a:lnTo>
                  <a:lnTo>
                    <a:pt x="12038" y="0"/>
                  </a:lnTo>
                  <a:lnTo>
                    <a:pt x="0" y="3517"/>
                  </a:lnTo>
                  <a:close/>
                </a:path>
              </a:pathLst>
            </a:custGeom>
            <a:solidFill>
              <a:srgbClr val="DDDDDD"/>
            </a:solidFill>
            <a:ln>
              <a:solidFill>
                <a:srgbClr val="DDDDDD"/>
              </a:solidFill>
            </a:ln>
            <a:extLst/>
          </p:spPr>
          <p:txBody>
            <a:bodyPr vert="horz" wrap="square" lIns="91440" tIns="45720" rIns="91440" bIns="45720" numCol="1" anchor="b" anchorCtr="0" compatLnSpc="1">
              <a:prstTxWarp prst="textNoShape">
                <a:avLst/>
              </a:prstTxWarp>
            </a:bodyPr>
            <a:lstStyle/>
            <a:p>
              <a:endParaRPr lang="de-DE"/>
            </a:p>
          </p:txBody>
        </p:sp>
        <p:sp>
          <p:nvSpPr>
            <p:cNvPr id="11" name="Freeform 13"/>
            <p:cNvSpPr>
              <a:spLocks/>
            </p:cNvSpPr>
            <p:nvPr/>
          </p:nvSpPr>
          <p:spPr bwMode="auto">
            <a:xfrm>
              <a:off x="6074154" y="2860710"/>
              <a:ext cx="5027816" cy="2350339"/>
            </a:xfrm>
            <a:custGeom>
              <a:avLst/>
              <a:gdLst>
                <a:gd name="T0" fmla="*/ 13530 w 17544"/>
                <a:gd name="T1" fmla="*/ 0 h 8220"/>
                <a:gd name="T2" fmla="*/ 0 w 17544"/>
                <a:gd name="T3" fmla="*/ 8220 h 8220"/>
                <a:gd name="T4" fmla="*/ 10941 w 17544"/>
                <a:gd name="T5" fmla="*/ 7897 h 8220"/>
                <a:gd name="T6" fmla="*/ 17544 w 17544"/>
                <a:gd name="T7" fmla="*/ 4530 h 8220"/>
                <a:gd name="T8" fmla="*/ 13530 w 17544"/>
                <a:gd name="T9" fmla="*/ 0 h 8220"/>
              </a:gdLst>
              <a:ahLst/>
              <a:cxnLst>
                <a:cxn ang="0">
                  <a:pos x="T0" y="T1"/>
                </a:cxn>
                <a:cxn ang="0">
                  <a:pos x="T2" y="T3"/>
                </a:cxn>
                <a:cxn ang="0">
                  <a:pos x="T4" y="T5"/>
                </a:cxn>
                <a:cxn ang="0">
                  <a:pos x="T6" y="T7"/>
                </a:cxn>
                <a:cxn ang="0">
                  <a:pos x="T8" y="T9"/>
                </a:cxn>
              </a:cxnLst>
              <a:rect l="0" t="0" r="r" b="b"/>
              <a:pathLst>
                <a:path w="17544" h="8220">
                  <a:moveTo>
                    <a:pt x="13530" y="0"/>
                  </a:moveTo>
                  <a:lnTo>
                    <a:pt x="0" y="8220"/>
                  </a:lnTo>
                  <a:lnTo>
                    <a:pt x="10941" y="7897"/>
                  </a:lnTo>
                  <a:lnTo>
                    <a:pt x="17544" y="4530"/>
                  </a:lnTo>
                  <a:lnTo>
                    <a:pt x="13530" y="0"/>
                  </a:lnTo>
                  <a:close/>
                </a:path>
              </a:pathLst>
            </a:custGeom>
            <a:solidFill>
              <a:srgbClr val="DCDCDC"/>
            </a:solidFill>
            <a:ln w="9525">
              <a:solidFill>
                <a:srgbClr val="DCDCDC"/>
              </a:solidFill>
              <a:round/>
              <a:headEnd/>
              <a:tailEnd/>
            </a:ln>
            <a:extLst/>
          </p:spPr>
          <p:txBody>
            <a:bodyPr vert="horz" wrap="square" lIns="91440" tIns="45720" rIns="91440" bIns="45720" numCol="1" anchor="b" anchorCtr="0" compatLnSpc="1">
              <a:prstTxWarp prst="textNoShape">
                <a:avLst/>
              </a:prstTxWarp>
            </a:bodyPr>
            <a:lstStyle/>
            <a:p>
              <a:endParaRPr lang="de-DE"/>
            </a:p>
          </p:txBody>
        </p:sp>
        <p:sp>
          <p:nvSpPr>
            <p:cNvPr id="12" name="Freeform 14"/>
            <p:cNvSpPr>
              <a:spLocks/>
            </p:cNvSpPr>
            <p:nvPr/>
          </p:nvSpPr>
          <p:spPr bwMode="auto">
            <a:xfrm>
              <a:off x="6074153" y="1584036"/>
              <a:ext cx="3877471" cy="3627013"/>
            </a:xfrm>
            <a:custGeom>
              <a:avLst/>
              <a:gdLst>
                <a:gd name="T0" fmla="*/ 10423 w 13530"/>
                <a:gd name="T1" fmla="*/ 0 h 12685"/>
                <a:gd name="T2" fmla="*/ 10229 w 13530"/>
                <a:gd name="T3" fmla="*/ 236 h 12685"/>
                <a:gd name="T4" fmla="*/ 10229 w 13530"/>
                <a:gd name="T5" fmla="*/ 236 h 12685"/>
                <a:gd name="T6" fmla="*/ 10229 w 13530"/>
                <a:gd name="T7" fmla="*/ 236 h 12685"/>
                <a:gd name="T8" fmla="*/ 0 w 13530"/>
                <a:gd name="T9" fmla="*/ 12685 h 12685"/>
                <a:gd name="T10" fmla="*/ 13530 w 13530"/>
                <a:gd name="T11" fmla="*/ 4465 h 12685"/>
                <a:gd name="T12" fmla="*/ 10423 w 13530"/>
                <a:gd name="T13" fmla="*/ 0 h 12685"/>
              </a:gdLst>
              <a:ahLst/>
              <a:cxnLst>
                <a:cxn ang="0">
                  <a:pos x="T0" y="T1"/>
                </a:cxn>
                <a:cxn ang="0">
                  <a:pos x="T2" y="T3"/>
                </a:cxn>
                <a:cxn ang="0">
                  <a:pos x="T4" y="T5"/>
                </a:cxn>
                <a:cxn ang="0">
                  <a:pos x="T6" y="T7"/>
                </a:cxn>
                <a:cxn ang="0">
                  <a:pos x="T8" y="T9"/>
                </a:cxn>
                <a:cxn ang="0">
                  <a:pos x="T10" y="T11"/>
                </a:cxn>
                <a:cxn ang="0">
                  <a:pos x="T12" y="T13"/>
                </a:cxn>
              </a:cxnLst>
              <a:rect l="0" t="0" r="r" b="b"/>
              <a:pathLst>
                <a:path w="13530" h="12685">
                  <a:moveTo>
                    <a:pt x="10423" y="0"/>
                  </a:moveTo>
                  <a:lnTo>
                    <a:pt x="10229" y="236"/>
                  </a:lnTo>
                  <a:lnTo>
                    <a:pt x="10229" y="236"/>
                  </a:lnTo>
                  <a:lnTo>
                    <a:pt x="10229" y="236"/>
                  </a:lnTo>
                  <a:lnTo>
                    <a:pt x="0" y="12685"/>
                  </a:lnTo>
                  <a:lnTo>
                    <a:pt x="13530" y="4465"/>
                  </a:lnTo>
                  <a:lnTo>
                    <a:pt x="10423" y="0"/>
                  </a:lnTo>
                  <a:close/>
                </a:path>
              </a:pathLst>
            </a:custGeom>
            <a:solidFill>
              <a:srgbClr val="D6D6D5"/>
            </a:solidFill>
            <a:ln>
              <a:solidFill>
                <a:srgbClr val="D6D6D5"/>
              </a:solidFill>
            </a:ln>
            <a:extLst/>
          </p:spPr>
          <p:txBody>
            <a:bodyPr vert="horz" wrap="square" lIns="91440" tIns="45720" rIns="91440" bIns="45720" numCol="1" anchor="b" anchorCtr="0" compatLnSpc="1">
              <a:prstTxWarp prst="textNoShape">
                <a:avLst/>
              </a:prstTxWarp>
            </a:bodyPr>
            <a:lstStyle/>
            <a:p>
              <a:endParaRPr lang="de-DE"/>
            </a:p>
          </p:txBody>
        </p:sp>
        <p:sp>
          <p:nvSpPr>
            <p:cNvPr id="13" name="Freeform 15"/>
            <p:cNvSpPr>
              <a:spLocks/>
            </p:cNvSpPr>
            <p:nvPr/>
          </p:nvSpPr>
          <p:spPr bwMode="auto">
            <a:xfrm>
              <a:off x="9951625" y="2860710"/>
              <a:ext cx="2238788" cy="1455952"/>
            </a:xfrm>
            <a:custGeom>
              <a:avLst/>
              <a:gdLst>
                <a:gd name="T0" fmla="*/ 0 w 7812"/>
                <a:gd name="T1" fmla="*/ 0 h 5092"/>
                <a:gd name="T2" fmla="*/ 4014 w 7812"/>
                <a:gd name="T3" fmla="*/ 4530 h 5092"/>
                <a:gd name="T4" fmla="*/ 7812 w 7812"/>
                <a:gd name="T5" fmla="*/ 5092 h 5092"/>
                <a:gd name="T6" fmla="*/ 7812 w 7812"/>
                <a:gd name="T7" fmla="*/ 4889 h 5092"/>
                <a:gd name="T8" fmla="*/ 0 w 7812"/>
                <a:gd name="T9" fmla="*/ 0 h 5092"/>
              </a:gdLst>
              <a:ahLst/>
              <a:cxnLst>
                <a:cxn ang="0">
                  <a:pos x="T0" y="T1"/>
                </a:cxn>
                <a:cxn ang="0">
                  <a:pos x="T2" y="T3"/>
                </a:cxn>
                <a:cxn ang="0">
                  <a:pos x="T4" y="T5"/>
                </a:cxn>
                <a:cxn ang="0">
                  <a:pos x="T6" y="T7"/>
                </a:cxn>
                <a:cxn ang="0">
                  <a:pos x="T8" y="T9"/>
                </a:cxn>
              </a:cxnLst>
              <a:rect l="0" t="0" r="r" b="b"/>
              <a:pathLst>
                <a:path w="7812" h="5092">
                  <a:moveTo>
                    <a:pt x="0" y="0"/>
                  </a:moveTo>
                  <a:lnTo>
                    <a:pt x="4014" y="4530"/>
                  </a:lnTo>
                  <a:lnTo>
                    <a:pt x="7812" y="5092"/>
                  </a:lnTo>
                  <a:lnTo>
                    <a:pt x="7812" y="4889"/>
                  </a:lnTo>
                  <a:lnTo>
                    <a:pt x="0" y="0"/>
                  </a:lnTo>
                  <a:close/>
                </a:path>
              </a:pathLst>
            </a:custGeom>
            <a:solidFill>
              <a:srgbClr val="D6D6D5"/>
            </a:solidFill>
            <a:ln>
              <a:solidFill>
                <a:srgbClr val="D6D6D5"/>
              </a:solidFill>
            </a:ln>
            <a:extLst/>
          </p:spPr>
          <p:txBody>
            <a:bodyPr vert="horz" wrap="square" lIns="91440" tIns="45720" rIns="91440" bIns="45720" numCol="1" anchor="b" anchorCtr="0" compatLnSpc="1">
              <a:prstTxWarp prst="textNoShape">
                <a:avLst/>
              </a:prstTxWarp>
            </a:bodyPr>
            <a:lstStyle/>
            <a:p>
              <a:endParaRPr lang="de-DE"/>
            </a:p>
          </p:txBody>
        </p:sp>
        <p:sp>
          <p:nvSpPr>
            <p:cNvPr id="14" name="Freeform 16"/>
            <p:cNvSpPr>
              <a:spLocks/>
            </p:cNvSpPr>
            <p:nvPr/>
          </p:nvSpPr>
          <p:spPr bwMode="auto">
            <a:xfrm>
              <a:off x="9951625" y="1306970"/>
              <a:ext cx="1887437" cy="1553740"/>
            </a:xfrm>
            <a:custGeom>
              <a:avLst/>
              <a:gdLst>
                <a:gd name="T0" fmla="*/ 6586 w 6586"/>
                <a:gd name="T1" fmla="*/ 0 h 5434"/>
                <a:gd name="T2" fmla="*/ 3042 w 6586"/>
                <a:gd name="T3" fmla="*/ 903 h 5434"/>
                <a:gd name="T4" fmla="*/ 0 w 6586"/>
                <a:gd name="T5" fmla="*/ 5434 h 5434"/>
                <a:gd name="T6" fmla="*/ 6149 w 6586"/>
                <a:gd name="T7" fmla="*/ 1745 h 5434"/>
                <a:gd name="T8" fmla="*/ 6586 w 6586"/>
                <a:gd name="T9" fmla="*/ 0 h 5434"/>
              </a:gdLst>
              <a:ahLst/>
              <a:cxnLst>
                <a:cxn ang="0">
                  <a:pos x="T0" y="T1"/>
                </a:cxn>
                <a:cxn ang="0">
                  <a:pos x="T2" y="T3"/>
                </a:cxn>
                <a:cxn ang="0">
                  <a:pos x="T4" y="T5"/>
                </a:cxn>
                <a:cxn ang="0">
                  <a:pos x="T6" y="T7"/>
                </a:cxn>
                <a:cxn ang="0">
                  <a:pos x="T8" y="T9"/>
                </a:cxn>
              </a:cxnLst>
              <a:rect l="0" t="0" r="r" b="b"/>
              <a:pathLst>
                <a:path w="6586" h="5434">
                  <a:moveTo>
                    <a:pt x="6586" y="0"/>
                  </a:moveTo>
                  <a:lnTo>
                    <a:pt x="3042" y="903"/>
                  </a:lnTo>
                  <a:lnTo>
                    <a:pt x="0" y="5434"/>
                  </a:lnTo>
                  <a:lnTo>
                    <a:pt x="6149" y="1745"/>
                  </a:lnTo>
                  <a:lnTo>
                    <a:pt x="6586" y="0"/>
                  </a:lnTo>
                  <a:close/>
                </a:path>
              </a:pathLst>
            </a:custGeom>
            <a:solidFill>
              <a:srgbClr val="DCDCDC"/>
            </a:solidFill>
            <a:ln>
              <a:solidFill>
                <a:srgbClr val="DCDCDC"/>
              </a:solidFill>
            </a:ln>
            <a:extLst/>
          </p:spPr>
          <p:txBody>
            <a:bodyPr vert="horz" wrap="square" lIns="91440" tIns="45720" rIns="91440" bIns="45720" numCol="1" anchor="b" anchorCtr="0" compatLnSpc="1">
              <a:prstTxWarp prst="textNoShape">
                <a:avLst/>
              </a:prstTxWarp>
            </a:bodyPr>
            <a:lstStyle/>
            <a:p>
              <a:endParaRPr lang="de-DE"/>
            </a:p>
          </p:txBody>
        </p:sp>
        <p:sp>
          <p:nvSpPr>
            <p:cNvPr id="15" name="Freeform 17"/>
            <p:cNvSpPr>
              <a:spLocks/>
            </p:cNvSpPr>
            <p:nvPr/>
          </p:nvSpPr>
          <p:spPr bwMode="auto">
            <a:xfrm>
              <a:off x="8455374" y="6655278"/>
              <a:ext cx="1225717" cy="202724"/>
            </a:xfrm>
            <a:custGeom>
              <a:avLst/>
              <a:gdLst>
                <a:gd name="T0" fmla="*/ 2718 w 2816"/>
                <a:gd name="T1" fmla="*/ 0 h 467"/>
                <a:gd name="T2" fmla="*/ 0 w 2816"/>
                <a:gd name="T3" fmla="*/ 451 h 467"/>
                <a:gd name="T4" fmla="*/ 2816 w 2816"/>
                <a:gd name="T5" fmla="*/ 467 h 467"/>
                <a:gd name="T6" fmla="*/ 2718 w 2816"/>
                <a:gd name="T7" fmla="*/ 0 h 467"/>
              </a:gdLst>
              <a:ahLst/>
              <a:cxnLst>
                <a:cxn ang="0">
                  <a:pos x="T0" y="T1"/>
                </a:cxn>
                <a:cxn ang="0">
                  <a:pos x="T2" y="T3"/>
                </a:cxn>
                <a:cxn ang="0">
                  <a:pos x="T4" y="T5"/>
                </a:cxn>
                <a:cxn ang="0">
                  <a:pos x="T6" y="T7"/>
                </a:cxn>
              </a:cxnLst>
              <a:rect l="0" t="0" r="r" b="b"/>
              <a:pathLst>
                <a:path w="2816" h="467">
                  <a:moveTo>
                    <a:pt x="2718" y="0"/>
                  </a:moveTo>
                  <a:cubicBezTo>
                    <a:pt x="2718" y="0"/>
                    <a:pt x="1321" y="253"/>
                    <a:pt x="0" y="451"/>
                  </a:cubicBezTo>
                  <a:cubicBezTo>
                    <a:pt x="2816" y="467"/>
                    <a:pt x="2816" y="467"/>
                    <a:pt x="2816" y="467"/>
                  </a:cubicBezTo>
                  <a:cubicBezTo>
                    <a:pt x="2718" y="0"/>
                    <a:pt x="2718" y="0"/>
                    <a:pt x="2718" y="0"/>
                  </a:cubicBezTo>
                  <a:close/>
                </a:path>
              </a:pathLst>
            </a:custGeom>
            <a:solidFill>
              <a:srgbClr val="D8D7D7"/>
            </a:solidFill>
            <a:ln>
              <a:solidFill>
                <a:srgbClr val="D8D7D7"/>
              </a:solidFill>
            </a:ln>
            <a:extLst/>
          </p:spPr>
          <p:txBody>
            <a:bodyPr vert="horz" wrap="square" lIns="91440" tIns="45720" rIns="91440" bIns="45720" numCol="1" anchor="b" anchorCtr="0" compatLnSpc="1">
              <a:prstTxWarp prst="textNoShape">
                <a:avLst/>
              </a:prstTxWarp>
            </a:bodyPr>
            <a:lstStyle/>
            <a:p>
              <a:endParaRPr lang="de-DE"/>
            </a:p>
          </p:txBody>
        </p:sp>
        <p:sp>
          <p:nvSpPr>
            <p:cNvPr id="16" name="Freeform 18"/>
            <p:cNvSpPr>
              <a:spLocks/>
            </p:cNvSpPr>
            <p:nvPr/>
          </p:nvSpPr>
          <p:spPr bwMode="auto">
            <a:xfrm>
              <a:off x="9209661" y="5118694"/>
              <a:ext cx="2846058" cy="1739308"/>
            </a:xfrm>
            <a:custGeom>
              <a:avLst/>
              <a:gdLst>
                <a:gd name="T0" fmla="*/ 969 w 6540"/>
                <a:gd name="T1" fmla="*/ 3583 h 4006"/>
                <a:gd name="T2" fmla="*/ 3949 w 6540"/>
                <a:gd name="T3" fmla="*/ 4006 h 4006"/>
                <a:gd name="T4" fmla="*/ 6540 w 6540"/>
                <a:gd name="T5" fmla="*/ 4006 h 4006"/>
                <a:gd name="T6" fmla="*/ 0 w 6540"/>
                <a:gd name="T7" fmla="*/ 0 h 4006"/>
                <a:gd name="T8" fmla="*/ 969 w 6540"/>
                <a:gd name="T9" fmla="*/ 3583 h 4006"/>
              </a:gdLst>
              <a:ahLst/>
              <a:cxnLst>
                <a:cxn ang="0">
                  <a:pos x="T0" y="T1"/>
                </a:cxn>
                <a:cxn ang="0">
                  <a:pos x="T2" y="T3"/>
                </a:cxn>
                <a:cxn ang="0">
                  <a:pos x="T4" y="T5"/>
                </a:cxn>
                <a:cxn ang="0">
                  <a:pos x="T6" y="T7"/>
                </a:cxn>
                <a:cxn ang="0">
                  <a:pos x="T8" y="T9"/>
                </a:cxn>
              </a:cxnLst>
              <a:rect l="0" t="0" r="r" b="b"/>
              <a:pathLst>
                <a:path w="6540" h="4006">
                  <a:moveTo>
                    <a:pt x="969" y="3583"/>
                  </a:moveTo>
                  <a:cubicBezTo>
                    <a:pt x="3949" y="4006"/>
                    <a:pt x="3949" y="4006"/>
                    <a:pt x="3949" y="4006"/>
                  </a:cubicBezTo>
                  <a:cubicBezTo>
                    <a:pt x="6540" y="4006"/>
                    <a:pt x="6540" y="4006"/>
                    <a:pt x="6540" y="4006"/>
                  </a:cubicBezTo>
                  <a:cubicBezTo>
                    <a:pt x="4546" y="2759"/>
                    <a:pt x="0" y="0"/>
                    <a:pt x="0" y="0"/>
                  </a:cubicBezTo>
                  <a:lnTo>
                    <a:pt x="969" y="3583"/>
                  </a:lnTo>
                  <a:close/>
                </a:path>
              </a:pathLst>
            </a:custGeom>
            <a:solidFill>
              <a:srgbClr val="E2E2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p>
              <a:endParaRPr lang="de-DE"/>
            </a:p>
          </p:txBody>
        </p:sp>
        <p:sp>
          <p:nvSpPr>
            <p:cNvPr id="17" name="Freeform 19"/>
            <p:cNvSpPr>
              <a:spLocks/>
            </p:cNvSpPr>
            <p:nvPr/>
          </p:nvSpPr>
          <p:spPr bwMode="auto">
            <a:xfrm>
              <a:off x="9631225" y="6674435"/>
              <a:ext cx="1297076" cy="183567"/>
            </a:xfrm>
            <a:custGeom>
              <a:avLst/>
              <a:gdLst>
                <a:gd name="T0" fmla="*/ 174 w 4526"/>
                <a:gd name="T1" fmla="*/ 642 h 642"/>
                <a:gd name="T2" fmla="*/ 4526 w 4526"/>
                <a:gd name="T3" fmla="*/ 642 h 642"/>
                <a:gd name="T4" fmla="*/ 0 w 4526"/>
                <a:gd name="T5" fmla="*/ 0 h 642"/>
                <a:gd name="T6" fmla="*/ 174 w 4526"/>
                <a:gd name="T7" fmla="*/ 642 h 642"/>
              </a:gdLst>
              <a:ahLst/>
              <a:cxnLst>
                <a:cxn ang="0">
                  <a:pos x="T0" y="T1"/>
                </a:cxn>
                <a:cxn ang="0">
                  <a:pos x="T2" y="T3"/>
                </a:cxn>
                <a:cxn ang="0">
                  <a:pos x="T4" y="T5"/>
                </a:cxn>
                <a:cxn ang="0">
                  <a:pos x="T6" y="T7"/>
                </a:cxn>
              </a:cxnLst>
              <a:rect l="0" t="0" r="r" b="b"/>
              <a:pathLst>
                <a:path w="4526" h="642">
                  <a:moveTo>
                    <a:pt x="174" y="642"/>
                  </a:moveTo>
                  <a:lnTo>
                    <a:pt x="4526" y="642"/>
                  </a:lnTo>
                  <a:lnTo>
                    <a:pt x="0" y="0"/>
                  </a:lnTo>
                  <a:lnTo>
                    <a:pt x="174" y="642"/>
                  </a:lnTo>
                  <a:close/>
                </a:path>
              </a:pathLst>
            </a:custGeom>
            <a:solidFill>
              <a:srgbClr val="D5D5D4"/>
            </a:solidFill>
            <a:ln>
              <a:solidFill>
                <a:srgbClr val="D5D5D4"/>
              </a:solidFill>
            </a:ln>
            <a:extLst/>
          </p:spPr>
          <p:txBody>
            <a:bodyPr vert="horz" wrap="square" lIns="91440" tIns="45720" rIns="91440" bIns="45720" numCol="1" anchor="b" anchorCtr="0" compatLnSpc="1">
              <a:prstTxWarp prst="textNoShape">
                <a:avLst/>
              </a:prstTxWarp>
            </a:bodyPr>
            <a:lstStyle/>
            <a:p>
              <a:endParaRPr lang="de-DE"/>
            </a:p>
          </p:txBody>
        </p:sp>
        <p:sp>
          <p:nvSpPr>
            <p:cNvPr id="18" name="Freeform 20"/>
            <p:cNvSpPr>
              <a:spLocks/>
            </p:cNvSpPr>
            <p:nvPr/>
          </p:nvSpPr>
          <p:spPr bwMode="auto">
            <a:xfrm>
              <a:off x="5981014" y="5103826"/>
              <a:ext cx="3657375" cy="1754176"/>
            </a:xfrm>
            <a:custGeom>
              <a:avLst/>
              <a:gdLst>
                <a:gd name="T0" fmla="*/ 8404 w 8404"/>
                <a:gd name="T1" fmla="*/ 3573 h 4040"/>
                <a:gd name="T2" fmla="*/ 7398 w 8404"/>
                <a:gd name="T3" fmla="*/ 0 h 4040"/>
                <a:gd name="T4" fmla="*/ 0 w 8404"/>
                <a:gd name="T5" fmla="*/ 4040 h 4040"/>
                <a:gd name="T6" fmla="*/ 5686 w 8404"/>
                <a:gd name="T7" fmla="*/ 4024 h 4040"/>
                <a:gd name="T8" fmla="*/ 8404 w 8404"/>
                <a:gd name="T9" fmla="*/ 3573 h 4040"/>
              </a:gdLst>
              <a:ahLst/>
              <a:cxnLst>
                <a:cxn ang="0">
                  <a:pos x="T0" y="T1"/>
                </a:cxn>
                <a:cxn ang="0">
                  <a:pos x="T2" y="T3"/>
                </a:cxn>
                <a:cxn ang="0">
                  <a:pos x="T4" y="T5"/>
                </a:cxn>
                <a:cxn ang="0">
                  <a:pos x="T6" y="T7"/>
                </a:cxn>
                <a:cxn ang="0">
                  <a:pos x="T8" y="T9"/>
                </a:cxn>
              </a:cxnLst>
              <a:rect l="0" t="0" r="r" b="b"/>
              <a:pathLst>
                <a:path w="8404" h="4040">
                  <a:moveTo>
                    <a:pt x="8404" y="3573"/>
                  </a:moveTo>
                  <a:cubicBezTo>
                    <a:pt x="7398" y="0"/>
                    <a:pt x="7398" y="0"/>
                    <a:pt x="7398" y="0"/>
                  </a:cubicBezTo>
                  <a:cubicBezTo>
                    <a:pt x="0" y="4040"/>
                    <a:pt x="0" y="4040"/>
                    <a:pt x="0" y="4040"/>
                  </a:cubicBezTo>
                  <a:cubicBezTo>
                    <a:pt x="5686" y="4024"/>
                    <a:pt x="5686" y="4024"/>
                    <a:pt x="5686" y="4024"/>
                  </a:cubicBezTo>
                  <a:cubicBezTo>
                    <a:pt x="7005" y="3812"/>
                    <a:pt x="8404" y="3573"/>
                    <a:pt x="8404" y="3573"/>
                  </a:cubicBezTo>
                  <a:close/>
                </a:path>
              </a:pathLst>
            </a:custGeom>
            <a:solidFill>
              <a:srgbClr val="DBDBDB"/>
            </a:solidFill>
            <a:ln>
              <a:solidFill>
                <a:srgbClr val="DBDBDB"/>
              </a:solidFill>
            </a:ln>
            <a:extLst/>
          </p:spPr>
          <p:txBody>
            <a:bodyPr vert="horz" wrap="square" lIns="91440" tIns="45720" rIns="91440" bIns="45720" numCol="1" anchor="b" anchorCtr="0" compatLnSpc="1">
              <a:prstTxWarp prst="textNoShape">
                <a:avLst/>
              </a:prstTxWarp>
            </a:bodyPr>
            <a:lstStyle/>
            <a:p>
              <a:endParaRPr lang="de-DE"/>
            </a:p>
          </p:txBody>
        </p:sp>
        <p:sp>
          <p:nvSpPr>
            <p:cNvPr id="19" name="Freeform 21"/>
            <p:cNvSpPr>
              <a:spLocks/>
            </p:cNvSpPr>
            <p:nvPr/>
          </p:nvSpPr>
          <p:spPr bwMode="auto">
            <a:xfrm>
              <a:off x="9209661" y="5118694"/>
              <a:ext cx="2938338" cy="1739308"/>
            </a:xfrm>
            <a:custGeom>
              <a:avLst/>
              <a:gdLst>
                <a:gd name="T0" fmla="*/ 5309 w 6752"/>
                <a:gd name="T1" fmla="*/ 1508 h 4006"/>
                <a:gd name="T2" fmla="*/ 0 w 6752"/>
                <a:gd name="T3" fmla="*/ 0 h 4006"/>
                <a:gd name="T4" fmla="*/ 6540 w 6752"/>
                <a:gd name="T5" fmla="*/ 4006 h 4006"/>
                <a:gd name="T6" fmla="*/ 6752 w 6752"/>
                <a:gd name="T7" fmla="*/ 4006 h 4006"/>
                <a:gd name="T8" fmla="*/ 5179 w 6752"/>
                <a:gd name="T9" fmla="*/ 1747 h 4006"/>
                <a:gd name="T10" fmla="*/ 5309 w 6752"/>
                <a:gd name="T11" fmla="*/ 1508 h 4006"/>
              </a:gdLst>
              <a:ahLst/>
              <a:cxnLst>
                <a:cxn ang="0">
                  <a:pos x="T0" y="T1"/>
                </a:cxn>
                <a:cxn ang="0">
                  <a:pos x="T2" y="T3"/>
                </a:cxn>
                <a:cxn ang="0">
                  <a:pos x="T4" y="T5"/>
                </a:cxn>
                <a:cxn ang="0">
                  <a:pos x="T6" y="T7"/>
                </a:cxn>
                <a:cxn ang="0">
                  <a:pos x="T8" y="T9"/>
                </a:cxn>
                <a:cxn ang="0">
                  <a:pos x="T10" y="T11"/>
                </a:cxn>
              </a:cxnLst>
              <a:rect l="0" t="0" r="r" b="b"/>
              <a:pathLst>
                <a:path w="6752" h="4006">
                  <a:moveTo>
                    <a:pt x="5309" y="1508"/>
                  </a:moveTo>
                  <a:cubicBezTo>
                    <a:pt x="0" y="0"/>
                    <a:pt x="0" y="0"/>
                    <a:pt x="0" y="0"/>
                  </a:cubicBezTo>
                  <a:cubicBezTo>
                    <a:pt x="0" y="0"/>
                    <a:pt x="4546" y="2759"/>
                    <a:pt x="6540" y="4006"/>
                  </a:cubicBezTo>
                  <a:cubicBezTo>
                    <a:pt x="6752" y="4006"/>
                    <a:pt x="6752" y="4006"/>
                    <a:pt x="6752" y="4006"/>
                  </a:cubicBezTo>
                  <a:cubicBezTo>
                    <a:pt x="6064" y="2988"/>
                    <a:pt x="5179" y="1747"/>
                    <a:pt x="5179" y="1747"/>
                  </a:cubicBezTo>
                  <a:lnTo>
                    <a:pt x="5309" y="1508"/>
                  </a:lnTo>
                  <a:close/>
                </a:path>
              </a:pathLst>
            </a:custGeom>
            <a:solidFill>
              <a:srgbClr val="D8D7D7"/>
            </a:solidFill>
            <a:ln>
              <a:solidFill>
                <a:srgbClr val="D8D7D7"/>
              </a:solidFill>
            </a:ln>
            <a:extLst/>
          </p:spPr>
          <p:txBody>
            <a:bodyPr vert="horz" wrap="square" lIns="91440" tIns="45720" rIns="91440" bIns="45720" numCol="1" anchor="b" anchorCtr="0" compatLnSpc="1">
              <a:prstTxWarp prst="textNoShape">
                <a:avLst/>
              </a:prstTxWarp>
            </a:bodyPr>
            <a:lstStyle/>
            <a:p>
              <a:endParaRPr lang="de-DE"/>
            </a:p>
          </p:txBody>
        </p:sp>
        <p:sp>
          <p:nvSpPr>
            <p:cNvPr id="20" name="Freeform 22"/>
            <p:cNvSpPr>
              <a:spLocks/>
            </p:cNvSpPr>
            <p:nvPr/>
          </p:nvSpPr>
          <p:spPr bwMode="auto">
            <a:xfrm>
              <a:off x="11463638" y="5773472"/>
              <a:ext cx="726775" cy="1084530"/>
            </a:xfrm>
            <a:custGeom>
              <a:avLst/>
              <a:gdLst>
                <a:gd name="T0" fmla="*/ 0 w 1670"/>
                <a:gd name="T1" fmla="*/ 239 h 2498"/>
                <a:gd name="T2" fmla="*/ 1573 w 1670"/>
                <a:gd name="T3" fmla="*/ 2498 h 2498"/>
                <a:gd name="T4" fmla="*/ 1670 w 1670"/>
                <a:gd name="T5" fmla="*/ 2498 h 2498"/>
                <a:gd name="T6" fmla="*/ 1670 w 1670"/>
                <a:gd name="T7" fmla="*/ 438 h 2498"/>
                <a:gd name="T8" fmla="*/ 130 w 1670"/>
                <a:gd name="T9" fmla="*/ 0 h 2498"/>
                <a:gd name="T10" fmla="*/ 0 w 1670"/>
                <a:gd name="T11" fmla="*/ 239 h 2498"/>
              </a:gdLst>
              <a:ahLst/>
              <a:cxnLst>
                <a:cxn ang="0">
                  <a:pos x="T0" y="T1"/>
                </a:cxn>
                <a:cxn ang="0">
                  <a:pos x="T2" y="T3"/>
                </a:cxn>
                <a:cxn ang="0">
                  <a:pos x="T4" y="T5"/>
                </a:cxn>
                <a:cxn ang="0">
                  <a:pos x="T6" y="T7"/>
                </a:cxn>
                <a:cxn ang="0">
                  <a:pos x="T8" y="T9"/>
                </a:cxn>
                <a:cxn ang="0">
                  <a:pos x="T10" y="T11"/>
                </a:cxn>
              </a:cxnLst>
              <a:rect l="0" t="0" r="r" b="b"/>
              <a:pathLst>
                <a:path w="1670" h="2498">
                  <a:moveTo>
                    <a:pt x="0" y="239"/>
                  </a:moveTo>
                  <a:cubicBezTo>
                    <a:pt x="0" y="239"/>
                    <a:pt x="885" y="1480"/>
                    <a:pt x="1573" y="2498"/>
                  </a:cubicBezTo>
                  <a:cubicBezTo>
                    <a:pt x="1670" y="2498"/>
                    <a:pt x="1670" y="2498"/>
                    <a:pt x="1670" y="2498"/>
                  </a:cubicBezTo>
                  <a:cubicBezTo>
                    <a:pt x="1670" y="438"/>
                    <a:pt x="1670" y="438"/>
                    <a:pt x="1670" y="438"/>
                  </a:cubicBezTo>
                  <a:cubicBezTo>
                    <a:pt x="130" y="0"/>
                    <a:pt x="130" y="0"/>
                    <a:pt x="130" y="0"/>
                  </a:cubicBezTo>
                  <a:lnTo>
                    <a:pt x="0" y="239"/>
                  </a:lnTo>
                  <a:close/>
                </a:path>
              </a:pathLst>
            </a:custGeom>
            <a:solidFill>
              <a:srgbClr val="DDDDDD"/>
            </a:solidFill>
            <a:ln>
              <a:solidFill>
                <a:srgbClr val="DDDDDD"/>
              </a:solidFill>
            </a:ln>
            <a:extLst/>
          </p:spPr>
          <p:txBody>
            <a:bodyPr vert="horz" wrap="square" lIns="91440" tIns="45720" rIns="91440" bIns="45720" numCol="1" anchor="b" anchorCtr="0" compatLnSpc="1">
              <a:prstTxWarp prst="textNoShape">
                <a:avLst/>
              </a:prstTxWarp>
            </a:bodyPr>
            <a:lstStyle/>
            <a:p>
              <a:endParaRPr lang="de-DE"/>
            </a:p>
          </p:txBody>
        </p:sp>
        <p:sp>
          <p:nvSpPr>
            <p:cNvPr id="21" name="Freeform 23"/>
            <p:cNvSpPr>
              <a:spLocks/>
            </p:cNvSpPr>
            <p:nvPr/>
          </p:nvSpPr>
          <p:spPr bwMode="auto">
            <a:xfrm>
              <a:off x="9209661" y="4418739"/>
              <a:ext cx="2980752" cy="1354733"/>
            </a:xfrm>
            <a:custGeom>
              <a:avLst/>
              <a:gdLst>
                <a:gd name="T0" fmla="*/ 0 w 10401"/>
                <a:gd name="T1" fmla="*/ 2448 h 4738"/>
                <a:gd name="T2" fmla="*/ 8062 w 10401"/>
                <a:gd name="T3" fmla="*/ 4738 h 4738"/>
                <a:gd name="T4" fmla="*/ 10401 w 10401"/>
                <a:gd name="T5" fmla="*/ 434 h 4738"/>
                <a:gd name="T6" fmla="*/ 10401 w 10401"/>
                <a:gd name="T7" fmla="*/ 0 h 4738"/>
                <a:gd name="T8" fmla="*/ 0 w 10401"/>
                <a:gd name="T9" fmla="*/ 2448 h 4738"/>
              </a:gdLst>
              <a:ahLst/>
              <a:cxnLst>
                <a:cxn ang="0">
                  <a:pos x="T0" y="T1"/>
                </a:cxn>
                <a:cxn ang="0">
                  <a:pos x="T2" y="T3"/>
                </a:cxn>
                <a:cxn ang="0">
                  <a:pos x="T4" y="T5"/>
                </a:cxn>
                <a:cxn ang="0">
                  <a:pos x="T6" y="T7"/>
                </a:cxn>
                <a:cxn ang="0">
                  <a:pos x="T8" y="T9"/>
                </a:cxn>
              </a:cxnLst>
              <a:rect l="0" t="0" r="r" b="b"/>
              <a:pathLst>
                <a:path w="10401" h="4738">
                  <a:moveTo>
                    <a:pt x="0" y="2448"/>
                  </a:moveTo>
                  <a:lnTo>
                    <a:pt x="8062" y="4738"/>
                  </a:lnTo>
                  <a:lnTo>
                    <a:pt x="10401" y="434"/>
                  </a:lnTo>
                  <a:lnTo>
                    <a:pt x="10401" y="0"/>
                  </a:lnTo>
                  <a:lnTo>
                    <a:pt x="0" y="2448"/>
                  </a:lnTo>
                  <a:close/>
                </a:path>
              </a:pathLst>
            </a:custGeom>
            <a:solidFill>
              <a:srgbClr val="D1D1D1"/>
            </a:solidFill>
            <a:ln>
              <a:solidFill>
                <a:srgbClr val="D1D1D1"/>
              </a:solidFill>
            </a:ln>
            <a:extLst/>
          </p:spPr>
          <p:txBody>
            <a:bodyPr vert="horz" wrap="square" lIns="91440" tIns="45720" rIns="91440" bIns="45720" numCol="1" anchor="b" anchorCtr="0" compatLnSpc="1">
              <a:prstTxWarp prst="textNoShape">
                <a:avLst/>
              </a:prstTxWarp>
            </a:bodyPr>
            <a:lstStyle/>
            <a:p>
              <a:endParaRPr lang="de-DE"/>
            </a:p>
          </p:txBody>
        </p:sp>
        <p:sp>
          <p:nvSpPr>
            <p:cNvPr id="22" name="Freeform 24"/>
            <p:cNvSpPr>
              <a:spLocks/>
            </p:cNvSpPr>
            <p:nvPr/>
          </p:nvSpPr>
          <p:spPr bwMode="auto">
            <a:xfrm>
              <a:off x="5560023" y="5118694"/>
              <a:ext cx="3649638" cy="1739308"/>
            </a:xfrm>
            <a:custGeom>
              <a:avLst/>
              <a:gdLst>
                <a:gd name="T0" fmla="*/ 1794 w 12735"/>
                <a:gd name="T1" fmla="*/ 323 h 6083"/>
                <a:gd name="T2" fmla="*/ 0 w 12735"/>
                <a:gd name="T3" fmla="*/ 6083 h 6083"/>
                <a:gd name="T4" fmla="*/ 1437 w 12735"/>
                <a:gd name="T5" fmla="*/ 6083 h 6083"/>
                <a:gd name="T6" fmla="*/ 12735 w 12735"/>
                <a:gd name="T7" fmla="*/ 0 h 6083"/>
                <a:gd name="T8" fmla="*/ 1794 w 12735"/>
                <a:gd name="T9" fmla="*/ 323 h 6083"/>
              </a:gdLst>
              <a:ahLst/>
              <a:cxnLst>
                <a:cxn ang="0">
                  <a:pos x="T0" y="T1"/>
                </a:cxn>
                <a:cxn ang="0">
                  <a:pos x="T2" y="T3"/>
                </a:cxn>
                <a:cxn ang="0">
                  <a:pos x="T4" y="T5"/>
                </a:cxn>
                <a:cxn ang="0">
                  <a:pos x="T6" y="T7"/>
                </a:cxn>
                <a:cxn ang="0">
                  <a:pos x="T8" y="T9"/>
                </a:cxn>
              </a:cxnLst>
              <a:rect l="0" t="0" r="r" b="b"/>
              <a:pathLst>
                <a:path w="12735" h="6083">
                  <a:moveTo>
                    <a:pt x="1794" y="323"/>
                  </a:moveTo>
                  <a:lnTo>
                    <a:pt x="0" y="6083"/>
                  </a:lnTo>
                  <a:lnTo>
                    <a:pt x="1437" y="6083"/>
                  </a:lnTo>
                  <a:lnTo>
                    <a:pt x="12735" y="0"/>
                  </a:lnTo>
                  <a:lnTo>
                    <a:pt x="1794" y="323"/>
                  </a:lnTo>
                  <a:close/>
                </a:path>
              </a:pathLst>
            </a:custGeom>
            <a:solidFill>
              <a:srgbClr val="E0E0E0"/>
            </a:solidFill>
            <a:ln>
              <a:solidFill>
                <a:srgbClr val="E0E0E0"/>
              </a:solidFill>
            </a:ln>
            <a:extLst/>
          </p:spPr>
          <p:txBody>
            <a:bodyPr vert="horz" wrap="square" lIns="91440" tIns="45720" rIns="91440" bIns="45720" numCol="1" anchor="b" anchorCtr="0" compatLnSpc="1">
              <a:prstTxWarp prst="textNoShape">
                <a:avLst/>
              </a:prstTxWarp>
            </a:bodyPr>
            <a:lstStyle/>
            <a:p>
              <a:endParaRPr lang="de-DE"/>
            </a:p>
          </p:txBody>
        </p:sp>
        <p:sp>
          <p:nvSpPr>
            <p:cNvPr id="23" name="Freeform 25"/>
            <p:cNvSpPr>
              <a:spLocks/>
            </p:cNvSpPr>
            <p:nvPr/>
          </p:nvSpPr>
          <p:spPr bwMode="auto">
            <a:xfrm>
              <a:off x="11520095" y="4542832"/>
              <a:ext cx="670318" cy="1420783"/>
            </a:xfrm>
            <a:custGeom>
              <a:avLst/>
              <a:gdLst>
                <a:gd name="T0" fmla="*/ 2339 w 2339"/>
                <a:gd name="T1" fmla="*/ 4969 h 4969"/>
                <a:gd name="T2" fmla="*/ 2339 w 2339"/>
                <a:gd name="T3" fmla="*/ 0 h 4969"/>
                <a:gd name="T4" fmla="*/ 0 w 2339"/>
                <a:gd name="T5" fmla="*/ 4304 h 4969"/>
                <a:gd name="T6" fmla="*/ 2339 w 2339"/>
                <a:gd name="T7" fmla="*/ 4969 h 4969"/>
              </a:gdLst>
              <a:ahLst/>
              <a:cxnLst>
                <a:cxn ang="0">
                  <a:pos x="T0" y="T1"/>
                </a:cxn>
                <a:cxn ang="0">
                  <a:pos x="T2" y="T3"/>
                </a:cxn>
                <a:cxn ang="0">
                  <a:pos x="T4" y="T5"/>
                </a:cxn>
                <a:cxn ang="0">
                  <a:pos x="T6" y="T7"/>
                </a:cxn>
              </a:cxnLst>
              <a:rect l="0" t="0" r="r" b="b"/>
              <a:pathLst>
                <a:path w="2339" h="4969">
                  <a:moveTo>
                    <a:pt x="2339" y="4969"/>
                  </a:moveTo>
                  <a:lnTo>
                    <a:pt x="2339" y="0"/>
                  </a:lnTo>
                  <a:lnTo>
                    <a:pt x="0" y="4304"/>
                  </a:lnTo>
                  <a:lnTo>
                    <a:pt x="2339" y="4969"/>
                  </a:lnTo>
                  <a:close/>
                </a:path>
              </a:pathLst>
            </a:custGeom>
            <a:solidFill>
              <a:srgbClr val="DADADA"/>
            </a:solidFill>
            <a:ln>
              <a:solidFill>
                <a:srgbClr val="DADADA"/>
              </a:solidFill>
            </a:ln>
            <a:extLst/>
          </p:spPr>
          <p:txBody>
            <a:bodyPr vert="horz" wrap="square" lIns="91440" tIns="45720" rIns="91440" bIns="45720" numCol="1" anchor="b" anchorCtr="0" compatLnSpc="1">
              <a:prstTxWarp prst="textNoShape">
                <a:avLst/>
              </a:prstTxWarp>
            </a:bodyPr>
            <a:lstStyle/>
            <a:p>
              <a:endParaRPr lang="de-DE"/>
            </a:p>
          </p:txBody>
        </p:sp>
        <p:sp>
          <p:nvSpPr>
            <p:cNvPr id="24" name="Freeform 26"/>
            <p:cNvSpPr>
              <a:spLocks/>
            </p:cNvSpPr>
            <p:nvPr/>
          </p:nvSpPr>
          <p:spPr bwMode="auto">
            <a:xfrm>
              <a:off x="-42106" y="497218"/>
              <a:ext cx="6116260" cy="6360784"/>
            </a:xfrm>
            <a:custGeom>
              <a:avLst/>
              <a:gdLst>
                <a:gd name="T0" fmla="*/ 9966 w 21342"/>
                <a:gd name="T1" fmla="*/ 19806 h 22246"/>
                <a:gd name="T2" fmla="*/ 21342 w 21342"/>
                <a:gd name="T3" fmla="*/ 16486 h 22246"/>
                <a:gd name="T4" fmla="*/ 6522 w 21342"/>
                <a:gd name="T5" fmla="*/ 18816 h 22246"/>
                <a:gd name="T6" fmla="*/ 0 w 21342"/>
                <a:gd name="T7" fmla="*/ 0 h 22246"/>
                <a:gd name="T8" fmla="*/ 0 w 21342"/>
                <a:gd name="T9" fmla="*/ 22246 h 22246"/>
                <a:gd name="T10" fmla="*/ 368 w 21342"/>
                <a:gd name="T11" fmla="*/ 22246 h 22246"/>
                <a:gd name="T12" fmla="*/ 6522 w 21342"/>
                <a:gd name="T13" fmla="*/ 18816 h 22246"/>
                <a:gd name="T14" fmla="*/ 9966 w 21342"/>
                <a:gd name="T15" fmla="*/ 19806 h 222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42" h="22246">
                  <a:moveTo>
                    <a:pt x="9966" y="19806"/>
                  </a:moveTo>
                  <a:lnTo>
                    <a:pt x="21342" y="16486"/>
                  </a:lnTo>
                  <a:lnTo>
                    <a:pt x="6522" y="18816"/>
                  </a:lnTo>
                  <a:lnTo>
                    <a:pt x="0" y="0"/>
                  </a:lnTo>
                  <a:lnTo>
                    <a:pt x="0" y="22246"/>
                  </a:lnTo>
                  <a:lnTo>
                    <a:pt x="368" y="22246"/>
                  </a:lnTo>
                  <a:lnTo>
                    <a:pt x="6522" y="18816"/>
                  </a:lnTo>
                  <a:lnTo>
                    <a:pt x="9966" y="19806"/>
                  </a:lnTo>
                  <a:close/>
                </a:path>
              </a:pathLst>
            </a:custGeom>
            <a:solidFill>
              <a:srgbClr val="C5C5C6"/>
            </a:solidFill>
            <a:ln>
              <a:solidFill>
                <a:srgbClr val="C5C5C6"/>
              </a:solidFill>
            </a:ln>
            <a:extLst/>
          </p:spPr>
          <p:txBody>
            <a:bodyPr vert="horz" wrap="square" lIns="91440" tIns="45720" rIns="91440" bIns="45720" numCol="1" anchor="b" anchorCtr="0" compatLnSpc="1">
              <a:prstTxWarp prst="textNoShape">
                <a:avLst/>
              </a:prstTxWarp>
            </a:bodyPr>
            <a:lstStyle/>
            <a:p>
              <a:endParaRPr lang="de-DE"/>
            </a:p>
          </p:txBody>
        </p:sp>
        <p:sp>
          <p:nvSpPr>
            <p:cNvPr id="25" name="Freeform 27"/>
            <p:cNvSpPr>
              <a:spLocks/>
            </p:cNvSpPr>
            <p:nvPr/>
          </p:nvSpPr>
          <p:spPr bwMode="auto">
            <a:xfrm>
              <a:off x="128124" y="-19456"/>
              <a:ext cx="5427600" cy="2676584"/>
            </a:xfrm>
            <a:custGeom>
              <a:avLst/>
              <a:gdLst>
                <a:gd name="T0" fmla="*/ 17175 w 18939"/>
                <a:gd name="T1" fmla="*/ 0 h 9361"/>
                <a:gd name="T2" fmla="*/ 0 w 18939"/>
                <a:gd name="T3" fmla="*/ 0 h 9361"/>
                <a:gd name="T4" fmla="*/ 18939 w 18939"/>
                <a:gd name="T5" fmla="*/ 9361 h 9361"/>
                <a:gd name="T6" fmla="*/ 17175 w 18939"/>
                <a:gd name="T7" fmla="*/ 0 h 9361"/>
              </a:gdLst>
              <a:ahLst/>
              <a:cxnLst>
                <a:cxn ang="0">
                  <a:pos x="T0" y="T1"/>
                </a:cxn>
                <a:cxn ang="0">
                  <a:pos x="T2" y="T3"/>
                </a:cxn>
                <a:cxn ang="0">
                  <a:pos x="T4" y="T5"/>
                </a:cxn>
                <a:cxn ang="0">
                  <a:pos x="T6" y="T7"/>
                </a:cxn>
              </a:cxnLst>
              <a:rect l="0" t="0" r="r" b="b"/>
              <a:pathLst>
                <a:path w="18939" h="9361">
                  <a:moveTo>
                    <a:pt x="17175" y="0"/>
                  </a:moveTo>
                  <a:lnTo>
                    <a:pt x="0" y="0"/>
                  </a:lnTo>
                  <a:lnTo>
                    <a:pt x="18939" y="9361"/>
                  </a:lnTo>
                  <a:lnTo>
                    <a:pt x="17175" y="0"/>
                  </a:lnTo>
                  <a:close/>
                </a:path>
              </a:pathLst>
            </a:custGeom>
            <a:solidFill>
              <a:srgbClr val="C6C6C6"/>
            </a:solidFill>
            <a:ln>
              <a:solidFill>
                <a:srgbClr val="C6C6C6"/>
              </a:solidFill>
            </a:ln>
            <a:extLst/>
          </p:spPr>
          <p:txBody>
            <a:bodyPr vert="horz" wrap="square" lIns="91440" tIns="45720" rIns="91440" bIns="45720" numCol="1" anchor="b" anchorCtr="0" compatLnSpc="1">
              <a:prstTxWarp prst="textNoShape">
                <a:avLst/>
              </a:prstTxWarp>
            </a:bodyPr>
            <a:lstStyle/>
            <a:p>
              <a:endParaRPr lang="de-DE"/>
            </a:p>
          </p:txBody>
        </p:sp>
        <p:sp>
          <p:nvSpPr>
            <p:cNvPr id="26" name="Freeform 28"/>
            <p:cNvSpPr>
              <a:spLocks/>
            </p:cNvSpPr>
            <p:nvPr/>
          </p:nvSpPr>
          <p:spPr bwMode="auto">
            <a:xfrm>
              <a:off x="5231026" y="-19456"/>
              <a:ext cx="3978635" cy="1603492"/>
            </a:xfrm>
            <a:custGeom>
              <a:avLst/>
              <a:gdLst>
                <a:gd name="T0" fmla="*/ 13883 w 13883"/>
                <a:gd name="T1" fmla="*/ 2630 h 5608"/>
                <a:gd name="T2" fmla="*/ 8096 w 13883"/>
                <a:gd name="T3" fmla="*/ 0 h 5608"/>
                <a:gd name="T4" fmla="*/ 0 w 13883"/>
                <a:gd name="T5" fmla="*/ 0 h 5608"/>
                <a:gd name="T6" fmla="*/ 13365 w 13883"/>
                <a:gd name="T7" fmla="*/ 5608 h 5608"/>
                <a:gd name="T8" fmla="*/ 13883 w 13883"/>
                <a:gd name="T9" fmla="*/ 2630 h 5608"/>
              </a:gdLst>
              <a:ahLst/>
              <a:cxnLst>
                <a:cxn ang="0">
                  <a:pos x="T0" y="T1"/>
                </a:cxn>
                <a:cxn ang="0">
                  <a:pos x="T2" y="T3"/>
                </a:cxn>
                <a:cxn ang="0">
                  <a:pos x="T4" y="T5"/>
                </a:cxn>
                <a:cxn ang="0">
                  <a:pos x="T6" y="T7"/>
                </a:cxn>
                <a:cxn ang="0">
                  <a:pos x="T8" y="T9"/>
                </a:cxn>
              </a:cxnLst>
              <a:rect l="0" t="0" r="r" b="b"/>
              <a:pathLst>
                <a:path w="13883" h="5608">
                  <a:moveTo>
                    <a:pt x="13883" y="2630"/>
                  </a:moveTo>
                  <a:lnTo>
                    <a:pt x="8096" y="0"/>
                  </a:lnTo>
                  <a:lnTo>
                    <a:pt x="0" y="0"/>
                  </a:lnTo>
                  <a:lnTo>
                    <a:pt x="13365" y="5608"/>
                  </a:lnTo>
                  <a:lnTo>
                    <a:pt x="13883" y="2630"/>
                  </a:lnTo>
                  <a:close/>
                </a:path>
              </a:pathLst>
            </a:custGeom>
            <a:solidFill>
              <a:srgbClr val="DDDEDE"/>
            </a:solidFill>
            <a:ln>
              <a:solidFill>
                <a:srgbClr val="DDDEDE"/>
              </a:solidFill>
            </a:ln>
            <a:extLst/>
          </p:spPr>
          <p:txBody>
            <a:bodyPr vert="horz" wrap="square" lIns="91440" tIns="45720" rIns="91440" bIns="45720" numCol="1" anchor="b" anchorCtr="0" compatLnSpc="1">
              <a:prstTxWarp prst="textNoShape">
                <a:avLst/>
              </a:prstTxWarp>
            </a:bodyPr>
            <a:lstStyle/>
            <a:p>
              <a:endParaRPr lang="de-DE"/>
            </a:p>
          </p:txBody>
        </p:sp>
        <p:sp>
          <p:nvSpPr>
            <p:cNvPr id="27" name="Freeform 29"/>
            <p:cNvSpPr>
              <a:spLocks/>
            </p:cNvSpPr>
            <p:nvPr/>
          </p:nvSpPr>
          <p:spPr bwMode="auto">
            <a:xfrm>
              <a:off x="5050191" y="-19456"/>
              <a:ext cx="4011019" cy="2676584"/>
            </a:xfrm>
            <a:custGeom>
              <a:avLst/>
              <a:gdLst>
                <a:gd name="T0" fmla="*/ 13802 w 13996"/>
                <a:gd name="T1" fmla="*/ 5844 h 9361"/>
                <a:gd name="T2" fmla="*/ 13996 w 13996"/>
                <a:gd name="T3" fmla="*/ 5608 h 9361"/>
                <a:gd name="T4" fmla="*/ 631 w 13996"/>
                <a:gd name="T5" fmla="*/ 0 h 9361"/>
                <a:gd name="T6" fmla="*/ 0 w 13996"/>
                <a:gd name="T7" fmla="*/ 0 h 9361"/>
                <a:gd name="T8" fmla="*/ 1764 w 13996"/>
                <a:gd name="T9" fmla="*/ 9361 h 9361"/>
                <a:gd name="T10" fmla="*/ 13802 w 13996"/>
                <a:gd name="T11" fmla="*/ 5844 h 9361"/>
              </a:gdLst>
              <a:ahLst/>
              <a:cxnLst>
                <a:cxn ang="0">
                  <a:pos x="T0" y="T1"/>
                </a:cxn>
                <a:cxn ang="0">
                  <a:pos x="T2" y="T3"/>
                </a:cxn>
                <a:cxn ang="0">
                  <a:pos x="T4" y="T5"/>
                </a:cxn>
                <a:cxn ang="0">
                  <a:pos x="T6" y="T7"/>
                </a:cxn>
                <a:cxn ang="0">
                  <a:pos x="T8" y="T9"/>
                </a:cxn>
                <a:cxn ang="0">
                  <a:pos x="T10" y="T11"/>
                </a:cxn>
              </a:cxnLst>
              <a:rect l="0" t="0" r="r" b="b"/>
              <a:pathLst>
                <a:path w="13996" h="9361">
                  <a:moveTo>
                    <a:pt x="13802" y="5844"/>
                  </a:moveTo>
                  <a:lnTo>
                    <a:pt x="13996" y="5608"/>
                  </a:lnTo>
                  <a:lnTo>
                    <a:pt x="631" y="0"/>
                  </a:lnTo>
                  <a:lnTo>
                    <a:pt x="0" y="0"/>
                  </a:lnTo>
                  <a:lnTo>
                    <a:pt x="1764" y="9361"/>
                  </a:lnTo>
                  <a:lnTo>
                    <a:pt x="13802" y="5844"/>
                  </a:lnTo>
                  <a:close/>
                </a:path>
              </a:pathLst>
            </a:custGeom>
            <a:solidFill>
              <a:srgbClr val="E7E7E7"/>
            </a:solidFill>
            <a:ln>
              <a:solidFill>
                <a:srgbClr val="E7E7E7"/>
              </a:solidFill>
            </a:ln>
            <a:extLst/>
          </p:spPr>
          <p:txBody>
            <a:bodyPr vert="horz" wrap="square" lIns="91440" tIns="45720" rIns="91440" bIns="45720" numCol="1" anchor="b" anchorCtr="0" compatLnSpc="1">
              <a:prstTxWarp prst="textNoShape">
                <a:avLst/>
              </a:prstTxWarp>
            </a:bodyPr>
            <a:lstStyle/>
            <a:p>
              <a:endParaRPr lang="de-DE"/>
            </a:p>
          </p:txBody>
        </p:sp>
        <p:sp>
          <p:nvSpPr>
            <p:cNvPr id="28" name="Freeform 30"/>
            <p:cNvSpPr>
              <a:spLocks/>
            </p:cNvSpPr>
            <p:nvPr/>
          </p:nvSpPr>
          <p:spPr bwMode="auto">
            <a:xfrm>
              <a:off x="7551204" y="-19456"/>
              <a:ext cx="3693771" cy="751994"/>
            </a:xfrm>
            <a:custGeom>
              <a:avLst/>
              <a:gdLst>
                <a:gd name="T0" fmla="*/ 12889 w 12889"/>
                <a:gd name="T1" fmla="*/ 0 h 2630"/>
                <a:gd name="T2" fmla="*/ 0 w 12889"/>
                <a:gd name="T3" fmla="*/ 0 h 2630"/>
                <a:gd name="T4" fmla="*/ 5787 w 12889"/>
                <a:gd name="T5" fmla="*/ 2630 h 2630"/>
                <a:gd name="T6" fmla="*/ 12889 w 12889"/>
                <a:gd name="T7" fmla="*/ 0 h 2630"/>
              </a:gdLst>
              <a:ahLst/>
              <a:cxnLst>
                <a:cxn ang="0">
                  <a:pos x="T0" y="T1"/>
                </a:cxn>
                <a:cxn ang="0">
                  <a:pos x="T2" y="T3"/>
                </a:cxn>
                <a:cxn ang="0">
                  <a:pos x="T4" y="T5"/>
                </a:cxn>
                <a:cxn ang="0">
                  <a:pos x="T6" y="T7"/>
                </a:cxn>
              </a:cxnLst>
              <a:rect l="0" t="0" r="r" b="b"/>
              <a:pathLst>
                <a:path w="12889" h="2630">
                  <a:moveTo>
                    <a:pt x="12889" y="0"/>
                  </a:moveTo>
                  <a:lnTo>
                    <a:pt x="0" y="0"/>
                  </a:lnTo>
                  <a:lnTo>
                    <a:pt x="5787" y="2630"/>
                  </a:lnTo>
                  <a:lnTo>
                    <a:pt x="12889" y="0"/>
                  </a:lnTo>
                  <a:close/>
                </a:path>
              </a:pathLst>
            </a:custGeom>
            <a:solidFill>
              <a:srgbClr val="E7E8E8"/>
            </a:solidFill>
            <a:ln>
              <a:solidFill>
                <a:srgbClr val="E7E8E8"/>
              </a:solidFill>
            </a:ln>
            <a:extLst/>
          </p:spPr>
          <p:txBody>
            <a:bodyPr vert="horz" wrap="square" lIns="91440" tIns="45720" rIns="91440" bIns="45720" numCol="1" anchor="b" anchorCtr="0" compatLnSpc="1">
              <a:prstTxWarp prst="textNoShape">
                <a:avLst/>
              </a:prstTxWarp>
            </a:bodyPr>
            <a:lstStyle/>
            <a:p>
              <a:endParaRPr lang="de-DE"/>
            </a:p>
          </p:txBody>
        </p:sp>
        <p:sp>
          <p:nvSpPr>
            <p:cNvPr id="29" name="Freeform 31"/>
            <p:cNvSpPr>
              <a:spLocks/>
            </p:cNvSpPr>
            <p:nvPr/>
          </p:nvSpPr>
          <p:spPr bwMode="auto">
            <a:xfrm>
              <a:off x="2813983" y="5211049"/>
              <a:ext cx="3260171" cy="1646953"/>
            </a:xfrm>
            <a:custGeom>
              <a:avLst/>
              <a:gdLst>
                <a:gd name="T0" fmla="*/ 11376 w 11376"/>
                <a:gd name="T1" fmla="*/ 0 h 5760"/>
                <a:gd name="T2" fmla="*/ 0 w 11376"/>
                <a:gd name="T3" fmla="*/ 3320 h 5760"/>
                <a:gd name="T4" fmla="*/ 8492 w 11376"/>
                <a:gd name="T5" fmla="*/ 5760 h 5760"/>
                <a:gd name="T6" fmla="*/ 9582 w 11376"/>
                <a:gd name="T7" fmla="*/ 5760 h 5760"/>
                <a:gd name="T8" fmla="*/ 11376 w 11376"/>
                <a:gd name="T9" fmla="*/ 0 h 5760"/>
              </a:gdLst>
              <a:ahLst/>
              <a:cxnLst>
                <a:cxn ang="0">
                  <a:pos x="T0" y="T1"/>
                </a:cxn>
                <a:cxn ang="0">
                  <a:pos x="T2" y="T3"/>
                </a:cxn>
                <a:cxn ang="0">
                  <a:pos x="T4" y="T5"/>
                </a:cxn>
                <a:cxn ang="0">
                  <a:pos x="T6" y="T7"/>
                </a:cxn>
                <a:cxn ang="0">
                  <a:pos x="T8" y="T9"/>
                </a:cxn>
              </a:cxnLst>
              <a:rect l="0" t="0" r="r" b="b"/>
              <a:pathLst>
                <a:path w="11376" h="5760">
                  <a:moveTo>
                    <a:pt x="11376" y="0"/>
                  </a:moveTo>
                  <a:lnTo>
                    <a:pt x="0" y="3320"/>
                  </a:lnTo>
                  <a:lnTo>
                    <a:pt x="8492" y="5760"/>
                  </a:lnTo>
                  <a:lnTo>
                    <a:pt x="9582" y="5760"/>
                  </a:lnTo>
                  <a:lnTo>
                    <a:pt x="11376" y="0"/>
                  </a:lnTo>
                  <a:close/>
                </a:path>
              </a:pathLst>
            </a:custGeom>
            <a:solidFill>
              <a:srgbClr val="E7E7E7"/>
            </a:solidFill>
            <a:ln>
              <a:solidFill>
                <a:srgbClr val="E7E7E7"/>
              </a:solidFill>
            </a:ln>
            <a:extLst/>
          </p:spPr>
          <p:txBody>
            <a:bodyPr vert="horz" wrap="square" lIns="91440" tIns="45720" rIns="91440" bIns="45720" numCol="1" anchor="b" anchorCtr="0" compatLnSpc="1">
              <a:prstTxWarp prst="textNoShape">
                <a:avLst/>
              </a:prstTxWarp>
            </a:bodyPr>
            <a:lstStyle/>
            <a:p>
              <a:endParaRPr lang="de-DE"/>
            </a:p>
          </p:txBody>
        </p:sp>
        <p:sp>
          <p:nvSpPr>
            <p:cNvPr id="30" name="Freeform 32"/>
            <p:cNvSpPr>
              <a:spLocks/>
            </p:cNvSpPr>
            <p:nvPr/>
          </p:nvSpPr>
          <p:spPr bwMode="auto">
            <a:xfrm>
              <a:off x="63357" y="5877264"/>
              <a:ext cx="5184291" cy="980738"/>
            </a:xfrm>
            <a:custGeom>
              <a:avLst/>
              <a:gdLst>
                <a:gd name="T0" fmla="*/ 9598 w 18090"/>
                <a:gd name="T1" fmla="*/ 990 h 3430"/>
                <a:gd name="T2" fmla="*/ 9598 w 18090"/>
                <a:gd name="T3" fmla="*/ 990 h 3430"/>
                <a:gd name="T4" fmla="*/ 6154 w 18090"/>
                <a:gd name="T5" fmla="*/ 0 h 3430"/>
                <a:gd name="T6" fmla="*/ 0 w 18090"/>
                <a:gd name="T7" fmla="*/ 3430 h 3430"/>
                <a:gd name="T8" fmla="*/ 18090 w 18090"/>
                <a:gd name="T9" fmla="*/ 3430 h 3430"/>
                <a:gd name="T10" fmla="*/ 9598 w 18090"/>
                <a:gd name="T11" fmla="*/ 990 h 3430"/>
                <a:gd name="T12" fmla="*/ 9598 w 18090"/>
                <a:gd name="T13" fmla="*/ 990 h 3430"/>
              </a:gdLst>
              <a:ahLst/>
              <a:cxnLst>
                <a:cxn ang="0">
                  <a:pos x="T0" y="T1"/>
                </a:cxn>
                <a:cxn ang="0">
                  <a:pos x="T2" y="T3"/>
                </a:cxn>
                <a:cxn ang="0">
                  <a:pos x="T4" y="T5"/>
                </a:cxn>
                <a:cxn ang="0">
                  <a:pos x="T6" y="T7"/>
                </a:cxn>
                <a:cxn ang="0">
                  <a:pos x="T8" y="T9"/>
                </a:cxn>
                <a:cxn ang="0">
                  <a:pos x="T10" y="T11"/>
                </a:cxn>
                <a:cxn ang="0">
                  <a:pos x="T12" y="T13"/>
                </a:cxn>
              </a:cxnLst>
              <a:rect l="0" t="0" r="r" b="b"/>
              <a:pathLst>
                <a:path w="18090" h="3430">
                  <a:moveTo>
                    <a:pt x="9598" y="990"/>
                  </a:moveTo>
                  <a:lnTo>
                    <a:pt x="9598" y="990"/>
                  </a:lnTo>
                  <a:lnTo>
                    <a:pt x="6154" y="0"/>
                  </a:lnTo>
                  <a:lnTo>
                    <a:pt x="0" y="3430"/>
                  </a:lnTo>
                  <a:lnTo>
                    <a:pt x="18090" y="3430"/>
                  </a:lnTo>
                  <a:lnTo>
                    <a:pt x="9598" y="990"/>
                  </a:lnTo>
                  <a:lnTo>
                    <a:pt x="9598" y="990"/>
                  </a:lnTo>
                  <a:close/>
                </a:path>
              </a:pathLst>
            </a:custGeom>
            <a:solidFill>
              <a:srgbClr val="D1D1D1"/>
            </a:solidFill>
            <a:ln>
              <a:solidFill>
                <a:srgbClr val="D1D1D1"/>
              </a:solidFill>
            </a:ln>
            <a:extLst/>
          </p:spPr>
          <p:txBody>
            <a:bodyPr vert="horz" wrap="square" lIns="91440" tIns="45720" rIns="91440" bIns="45720" numCol="1" anchor="b" anchorCtr="0" compatLnSpc="1">
              <a:prstTxWarp prst="textNoShape">
                <a:avLst/>
              </a:prstTxWarp>
            </a:bodyPr>
            <a:lstStyle/>
            <a:p>
              <a:endParaRPr lang="de-DE"/>
            </a:p>
          </p:txBody>
        </p:sp>
        <p:sp>
          <p:nvSpPr>
            <p:cNvPr id="31" name="Freeform 33"/>
            <p:cNvSpPr>
              <a:spLocks/>
            </p:cNvSpPr>
            <p:nvPr/>
          </p:nvSpPr>
          <p:spPr bwMode="auto">
            <a:xfrm>
              <a:off x="9209661" y="-19456"/>
              <a:ext cx="2961551" cy="2880166"/>
            </a:xfrm>
            <a:custGeom>
              <a:avLst/>
              <a:gdLst>
                <a:gd name="T0" fmla="*/ 2589 w 10334"/>
                <a:gd name="T1" fmla="*/ 10073 h 10073"/>
                <a:gd name="T2" fmla="*/ 5631 w 10334"/>
                <a:gd name="T3" fmla="*/ 5542 h 10073"/>
                <a:gd name="T4" fmla="*/ 9175 w 10334"/>
                <a:gd name="T5" fmla="*/ 4639 h 10073"/>
                <a:gd name="T6" fmla="*/ 10334 w 10334"/>
                <a:gd name="T7" fmla="*/ 0 h 10073"/>
                <a:gd name="T8" fmla="*/ 7102 w 10334"/>
                <a:gd name="T9" fmla="*/ 0 h 10073"/>
                <a:gd name="T10" fmla="*/ 0 w 10334"/>
                <a:gd name="T11" fmla="*/ 2630 h 10073"/>
                <a:gd name="T12" fmla="*/ 2589 w 10334"/>
                <a:gd name="T13" fmla="*/ 10073 h 10073"/>
              </a:gdLst>
              <a:ahLst/>
              <a:cxnLst>
                <a:cxn ang="0">
                  <a:pos x="T0" y="T1"/>
                </a:cxn>
                <a:cxn ang="0">
                  <a:pos x="T2" y="T3"/>
                </a:cxn>
                <a:cxn ang="0">
                  <a:pos x="T4" y="T5"/>
                </a:cxn>
                <a:cxn ang="0">
                  <a:pos x="T6" y="T7"/>
                </a:cxn>
                <a:cxn ang="0">
                  <a:pos x="T8" y="T9"/>
                </a:cxn>
                <a:cxn ang="0">
                  <a:pos x="T10" y="T11"/>
                </a:cxn>
                <a:cxn ang="0">
                  <a:pos x="T12" y="T13"/>
                </a:cxn>
              </a:cxnLst>
              <a:rect l="0" t="0" r="r" b="b"/>
              <a:pathLst>
                <a:path w="10334" h="10073">
                  <a:moveTo>
                    <a:pt x="2589" y="10073"/>
                  </a:moveTo>
                  <a:lnTo>
                    <a:pt x="5631" y="5542"/>
                  </a:lnTo>
                  <a:lnTo>
                    <a:pt x="9175" y="4639"/>
                  </a:lnTo>
                  <a:lnTo>
                    <a:pt x="10334" y="0"/>
                  </a:lnTo>
                  <a:lnTo>
                    <a:pt x="7102" y="0"/>
                  </a:lnTo>
                  <a:lnTo>
                    <a:pt x="0" y="2630"/>
                  </a:lnTo>
                  <a:lnTo>
                    <a:pt x="2589" y="10073"/>
                  </a:lnTo>
                  <a:close/>
                </a:path>
              </a:pathLst>
            </a:custGeom>
            <a:solidFill>
              <a:srgbClr val="D9D8D8"/>
            </a:solidFill>
            <a:ln>
              <a:solidFill>
                <a:srgbClr val="D9D8D8"/>
              </a:solidFill>
            </a:ln>
            <a:extLst/>
          </p:spPr>
          <p:txBody>
            <a:bodyPr vert="horz" wrap="square" lIns="91440" tIns="45720" rIns="91440" bIns="45720" numCol="1" anchor="b" anchorCtr="0" compatLnSpc="1">
              <a:prstTxWarp prst="textNoShape">
                <a:avLst/>
              </a:prstTxWarp>
            </a:bodyPr>
            <a:lstStyle/>
            <a:p>
              <a:endParaRPr lang="de-DE"/>
            </a:p>
          </p:txBody>
        </p:sp>
        <p:sp>
          <p:nvSpPr>
            <p:cNvPr id="3072" name="Freeform 34"/>
            <p:cNvSpPr>
              <a:spLocks/>
            </p:cNvSpPr>
            <p:nvPr/>
          </p:nvSpPr>
          <p:spPr bwMode="auto">
            <a:xfrm>
              <a:off x="-42106" y="-19456"/>
              <a:ext cx="6116260" cy="5230505"/>
            </a:xfrm>
            <a:custGeom>
              <a:avLst/>
              <a:gdLst>
                <a:gd name="T0" fmla="*/ 0 w 21342"/>
                <a:gd name="T1" fmla="*/ 381 h 18293"/>
                <a:gd name="T2" fmla="*/ 21342 w 21342"/>
                <a:gd name="T3" fmla="*/ 18293 h 18293"/>
                <a:gd name="T4" fmla="*/ 19533 w 21342"/>
                <a:gd name="T5" fmla="*/ 9361 h 18293"/>
                <a:gd name="T6" fmla="*/ 594 w 21342"/>
                <a:gd name="T7" fmla="*/ 0 h 18293"/>
                <a:gd name="T8" fmla="*/ 0 w 21342"/>
                <a:gd name="T9" fmla="*/ 0 h 18293"/>
                <a:gd name="T10" fmla="*/ 0 w 21342"/>
                <a:gd name="T11" fmla="*/ 381 h 18293"/>
              </a:gdLst>
              <a:ahLst/>
              <a:cxnLst>
                <a:cxn ang="0">
                  <a:pos x="T0" y="T1"/>
                </a:cxn>
                <a:cxn ang="0">
                  <a:pos x="T2" y="T3"/>
                </a:cxn>
                <a:cxn ang="0">
                  <a:pos x="T4" y="T5"/>
                </a:cxn>
                <a:cxn ang="0">
                  <a:pos x="T6" y="T7"/>
                </a:cxn>
                <a:cxn ang="0">
                  <a:pos x="T8" y="T9"/>
                </a:cxn>
                <a:cxn ang="0">
                  <a:pos x="T10" y="T11"/>
                </a:cxn>
              </a:cxnLst>
              <a:rect l="0" t="0" r="r" b="b"/>
              <a:pathLst>
                <a:path w="21342" h="18293">
                  <a:moveTo>
                    <a:pt x="0" y="381"/>
                  </a:moveTo>
                  <a:lnTo>
                    <a:pt x="21342" y="18293"/>
                  </a:lnTo>
                  <a:lnTo>
                    <a:pt x="19533" y="9361"/>
                  </a:lnTo>
                  <a:lnTo>
                    <a:pt x="594" y="0"/>
                  </a:lnTo>
                  <a:lnTo>
                    <a:pt x="0" y="0"/>
                  </a:lnTo>
                  <a:lnTo>
                    <a:pt x="0" y="381"/>
                  </a:lnTo>
                  <a:close/>
                </a:path>
              </a:pathLst>
            </a:custGeom>
            <a:solidFill>
              <a:srgbClr val="D0D0CF"/>
            </a:solidFill>
            <a:ln>
              <a:solidFill>
                <a:srgbClr val="D0D0CF"/>
              </a:solidFill>
            </a:ln>
            <a:extLst/>
          </p:spPr>
          <p:txBody>
            <a:bodyPr vert="horz" wrap="square" lIns="91440" tIns="45720" rIns="91440" bIns="45720" numCol="1" anchor="b" anchorCtr="0" compatLnSpc="1">
              <a:prstTxWarp prst="textNoShape">
                <a:avLst/>
              </a:prstTxWarp>
            </a:bodyPr>
            <a:lstStyle/>
            <a:p>
              <a:endParaRPr lang="de-DE"/>
            </a:p>
          </p:txBody>
        </p:sp>
        <p:sp>
          <p:nvSpPr>
            <p:cNvPr id="3073" name="Freeform 35"/>
            <p:cNvSpPr>
              <a:spLocks/>
            </p:cNvSpPr>
            <p:nvPr/>
          </p:nvSpPr>
          <p:spPr bwMode="auto">
            <a:xfrm>
              <a:off x="-42106" y="89483"/>
              <a:ext cx="6116260" cy="5787781"/>
            </a:xfrm>
            <a:custGeom>
              <a:avLst/>
              <a:gdLst>
                <a:gd name="T0" fmla="*/ 0 w 21342"/>
                <a:gd name="T1" fmla="*/ 0 h 20242"/>
                <a:gd name="T2" fmla="*/ 0 w 21342"/>
                <a:gd name="T3" fmla="*/ 387 h 20242"/>
                <a:gd name="T4" fmla="*/ 0 w 21342"/>
                <a:gd name="T5" fmla="*/ 1426 h 20242"/>
                <a:gd name="T6" fmla="*/ 6522 w 21342"/>
                <a:gd name="T7" fmla="*/ 20242 h 20242"/>
                <a:gd name="T8" fmla="*/ 21342 w 21342"/>
                <a:gd name="T9" fmla="*/ 17912 h 20242"/>
                <a:gd name="T10" fmla="*/ 0 w 21342"/>
                <a:gd name="T11" fmla="*/ 0 h 20242"/>
              </a:gdLst>
              <a:ahLst/>
              <a:cxnLst>
                <a:cxn ang="0">
                  <a:pos x="T0" y="T1"/>
                </a:cxn>
                <a:cxn ang="0">
                  <a:pos x="T2" y="T3"/>
                </a:cxn>
                <a:cxn ang="0">
                  <a:pos x="T4" y="T5"/>
                </a:cxn>
                <a:cxn ang="0">
                  <a:pos x="T6" y="T7"/>
                </a:cxn>
                <a:cxn ang="0">
                  <a:pos x="T8" y="T9"/>
                </a:cxn>
                <a:cxn ang="0">
                  <a:pos x="T10" y="T11"/>
                </a:cxn>
              </a:cxnLst>
              <a:rect l="0" t="0" r="r" b="b"/>
              <a:pathLst>
                <a:path w="21342" h="20242">
                  <a:moveTo>
                    <a:pt x="0" y="0"/>
                  </a:moveTo>
                  <a:lnTo>
                    <a:pt x="0" y="387"/>
                  </a:lnTo>
                  <a:lnTo>
                    <a:pt x="0" y="1426"/>
                  </a:lnTo>
                  <a:lnTo>
                    <a:pt x="6522" y="20242"/>
                  </a:lnTo>
                  <a:lnTo>
                    <a:pt x="21342" y="17912"/>
                  </a:lnTo>
                  <a:lnTo>
                    <a:pt x="0" y="0"/>
                  </a:lnTo>
                  <a:close/>
                </a:path>
              </a:pathLst>
            </a:custGeom>
            <a:solidFill>
              <a:srgbClr val="DDDEDE"/>
            </a:solidFill>
            <a:ln>
              <a:solidFill>
                <a:srgbClr val="DDDEDE"/>
              </a:solidFill>
            </a:ln>
            <a:extLst/>
          </p:spPr>
          <p:txBody>
            <a:bodyPr vert="horz" wrap="square" lIns="91440" tIns="45720" rIns="91440" bIns="45720" numCol="1" anchor="b" anchorCtr="0" compatLnSpc="1">
              <a:prstTxWarp prst="textNoShape">
                <a:avLst/>
              </a:prstTxWarp>
            </a:bodyPr>
            <a:lstStyle/>
            <a:p>
              <a:endParaRPr lang="de-DE"/>
            </a:p>
          </p:txBody>
        </p:sp>
      </p:grpSp>
      <p:sp>
        <p:nvSpPr>
          <p:cNvPr id="3074" name="Прямоугольник 3073"/>
          <p:cNvSpPr/>
          <p:nvPr/>
        </p:nvSpPr>
        <p:spPr>
          <a:xfrm>
            <a:off x="635021" y="375821"/>
            <a:ext cx="9795193" cy="584776"/>
          </a:xfrm>
          <a:prstGeom prst="rect">
            <a:avLst/>
          </a:prstGeom>
        </p:spPr>
        <p:txBody>
          <a:bodyPr wrap="square">
            <a:spAutoFit/>
          </a:bodyPr>
          <a:lstStyle/>
          <a:p>
            <a:r>
              <a:rPr lang="en-US" sz="3200" dirty="0"/>
              <a:t>Avoid ambiguity </a:t>
            </a:r>
            <a:endParaRPr lang="en-US" sz="3200" dirty="0">
              <a:effectLst/>
            </a:endParaRPr>
          </a:p>
        </p:txBody>
      </p:sp>
      <p:sp>
        <p:nvSpPr>
          <p:cNvPr id="3076" name="Прямоугольник 3075"/>
          <p:cNvSpPr/>
          <p:nvPr/>
        </p:nvSpPr>
        <p:spPr>
          <a:xfrm>
            <a:off x="904904" y="1233431"/>
            <a:ext cx="9826945" cy="1138773"/>
          </a:xfrm>
          <a:prstGeom prst="rect">
            <a:avLst/>
          </a:prstGeom>
        </p:spPr>
        <p:txBody>
          <a:bodyPr wrap="square">
            <a:spAutoFit/>
          </a:bodyPr>
          <a:lstStyle/>
          <a:p>
            <a:r>
              <a:rPr lang="en-US" sz="2400" i="1" dirty="0">
                <a:solidFill>
                  <a:srgbClr val="800000"/>
                </a:solidFill>
              </a:rPr>
              <a:t>Henry Jones told Robert </a:t>
            </a:r>
            <a:r>
              <a:rPr lang="en-US" sz="2400" i="1" dirty="0" err="1">
                <a:solidFill>
                  <a:srgbClr val="800000"/>
                </a:solidFill>
              </a:rPr>
              <a:t>Smythe</a:t>
            </a:r>
            <a:r>
              <a:rPr lang="en-US" sz="2400" i="1" dirty="0">
                <a:solidFill>
                  <a:srgbClr val="800000"/>
                </a:solidFill>
              </a:rPr>
              <a:t> that the paper on which he was working needed more citations. </a:t>
            </a:r>
          </a:p>
          <a:p>
            <a:endParaRPr lang="ru-RU" sz="2000" dirty="0"/>
          </a:p>
        </p:txBody>
      </p:sp>
      <p:sp>
        <p:nvSpPr>
          <p:cNvPr id="3077" name="Прямоугольник 3076"/>
          <p:cNvSpPr/>
          <p:nvPr/>
        </p:nvSpPr>
        <p:spPr>
          <a:xfrm>
            <a:off x="904904" y="2249094"/>
            <a:ext cx="10561236" cy="830997"/>
          </a:xfrm>
          <a:prstGeom prst="rect">
            <a:avLst/>
          </a:prstGeom>
        </p:spPr>
        <p:txBody>
          <a:bodyPr wrap="square">
            <a:spAutoFit/>
          </a:bodyPr>
          <a:lstStyle/>
          <a:p>
            <a:r>
              <a:rPr lang="en-US" sz="2400" dirty="0"/>
              <a:t>Henry Jones told Robert </a:t>
            </a:r>
            <a:r>
              <a:rPr lang="en-US" sz="2400" dirty="0" err="1"/>
              <a:t>Smythe</a:t>
            </a:r>
            <a:r>
              <a:rPr lang="en-US" sz="2400" dirty="0"/>
              <a:t> that the paper on which he, Jones, was working needed more citations. </a:t>
            </a:r>
          </a:p>
        </p:txBody>
      </p:sp>
      <p:sp>
        <p:nvSpPr>
          <p:cNvPr id="3078" name="Прямоугольник 3077"/>
          <p:cNvSpPr/>
          <p:nvPr/>
        </p:nvSpPr>
        <p:spPr>
          <a:xfrm>
            <a:off x="904904" y="3111500"/>
            <a:ext cx="10343326" cy="830997"/>
          </a:xfrm>
          <a:prstGeom prst="rect">
            <a:avLst/>
          </a:prstGeom>
        </p:spPr>
        <p:txBody>
          <a:bodyPr wrap="square">
            <a:spAutoFit/>
          </a:bodyPr>
          <a:lstStyle/>
          <a:p>
            <a:r>
              <a:rPr lang="en-US" sz="2400" dirty="0"/>
              <a:t>Henry Jones told Robert </a:t>
            </a:r>
            <a:r>
              <a:rPr lang="en-US" sz="2400" dirty="0" err="1"/>
              <a:t>Smythe</a:t>
            </a:r>
            <a:r>
              <a:rPr lang="en-US" sz="2400" dirty="0"/>
              <a:t> that the paper on which Henry was working needed more citations.</a:t>
            </a:r>
          </a:p>
        </p:txBody>
      </p:sp>
      <p:sp>
        <p:nvSpPr>
          <p:cNvPr id="3079" name="Прямоугольник 3078"/>
          <p:cNvSpPr/>
          <p:nvPr/>
        </p:nvSpPr>
        <p:spPr>
          <a:xfrm rot="10800000" flipV="1">
            <a:off x="904904" y="3963803"/>
            <a:ext cx="10343325" cy="830997"/>
          </a:xfrm>
          <a:prstGeom prst="rect">
            <a:avLst/>
          </a:prstGeom>
        </p:spPr>
        <p:txBody>
          <a:bodyPr wrap="square">
            <a:spAutoFit/>
          </a:bodyPr>
          <a:lstStyle/>
          <a:p>
            <a:r>
              <a:rPr lang="en-US" sz="2400" dirty="0"/>
              <a:t>Henry Jones told Robert </a:t>
            </a:r>
            <a:r>
              <a:rPr lang="en-US" sz="2400" dirty="0" err="1"/>
              <a:t>Smythe</a:t>
            </a:r>
            <a:r>
              <a:rPr lang="en-US" sz="2400" dirty="0"/>
              <a:t> that the paper on which </a:t>
            </a:r>
            <a:r>
              <a:rPr lang="en-US" sz="2400" dirty="0" err="1"/>
              <a:t>Smythe</a:t>
            </a:r>
            <a:r>
              <a:rPr lang="en-US" sz="2400" dirty="0"/>
              <a:t> was working needed more citations.</a:t>
            </a:r>
          </a:p>
        </p:txBody>
      </p:sp>
      <p:sp>
        <p:nvSpPr>
          <p:cNvPr id="3080" name="Прямоугольник 3079"/>
          <p:cNvSpPr/>
          <p:nvPr/>
        </p:nvSpPr>
        <p:spPr>
          <a:xfrm>
            <a:off x="904903" y="4833377"/>
            <a:ext cx="10200813" cy="830997"/>
          </a:xfrm>
          <a:prstGeom prst="rect">
            <a:avLst/>
          </a:prstGeom>
        </p:spPr>
        <p:txBody>
          <a:bodyPr wrap="square">
            <a:spAutoFit/>
          </a:bodyPr>
          <a:lstStyle/>
          <a:p>
            <a:r>
              <a:rPr lang="en-US" sz="2400" dirty="0"/>
              <a:t>Henry Jones told Robert </a:t>
            </a:r>
            <a:r>
              <a:rPr lang="en-US" sz="2400" dirty="0" err="1"/>
              <a:t>Smythe</a:t>
            </a:r>
            <a:r>
              <a:rPr lang="en-US" sz="2400" dirty="0"/>
              <a:t> that the paper on which Robert was working needed more citations. </a:t>
            </a:r>
          </a:p>
        </p:txBody>
      </p:sp>
    </p:spTree>
    <p:extLst>
      <p:ext uri="{BB962C8B-B14F-4D97-AF65-F5344CB8AC3E}">
        <p14:creationId xmlns:p14="http://schemas.microsoft.com/office/powerpoint/2010/main" val="389719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077"/>
                                        </p:tgtEl>
                                        <p:attrNameLst>
                                          <p:attrName>style.visibility</p:attrName>
                                        </p:attrNameLst>
                                      </p:cBhvr>
                                      <p:to>
                                        <p:strVal val="visible"/>
                                      </p:to>
                                    </p:set>
                                    <p:animEffect transition="in" filter="blinds(horizontal)">
                                      <p:cBhvr>
                                        <p:cTn id="11" dur="500"/>
                                        <p:tgtEl>
                                          <p:spTgt spid="3077"/>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078"/>
                                        </p:tgtEl>
                                        <p:attrNameLst>
                                          <p:attrName>style.visibility</p:attrName>
                                        </p:attrNameLst>
                                      </p:cBhvr>
                                      <p:to>
                                        <p:strVal val="visible"/>
                                      </p:to>
                                    </p:set>
                                    <p:animEffect transition="in" filter="blinds(horizontal)">
                                      <p:cBhvr>
                                        <p:cTn id="16" dur="500"/>
                                        <p:tgtEl>
                                          <p:spTgt spid="307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079"/>
                                        </p:tgtEl>
                                        <p:attrNameLst>
                                          <p:attrName>style.visibility</p:attrName>
                                        </p:attrNameLst>
                                      </p:cBhvr>
                                      <p:to>
                                        <p:strVal val="visible"/>
                                      </p:to>
                                    </p:set>
                                    <p:animEffect transition="in" filter="blinds(horizontal)">
                                      <p:cBhvr>
                                        <p:cTn id="21" dur="500"/>
                                        <p:tgtEl>
                                          <p:spTgt spid="307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080"/>
                                        </p:tgtEl>
                                        <p:attrNameLst>
                                          <p:attrName>style.visibility</p:attrName>
                                        </p:attrNameLst>
                                      </p:cBhvr>
                                      <p:to>
                                        <p:strVal val="visible"/>
                                      </p:to>
                                    </p:set>
                                    <p:animEffect transition="in" filter="blinds(horizontal)">
                                      <p:cBhvr>
                                        <p:cTn id="26"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P spid="3077" grpId="0"/>
      <p:bldP spid="3078" grpId="0"/>
      <p:bldP spid="3079" grpId="0"/>
      <p:bldP spid="308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z="3600" noProof="1"/>
              <a:t>Example</a:t>
            </a:r>
            <a:endParaRPr lang="en-US" sz="3600" dirty="0"/>
          </a:p>
        </p:txBody>
      </p:sp>
      <p:sp>
        <p:nvSpPr>
          <p:cNvPr id="223" name="Rectangle 3"/>
          <p:cNvSpPr>
            <a:spLocks noChangeArrowheads="1"/>
          </p:cNvSpPr>
          <p:nvPr/>
        </p:nvSpPr>
        <p:spPr bwMode="gray">
          <a:xfrm>
            <a:off x="123889" y="1023706"/>
            <a:ext cx="11916871" cy="4995332"/>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a:extLst/>
        </p:spPr>
        <p:txBody>
          <a:bodyPr lIns="216000" tIns="108000" rIns="144000" bIns="72000" anchor="ctr"/>
          <a:lstStyle/>
          <a:p>
            <a:pPr algn="just"/>
            <a:r>
              <a:rPr lang="en-US" sz="3200" dirty="0"/>
              <a:t>The use of performance measurements is designed to provide all levels of management and eventually the Board with a device that will afford the criteria to make some determination as to the cost-benefit ratio effectiveness of any given activity – and consequently a determination of the funding level.</a:t>
            </a:r>
          </a:p>
          <a:p>
            <a:pPr algn="just"/>
            <a:r>
              <a:rPr lang="en-US" sz="3200" dirty="0">
                <a:solidFill>
                  <a:srgbClr val="FF0000"/>
                </a:solidFill>
              </a:rPr>
              <a:t>47 words </a:t>
            </a:r>
            <a:endParaRPr lang="en-US" sz="3200" dirty="0">
              <a:solidFill>
                <a:srgbClr val="FF0000"/>
              </a:solidFill>
              <a:effectLst/>
            </a:endParaRPr>
          </a:p>
        </p:txBody>
      </p:sp>
    </p:spTree>
    <p:extLst>
      <p:ext uri="{BB962C8B-B14F-4D97-AF65-F5344CB8AC3E}">
        <p14:creationId xmlns:p14="http://schemas.microsoft.com/office/powerpoint/2010/main" val="336005610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noProof="1"/>
              <a:t>Example</a:t>
            </a:r>
            <a:endParaRPr lang="en-US" sz="3600" dirty="0"/>
          </a:p>
        </p:txBody>
      </p:sp>
      <p:sp>
        <p:nvSpPr>
          <p:cNvPr id="223" name="Rectangle 3"/>
          <p:cNvSpPr>
            <a:spLocks noChangeArrowheads="1"/>
          </p:cNvSpPr>
          <p:nvPr/>
        </p:nvSpPr>
        <p:spPr bwMode="gray">
          <a:xfrm>
            <a:off x="431744" y="1382890"/>
            <a:ext cx="11704810" cy="4995332"/>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a:extLst/>
        </p:spPr>
        <p:txBody>
          <a:bodyPr lIns="216000" tIns="108000" rIns="144000" bIns="72000" anchor="ctr"/>
          <a:lstStyle/>
          <a:p>
            <a:pPr algn="just"/>
            <a:r>
              <a:rPr lang="en-US" sz="3200" dirty="0"/>
              <a:t>The </a:t>
            </a:r>
            <a:r>
              <a:rPr lang="en-US" sz="3200" strike="sngStrike" dirty="0"/>
              <a:t>use of </a:t>
            </a:r>
            <a:r>
              <a:rPr lang="en-US" sz="3200" dirty="0"/>
              <a:t>performance measurements is designed to provide all levels of management and eventually the Board with a device that will afford the criteria to make some determination as to the cost-benefit ratio effectiveness of any given activity – and consequently a determination of the funding level. </a:t>
            </a:r>
            <a:endParaRPr lang="en-US" sz="3200" dirty="0">
              <a:effectLst/>
            </a:endParaRPr>
          </a:p>
        </p:txBody>
      </p:sp>
    </p:spTree>
    <p:extLst>
      <p:ext uri="{BB962C8B-B14F-4D97-AF65-F5344CB8AC3E}">
        <p14:creationId xmlns:p14="http://schemas.microsoft.com/office/powerpoint/2010/main" val="348971493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noProof="1"/>
              <a:t>Example</a:t>
            </a:r>
            <a:endParaRPr lang="en-US" sz="3600" dirty="0"/>
          </a:p>
        </p:txBody>
      </p:sp>
      <p:sp>
        <p:nvSpPr>
          <p:cNvPr id="223" name="Rectangle 3"/>
          <p:cNvSpPr>
            <a:spLocks noChangeArrowheads="1"/>
          </p:cNvSpPr>
          <p:nvPr/>
        </p:nvSpPr>
        <p:spPr bwMode="gray">
          <a:xfrm>
            <a:off x="431744" y="1382890"/>
            <a:ext cx="11704810" cy="4995332"/>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a:extLst/>
        </p:spPr>
        <p:txBody>
          <a:bodyPr lIns="216000" tIns="108000" rIns="144000" bIns="72000" anchor="ctr"/>
          <a:lstStyle/>
          <a:p>
            <a:pPr algn="just"/>
            <a:r>
              <a:rPr lang="en-US" sz="3200" dirty="0"/>
              <a:t>The performance measurements </a:t>
            </a:r>
            <a:r>
              <a:rPr lang="en-US" sz="3200" strike="sngStrike" dirty="0"/>
              <a:t>is designed to </a:t>
            </a:r>
            <a:r>
              <a:rPr lang="en-US" sz="3200" dirty="0">
                <a:solidFill>
                  <a:srgbClr val="FF0000"/>
                </a:solidFill>
              </a:rPr>
              <a:t>will</a:t>
            </a:r>
            <a:r>
              <a:rPr lang="en-US" sz="3200" dirty="0"/>
              <a:t> provide all levels of management and eventually the Board with a device that will afford the criteria to make some determination as to the cost-benefit ratio effectiveness of any given activity – and consequently a determination of the funding level. </a:t>
            </a:r>
            <a:endParaRPr lang="en-US" sz="3200" dirty="0">
              <a:effectLst/>
            </a:endParaRPr>
          </a:p>
        </p:txBody>
      </p:sp>
    </p:spTree>
    <p:extLst>
      <p:ext uri="{BB962C8B-B14F-4D97-AF65-F5344CB8AC3E}">
        <p14:creationId xmlns:p14="http://schemas.microsoft.com/office/powerpoint/2010/main" val="274053841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p:cNvGrpSpPr/>
          <p:nvPr/>
        </p:nvGrpSpPr>
        <p:grpSpPr>
          <a:xfrm>
            <a:off x="3758084" y="2984360"/>
            <a:ext cx="8432329" cy="3873640"/>
            <a:chOff x="-5548313" y="3008313"/>
            <a:chExt cx="2895600" cy="1244600"/>
          </a:xfrm>
        </p:grpSpPr>
        <p:sp>
          <p:nvSpPr>
            <p:cNvPr id="5" name="Freeform 6"/>
            <p:cNvSpPr>
              <a:spLocks/>
            </p:cNvSpPr>
            <p:nvPr/>
          </p:nvSpPr>
          <p:spPr bwMode="auto">
            <a:xfrm>
              <a:off x="-5548313" y="3498850"/>
              <a:ext cx="1103313" cy="754063"/>
            </a:xfrm>
            <a:custGeom>
              <a:avLst/>
              <a:gdLst>
                <a:gd name="T0" fmla="*/ 124 w 294"/>
                <a:gd name="T1" fmla="*/ 0 h 201"/>
                <a:gd name="T2" fmla="*/ 0 w 294"/>
                <a:gd name="T3" fmla="*/ 201 h 201"/>
                <a:gd name="T4" fmla="*/ 221 w 294"/>
                <a:gd name="T5" fmla="*/ 201 h 201"/>
                <a:gd name="T6" fmla="*/ 294 w 294"/>
                <a:gd name="T7" fmla="*/ 74 h 201"/>
                <a:gd name="T8" fmla="*/ 124 w 294"/>
                <a:gd name="T9" fmla="*/ 0 h 201"/>
              </a:gdLst>
              <a:ahLst/>
              <a:cxnLst>
                <a:cxn ang="0">
                  <a:pos x="T0" y="T1"/>
                </a:cxn>
                <a:cxn ang="0">
                  <a:pos x="T2" y="T3"/>
                </a:cxn>
                <a:cxn ang="0">
                  <a:pos x="T4" y="T5"/>
                </a:cxn>
                <a:cxn ang="0">
                  <a:pos x="T6" y="T7"/>
                </a:cxn>
                <a:cxn ang="0">
                  <a:pos x="T8" y="T9"/>
                </a:cxn>
              </a:cxnLst>
              <a:rect l="0" t="0" r="r" b="b"/>
              <a:pathLst>
                <a:path w="294" h="201">
                  <a:moveTo>
                    <a:pt x="124" y="0"/>
                  </a:moveTo>
                  <a:cubicBezTo>
                    <a:pt x="0" y="201"/>
                    <a:pt x="0" y="201"/>
                    <a:pt x="0" y="201"/>
                  </a:cubicBezTo>
                  <a:cubicBezTo>
                    <a:pt x="221" y="201"/>
                    <a:pt x="221" y="201"/>
                    <a:pt x="221" y="201"/>
                  </a:cubicBezTo>
                  <a:cubicBezTo>
                    <a:pt x="249" y="151"/>
                    <a:pt x="294" y="74"/>
                    <a:pt x="294" y="74"/>
                  </a:cubicBezTo>
                  <a:lnTo>
                    <a:pt x="124" y="0"/>
                  </a:lnTo>
                  <a:close/>
                </a:path>
              </a:pathLst>
            </a:custGeom>
            <a:solidFill>
              <a:schemeClr val="accent2">
                <a:lumMod val="60000"/>
                <a:lumOff val="40000"/>
              </a:schemeClr>
            </a:solidFill>
            <a:ln w="9525">
              <a:solidFill>
                <a:schemeClr val="accent2">
                  <a:lumMod val="60000"/>
                  <a:lumOff val="40000"/>
                </a:schemeClr>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6" name="Freeform 7"/>
            <p:cNvSpPr>
              <a:spLocks/>
            </p:cNvSpPr>
            <p:nvPr/>
          </p:nvSpPr>
          <p:spPr bwMode="auto">
            <a:xfrm>
              <a:off x="-4719638" y="3776663"/>
              <a:ext cx="1766888" cy="476250"/>
            </a:xfrm>
            <a:custGeom>
              <a:avLst/>
              <a:gdLst>
                <a:gd name="T0" fmla="*/ 257 w 471"/>
                <a:gd name="T1" fmla="*/ 59 h 127"/>
                <a:gd name="T2" fmla="*/ 73 w 471"/>
                <a:gd name="T3" fmla="*/ 0 h 127"/>
                <a:gd name="T4" fmla="*/ 0 w 471"/>
                <a:gd name="T5" fmla="*/ 127 h 127"/>
                <a:gd name="T6" fmla="*/ 471 w 471"/>
                <a:gd name="T7" fmla="*/ 127 h 127"/>
                <a:gd name="T8" fmla="*/ 257 w 471"/>
                <a:gd name="T9" fmla="*/ 59 h 127"/>
              </a:gdLst>
              <a:ahLst/>
              <a:cxnLst>
                <a:cxn ang="0">
                  <a:pos x="T0" y="T1"/>
                </a:cxn>
                <a:cxn ang="0">
                  <a:pos x="T2" y="T3"/>
                </a:cxn>
                <a:cxn ang="0">
                  <a:pos x="T4" y="T5"/>
                </a:cxn>
                <a:cxn ang="0">
                  <a:pos x="T6" y="T7"/>
                </a:cxn>
                <a:cxn ang="0">
                  <a:pos x="T8" y="T9"/>
                </a:cxn>
              </a:cxnLst>
              <a:rect l="0" t="0" r="r" b="b"/>
              <a:pathLst>
                <a:path w="471" h="127">
                  <a:moveTo>
                    <a:pt x="257" y="59"/>
                  </a:moveTo>
                  <a:cubicBezTo>
                    <a:pt x="73" y="0"/>
                    <a:pt x="73" y="0"/>
                    <a:pt x="73" y="0"/>
                  </a:cubicBezTo>
                  <a:cubicBezTo>
                    <a:pt x="73" y="0"/>
                    <a:pt x="28" y="77"/>
                    <a:pt x="0" y="127"/>
                  </a:cubicBezTo>
                  <a:cubicBezTo>
                    <a:pt x="471" y="127"/>
                    <a:pt x="471" y="127"/>
                    <a:pt x="471" y="127"/>
                  </a:cubicBezTo>
                  <a:cubicBezTo>
                    <a:pt x="257" y="59"/>
                    <a:pt x="257" y="59"/>
                    <a:pt x="257" y="59"/>
                  </a:cubicBezTo>
                  <a:close/>
                </a:path>
              </a:pathLst>
            </a:custGeom>
            <a:solidFill>
              <a:schemeClr val="accent2">
                <a:lumMod val="75000"/>
              </a:schemeClr>
            </a:solidFill>
            <a:ln w="9525">
              <a:solidFill>
                <a:schemeClr val="accent2">
                  <a:lumMod val="75000"/>
                </a:schemeClr>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7" name="Freeform 8"/>
            <p:cNvSpPr>
              <a:spLocks/>
            </p:cNvSpPr>
            <p:nvPr/>
          </p:nvSpPr>
          <p:spPr bwMode="auto">
            <a:xfrm>
              <a:off x="-3756026" y="3008313"/>
              <a:ext cx="1103313" cy="1244600"/>
            </a:xfrm>
            <a:custGeom>
              <a:avLst/>
              <a:gdLst>
                <a:gd name="T0" fmla="*/ 506 w 695"/>
                <a:gd name="T1" fmla="*/ 784 h 784"/>
                <a:gd name="T2" fmla="*/ 695 w 695"/>
                <a:gd name="T3" fmla="*/ 784 h 784"/>
                <a:gd name="T4" fmla="*/ 695 w 695"/>
                <a:gd name="T5" fmla="*/ 0 h 784"/>
                <a:gd name="T6" fmla="*/ 0 w 695"/>
                <a:gd name="T7" fmla="*/ 623 h 784"/>
                <a:gd name="T8" fmla="*/ 506 w 695"/>
                <a:gd name="T9" fmla="*/ 784 h 784"/>
              </a:gdLst>
              <a:ahLst/>
              <a:cxnLst>
                <a:cxn ang="0">
                  <a:pos x="T0" y="T1"/>
                </a:cxn>
                <a:cxn ang="0">
                  <a:pos x="T2" y="T3"/>
                </a:cxn>
                <a:cxn ang="0">
                  <a:pos x="T4" y="T5"/>
                </a:cxn>
                <a:cxn ang="0">
                  <a:pos x="T6" y="T7"/>
                </a:cxn>
                <a:cxn ang="0">
                  <a:pos x="T8" y="T9"/>
                </a:cxn>
              </a:cxnLst>
              <a:rect l="0" t="0" r="r" b="b"/>
              <a:pathLst>
                <a:path w="695" h="784">
                  <a:moveTo>
                    <a:pt x="506" y="784"/>
                  </a:moveTo>
                  <a:lnTo>
                    <a:pt x="695" y="784"/>
                  </a:lnTo>
                  <a:lnTo>
                    <a:pt x="695" y="0"/>
                  </a:lnTo>
                  <a:lnTo>
                    <a:pt x="0" y="623"/>
                  </a:lnTo>
                  <a:lnTo>
                    <a:pt x="506" y="784"/>
                  </a:lnTo>
                  <a:close/>
                </a:path>
              </a:pathLst>
            </a:custGeom>
            <a:solidFill>
              <a:schemeClr val="accent2">
                <a:lumMod val="20000"/>
                <a:lumOff val="80000"/>
              </a:schemeClr>
            </a:solidFill>
            <a:ln w="9525">
              <a:solidFill>
                <a:schemeClr val="accent2">
                  <a:lumMod val="20000"/>
                  <a:lumOff val="80000"/>
                </a:schemeClr>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8" name="Freeform 9"/>
            <p:cNvSpPr>
              <a:spLocks/>
            </p:cNvSpPr>
            <p:nvPr/>
          </p:nvSpPr>
          <p:spPr bwMode="auto">
            <a:xfrm>
              <a:off x="-4445001" y="3008313"/>
              <a:ext cx="1792288" cy="989013"/>
            </a:xfrm>
            <a:custGeom>
              <a:avLst/>
              <a:gdLst>
                <a:gd name="T0" fmla="*/ 434 w 1129"/>
                <a:gd name="T1" fmla="*/ 623 h 623"/>
                <a:gd name="T2" fmla="*/ 1129 w 1129"/>
                <a:gd name="T3" fmla="*/ 0 h 623"/>
                <a:gd name="T4" fmla="*/ 0 w 1129"/>
                <a:gd name="T5" fmla="*/ 484 h 623"/>
                <a:gd name="T6" fmla="*/ 434 w 1129"/>
                <a:gd name="T7" fmla="*/ 623 h 623"/>
              </a:gdLst>
              <a:ahLst/>
              <a:cxnLst>
                <a:cxn ang="0">
                  <a:pos x="T0" y="T1"/>
                </a:cxn>
                <a:cxn ang="0">
                  <a:pos x="T2" y="T3"/>
                </a:cxn>
                <a:cxn ang="0">
                  <a:pos x="T4" y="T5"/>
                </a:cxn>
                <a:cxn ang="0">
                  <a:pos x="T6" y="T7"/>
                </a:cxn>
              </a:cxnLst>
              <a:rect l="0" t="0" r="r" b="b"/>
              <a:pathLst>
                <a:path w="1129" h="623">
                  <a:moveTo>
                    <a:pt x="434" y="623"/>
                  </a:moveTo>
                  <a:lnTo>
                    <a:pt x="1129" y="0"/>
                  </a:lnTo>
                  <a:lnTo>
                    <a:pt x="0" y="484"/>
                  </a:lnTo>
                  <a:lnTo>
                    <a:pt x="434" y="623"/>
                  </a:lnTo>
                  <a:close/>
                </a:path>
              </a:pathLst>
            </a:custGeom>
            <a:solidFill>
              <a:schemeClr val="accent2">
                <a:lumMod val="50000"/>
              </a:schemeClr>
            </a:solidFill>
            <a:ln w="9525">
              <a:solidFill>
                <a:schemeClr val="accent2">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de-DE"/>
            </a:p>
          </p:txBody>
        </p:sp>
      </p:grpSp>
      <p:sp>
        <p:nvSpPr>
          <p:cNvPr id="2" name="Название 1"/>
          <p:cNvSpPr>
            <a:spLocks noGrp="1"/>
          </p:cNvSpPr>
          <p:nvPr>
            <p:ph type="title"/>
          </p:nvPr>
        </p:nvSpPr>
        <p:spPr>
          <a:xfrm>
            <a:off x="516252" y="682975"/>
            <a:ext cx="11133349" cy="1073122"/>
          </a:xfrm>
        </p:spPr>
        <p:txBody>
          <a:bodyPr/>
          <a:lstStyle/>
          <a:p>
            <a:r>
              <a:rPr lang="ru-RU" dirty="0"/>
              <a:t>Что издается и почему?</a:t>
            </a:r>
          </a:p>
        </p:txBody>
      </p:sp>
      <p:sp>
        <p:nvSpPr>
          <p:cNvPr id="10" name="TextBox 9"/>
          <p:cNvSpPr txBox="1"/>
          <p:nvPr/>
        </p:nvSpPr>
        <p:spPr>
          <a:xfrm>
            <a:off x="381021" y="1756097"/>
            <a:ext cx="10305718" cy="2985433"/>
          </a:xfrm>
          <a:prstGeom prst="rect">
            <a:avLst/>
          </a:prstGeom>
          <a:noFill/>
        </p:spPr>
        <p:txBody>
          <a:bodyPr wrap="square" rtlCol="0">
            <a:spAutoFit/>
          </a:bodyPr>
          <a:lstStyle/>
          <a:p>
            <a:pPr marL="342900" indent="-342900">
              <a:spcBef>
                <a:spcPts val="1200"/>
              </a:spcBef>
              <a:buFont typeface="+mj-lt"/>
              <a:buAutoNum type="arabicParenR"/>
              <a:defRPr/>
            </a:pPr>
            <a:r>
              <a:rPr lang="ru-RU" sz="2800" dirty="0">
                <a:latin typeface="Calibri Light" panose="020F0302020204030204" pitchFamily="34" charset="0"/>
              </a:rPr>
              <a:t>Представление новых данных с помощью уже хорошо известных  методов</a:t>
            </a:r>
            <a:endParaRPr lang="en-US" sz="2800" dirty="0">
              <a:latin typeface="Calibri Light" panose="020F0302020204030204" pitchFamily="34" charset="0"/>
            </a:endParaRPr>
          </a:p>
          <a:p>
            <a:pPr marL="342900" indent="-342900">
              <a:spcBef>
                <a:spcPts val="1200"/>
              </a:spcBef>
              <a:buFont typeface="+mj-lt"/>
              <a:buAutoNum type="arabicParenR"/>
              <a:defRPr/>
            </a:pPr>
            <a:r>
              <a:rPr lang="ru-RU" sz="2800" dirty="0">
                <a:latin typeface="Calibri Light" panose="020F0302020204030204" pitchFamily="34" charset="0"/>
              </a:rPr>
              <a:t>Представление уже хорошо известных данных с помощью новых методов </a:t>
            </a:r>
          </a:p>
          <a:p>
            <a:pPr marL="342900" indent="-342900">
              <a:spcBef>
                <a:spcPts val="1200"/>
              </a:spcBef>
              <a:buFont typeface="+mj-lt"/>
              <a:buAutoNum type="arabicParenR"/>
              <a:defRPr/>
            </a:pPr>
            <a:r>
              <a:rPr lang="ru-RU" sz="2800" dirty="0">
                <a:latin typeface="Calibri Light" panose="020F0302020204030204" pitchFamily="34" charset="0"/>
              </a:rPr>
              <a:t>Новый взгляд на уже известные результаты и методы исследования </a:t>
            </a:r>
            <a:endParaRPr lang="en-US" sz="2800" dirty="0">
              <a:latin typeface="Calibri Light" panose="020F0302020204030204" pitchFamily="34" charset="0"/>
            </a:endParaRPr>
          </a:p>
        </p:txBody>
      </p:sp>
    </p:spTree>
    <p:extLst>
      <p:ext uri="{BB962C8B-B14F-4D97-AF65-F5344CB8AC3E}">
        <p14:creationId xmlns:p14="http://schemas.microsoft.com/office/powerpoint/2010/main" val="198986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noProof="1"/>
              <a:t>Example</a:t>
            </a:r>
            <a:endParaRPr lang="en-US" sz="3600" dirty="0"/>
          </a:p>
        </p:txBody>
      </p:sp>
      <p:sp>
        <p:nvSpPr>
          <p:cNvPr id="223" name="Rectangle 3"/>
          <p:cNvSpPr>
            <a:spLocks noChangeArrowheads="1"/>
          </p:cNvSpPr>
          <p:nvPr/>
        </p:nvSpPr>
        <p:spPr bwMode="gray">
          <a:xfrm>
            <a:off x="431744" y="1382890"/>
            <a:ext cx="11704810" cy="4995332"/>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a:extLst/>
        </p:spPr>
        <p:txBody>
          <a:bodyPr lIns="216000" tIns="108000" rIns="144000" bIns="72000" anchor="ctr"/>
          <a:lstStyle/>
          <a:p>
            <a:pPr algn="just"/>
            <a:r>
              <a:rPr lang="en-US" sz="3200" dirty="0"/>
              <a:t>The performance measurements will </a:t>
            </a:r>
            <a:r>
              <a:rPr lang="en-US" sz="3200" strike="sngStrike" dirty="0"/>
              <a:t>provide</a:t>
            </a:r>
            <a:r>
              <a:rPr lang="en-US" sz="3200" dirty="0"/>
              <a:t> </a:t>
            </a:r>
            <a:r>
              <a:rPr lang="en-US" sz="3200" dirty="0">
                <a:solidFill>
                  <a:srgbClr val="FF0000"/>
                </a:solidFill>
              </a:rPr>
              <a:t>give</a:t>
            </a:r>
            <a:r>
              <a:rPr lang="en-US" sz="3200" dirty="0"/>
              <a:t> all levels of management and eventually the Board </a:t>
            </a:r>
            <a:r>
              <a:rPr lang="en-US" sz="3200" strike="sngStrike" dirty="0"/>
              <a:t>with</a:t>
            </a:r>
            <a:r>
              <a:rPr lang="en-US" sz="3200" dirty="0"/>
              <a:t> a device that will afford the criteria to make some determination as to the cost-benefit ratio effectiveness of any given activity – and consequently a determination of the funding level. </a:t>
            </a:r>
            <a:endParaRPr lang="en-US" sz="3200" dirty="0">
              <a:effectLst/>
            </a:endParaRPr>
          </a:p>
        </p:txBody>
      </p:sp>
    </p:spTree>
    <p:extLst>
      <p:ext uri="{BB962C8B-B14F-4D97-AF65-F5344CB8AC3E}">
        <p14:creationId xmlns:p14="http://schemas.microsoft.com/office/powerpoint/2010/main" val="6071781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noProof="1"/>
              <a:t>Example</a:t>
            </a:r>
            <a:endParaRPr lang="en-US" sz="3600" dirty="0"/>
          </a:p>
        </p:txBody>
      </p:sp>
      <p:sp>
        <p:nvSpPr>
          <p:cNvPr id="223" name="Rectangle 3"/>
          <p:cNvSpPr>
            <a:spLocks noChangeArrowheads="1"/>
          </p:cNvSpPr>
          <p:nvPr/>
        </p:nvSpPr>
        <p:spPr bwMode="gray">
          <a:xfrm>
            <a:off x="431744" y="1382890"/>
            <a:ext cx="11704810" cy="4995332"/>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a:extLst/>
        </p:spPr>
        <p:txBody>
          <a:bodyPr lIns="216000" tIns="108000" rIns="144000" bIns="72000" anchor="ctr"/>
          <a:lstStyle/>
          <a:p>
            <a:pPr algn="just"/>
            <a:r>
              <a:rPr lang="en-US" sz="3200" dirty="0"/>
              <a:t>The performance measurements will </a:t>
            </a:r>
            <a:r>
              <a:rPr lang="en-US" sz="3200" dirty="0">
                <a:solidFill>
                  <a:srgbClr val="FF0000"/>
                </a:solidFill>
              </a:rPr>
              <a:t>give</a:t>
            </a:r>
            <a:r>
              <a:rPr lang="en-US" sz="3200" dirty="0"/>
              <a:t> all levels of management </a:t>
            </a:r>
            <a:r>
              <a:rPr lang="en-US" sz="3200" strike="sngStrike" dirty="0"/>
              <a:t>and eventually the Board</a:t>
            </a:r>
            <a:r>
              <a:rPr lang="en-US" sz="3200" dirty="0"/>
              <a:t> a device that will afford the criteria to make some determination as to the cost-benefit ratio effectiveness of any given activity – and consequently a determination of the funding level. </a:t>
            </a:r>
            <a:endParaRPr lang="en-US" sz="3200" dirty="0">
              <a:effectLst/>
            </a:endParaRPr>
          </a:p>
        </p:txBody>
      </p:sp>
    </p:spTree>
    <p:extLst>
      <p:ext uri="{BB962C8B-B14F-4D97-AF65-F5344CB8AC3E}">
        <p14:creationId xmlns:p14="http://schemas.microsoft.com/office/powerpoint/2010/main" val="83145726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noProof="1"/>
              <a:t>Example</a:t>
            </a:r>
            <a:endParaRPr lang="en-US" sz="3600" dirty="0"/>
          </a:p>
        </p:txBody>
      </p:sp>
      <p:sp>
        <p:nvSpPr>
          <p:cNvPr id="223" name="Rectangle 3"/>
          <p:cNvSpPr>
            <a:spLocks noChangeArrowheads="1"/>
          </p:cNvSpPr>
          <p:nvPr/>
        </p:nvSpPr>
        <p:spPr bwMode="gray">
          <a:xfrm>
            <a:off x="431744" y="1382890"/>
            <a:ext cx="11704810" cy="4995332"/>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a:extLst/>
        </p:spPr>
        <p:txBody>
          <a:bodyPr lIns="216000" tIns="108000" rIns="144000" bIns="72000" anchor="ctr"/>
          <a:lstStyle/>
          <a:p>
            <a:pPr algn="just"/>
            <a:r>
              <a:rPr lang="en-US" sz="3200" dirty="0"/>
              <a:t>The performance measurements will give all levels of management a </a:t>
            </a:r>
            <a:r>
              <a:rPr lang="en-US" sz="3200" strike="sngStrike" dirty="0"/>
              <a:t>device</a:t>
            </a:r>
            <a:r>
              <a:rPr lang="en-US" sz="3200" dirty="0"/>
              <a:t> </a:t>
            </a:r>
            <a:r>
              <a:rPr lang="en-US" sz="3200" dirty="0">
                <a:solidFill>
                  <a:srgbClr val="FF0000"/>
                </a:solidFill>
              </a:rPr>
              <a:t>tool</a:t>
            </a:r>
            <a:r>
              <a:rPr lang="en-US" sz="3200" dirty="0"/>
              <a:t> that will afford the criteria to make some determination as to the cost-benefit ratio effectiveness of any given activity – and consequently a determination of the funding level. </a:t>
            </a:r>
            <a:endParaRPr lang="en-US" sz="3200" dirty="0">
              <a:effectLst/>
            </a:endParaRPr>
          </a:p>
        </p:txBody>
      </p:sp>
    </p:spTree>
    <p:extLst>
      <p:ext uri="{BB962C8B-B14F-4D97-AF65-F5344CB8AC3E}">
        <p14:creationId xmlns:p14="http://schemas.microsoft.com/office/powerpoint/2010/main" val="17121419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noProof="1"/>
              <a:t>Example</a:t>
            </a:r>
            <a:endParaRPr lang="en-US" sz="3600" dirty="0"/>
          </a:p>
        </p:txBody>
      </p:sp>
      <p:sp>
        <p:nvSpPr>
          <p:cNvPr id="223" name="Rectangle 3"/>
          <p:cNvSpPr>
            <a:spLocks noChangeArrowheads="1"/>
          </p:cNvSpPr>
          <p:nvPr/>
        </p:nvSpPr>
        <p:spPr bwMode="gray">
          <a:xfrm>
            <a:off x="431744" y="1382890"/>
            <a:ext cx="11704810" cy="4995332"/>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a:extLst/>
        </p:spPr>
        <p:txBody>
          <a:bodyPr lIns="216000" tIns="108000" rIns="144000" bIns="72000" anchor="ctr"/>
          <a:lstStyle/>
          <a:p>
            <a:pPr algn="just"/>
            <a:r>
              <a:rPr lang="en-US" sz="3200" dirty="0"/>
              <a:t>The performance measurements will give all levels of management a </a:t>
            </a:r>
            <a:r>
              <a:rPr lang="en-US" sz="3200" dirty="0">
                <a:solidFill>
                  <a:srgbClr val="FF0000"/>
                </a:solidFill>
              </a:rPr>
              <a:t>criteria-setting </a:t>
            </a:r>
            <a:r>
              <a:rPr lang="en-US" sz="3200" dirty="0"/>
              <a:t>tool </a:t>
            </a:r>
            <a:r>
              <a:rPr lang="en-US" sz="3200" strike="sngStrike" dirty="0"/>
              <a:t>that will afford the criteria to make some determination</a:t>
            </a:r>
            <a:r>
              <a:rPr lang="en-US" sz="3200" dirty="0"/>
              <a:t> as to the cost-benefit ratio effectiveness of any given activity – and consequently a determination of the funding level. </a:t>
            </a:r>
            <a:endParaRPr lang="en-US" sz="3200" dirty="0">
              <a:effectLst/>
            </a:endParaRPr>
          </a:p>
        </p:txBody>
      </p:sp>
    </p:spTree>
    <p:extLst>
      <p:ext uri="{BB962C8B-B14F-4D97-AF65-F5344CB8AC3E}">
        <p14:creationId xmlns:p14="http://schemas.microsoft.com/office/powerpoint/2010/main" val="221207187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noProof="1"/>
              <a:t>Example</a:t>
            </a:r>
            <a:endParaRPr lang="en-US" sz="3600" dirty="0"/>
          </a:p>
        </p:txBody>
      </p:sp>
      <p:sp>
        <p:nvSpPr>
          <p:cNvPr id="223" name="Rectangle 3"/>
          <p:cNvSpPr>
            <a:spLocks noChangeArrowheads="1"/>
          </p:cNvSpPr>
          <p:nvPr/>
        </p:nvSpPr>
        <p:spPr bwMode="gray">
          <a:xfrm>
            <a:off x="431744" y="1382890"/>
            <a:ext cx="11704810" cy="4995332"/>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a:extLst/>
        </p:spPr>
        <p:txBody>
          <a:bodyPr lIns="216000" tIns="108000" rIns="144000" bIns="72000" anchor="ctr"/>
          <a:lstStyle/>
          <a:p>
            <a:pPr algn="just"/>
            <a:r>
              <a:rPr lang="en-US" sz="3200" dirty="0"/>
              <a:t>The performance measurements will give all levels of management a </a:t>
            </a:r>
            <a:r>
              <a:rPr lang="en-US" sz="3200" dirty="0">
                <a:solidFill>
                  <a:srgbClr val="FF0000"/>
                </a:solidFill>
              </a:rPr>
              <a:t>criteria-setting </a:t>
            </a:r>
            <a:r>
              <a:rPr lang="en-US" sz="3200" dirty="0"/>
              <a:t>tool for determining </a:t>
            </a:r>
            <a:r>
              <a:rPr lang="en-US" sz="3200" strike="sngStrike" dirty="0"/>
              <a:t>as to </a:t>
            </a:r>
            <a:r>
              <a:rPr lang="en-US" sz="3200" dirty="0"/>
              <a:t>the cost-benefit ratio </a:t>
            </a:r>
            <a:r>
              <a:rPr lang="en-US" sz="3200" strike="sngStrike" dirty="0"/>
              <a:t>effectiveness of any given activity – </a:t>
            </a:r>
            <a:r>
              <a:rPr lang="en-US" sz="3200" dirty="0"/>
              <a:t>and consequent</a:t>
            </a:r>
            <a:r>
              <a:rPr lang="en-US" sz="3200" strike="sngStrike" dirty="0"/>
              <a:t>ly</a:t>
            </a:r>
            <a:r>
              <a:rPr lang="en-US" sz="3200" dirty="0"/>
              <a:t> </a:t>
            </a:r>
            <a:r>
              <a:rPr lang="en-US" sz="3200" strike="sngStrike" dirty="0"/>
              <a:t>a determination of the </a:t>
            </a:r>
            <a:r>
              <a:rPr lang="en-US" sz="3200" dirty="0"/>
              <a:t>funding level of every activity. </a:t>
            </a:r>
            <a:endParaRPr lang="en-US" sz="3200" dirty="0">
              <a:effectLst/>
            </a:endParaRPr>
          </a:p>
        </p:txBody>
      </p:sp>
    </p:spTree>
    <p:extLst>
      <p:ext uri="{BB962C8B-B14F-4D97-AF65-F5344CB8AC3E}">
        <p14:creationId xmlns:p14="http://schemas.microsoft.com/office/powerpoint/2010/main" val="376316286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noProof="1"/>
              <a:t>Example</a:t>
            </a:r>
            <a:endParaRPr lang="en-US" sz="3600" dirty="0"/>
          </a:p>
        </p:txBody>
      </p:sp>
      <p:sp>
        <p:nvSpPr>
          <p:cNvPr id="223" name="Rectangle 3"/>
          <p:cNvSpPr>
            <a:spLocks noChangeArrowheads="1"/>
          </p:cNvSpPr>
          <p:nvPr/>
        </p:nvSpPr>
        <p:spPr bwMode="gray">
          <a:xfrm>
            <a:off x="431744" y="1382890"/>
            <a:ext cx="11704810" cy="4995332"/>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a:extLst/>
        </p:spPr>
        <p:txBody>
          <a:bodyPr lIns="216000" tIns="108000" rIns="144000" bIns="72000" anchor="ctr"/>
          <a:lstStyle/>
          <a:p>
            <a:pPr algn="just"/>
            <a:r>
              <a:rPr lang="en-US" sz="3200" dirty="0"/>
              <a:t>The performance measurements will give all levels of management a criteria-setting tool for determining the cost-benefit ratio and consequent funding level of every activity. </a:t>
            </a:r>
          </a:p>
          <a:p>
            <a:pPr algn="just"/>
            <a:r>
              <a:rPr lang="en-US" sz="3200" dirty="0">
                <a:solidFill>
                  <a:srgbClr val="008000"/>
                </a:solidFill>
                <a:effectLst/>
              </a:rPr>
              <a:t>25 words</a:t>
            </a:r>
          </a:p>
        </p:txBody>
      </p:sp>
    </p:spTree>
    <p:extLst>
      <p:ext uri="{BB962C8B-B14F-4D97-AF65-F5344CB8AC3E}">
        <p14:creationId xmlns:p14="http://schemas.microsoft.com/office/powerpoint/2010/main" val="273487813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noProof="1"/>
              <a:t>Main rules</a:t>
            </a:r>
            <a:endParaRPr lang="en-US" sz="3600" dirty="0"/>
          </a:p>
        </p:txBody>
      </p:sp>
      <p:grpSp>
        <p:nvGrpSpPr>
          <p:cNvPr id="211" name="Gruppieren 210"/>
          <p:cNvGrpSpPr/>
          <p:nvPr/>
        </p:nvGrpSpPr>
        <p:grpSpPr>
          <a:xfrm>
            <a:off x="169343" y="2538177"/>
            <a:ext cx="11967211" cy="836282"/>
            <a:chOff x="328613" y="2433638"/>
            <a:chExt cx="11804242" cy="723900"/>
          </a:xfrm>
        </p:grpSpPr>
        <p:sp>
          <p:nvSpPr>
            <p:cNvPr id="224" name="Rectangle 8"/>
            <p:cNvSpPr>
              <a:spLocks noChangeArrowheads="1"/>
            </p:cNvSpPr>
            <p:nvPr/>
          </p:nvSpPr>
          <p:spPr bwMode="gray">
            <a:xfrm>
              <a:off x="328613" y="2433638"/>
              <a:ext cx="651434" cy="723900"/>
            </a:xfrm>
            <a:prstGeom prst="rect">
              <a:avLst/>
            </a:prstGeom>
            <a:gradFill>
              <a:gsLst>
                <a:gs pos="0">
                  <a:srgbClr val="969696"/>
                </a:gs>
                <a:gs pos="100000">
                  <a:srgbClr val="646464"/>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a:extLst/>
          </p:spPr>
          <p:txBody>
            <a:bodyPr lIns="108000" tIns="72000" rIns="108000" bIns="72000" anchor="ctr"/>
            <a:lstStyle/>
            <a:p>
              <a:pPr algn="ctr" defTabSz="801688" eaLnBrk="0" hangingPunct="0"/>
              <a:r>
                <a:rPr lang="de-DE" altLang="de-DE" sz="2800" b="1" noProof="1">
                  <a:solidFill>
                    <a:srgbClr val="FFFFFF"/>
                  </a:solidFill>
                  <a:effectLst>
                    <a:outerShdw blurRad="190500" algn="ctr" rotWithShape="0">
                      <a:prstClr val="black">
                        <a:alpha val="50000"/>
                      </a:prstClr>
                    </a:outerShdw>
                  </a:effectLst>
                  <a:cs typeface="Arial" charset="0"/>
                </a:rPr>
                <a:t>2</a:t>
              </a:r>
              <a:endParaRPr lang="de-DE" altLang="de-DE" b="1" noProof="1">
                <a:solidFill>
                  <a:srgbClr val="FFFFFF"/>
                </a:solidFill>
                <a:effectLst>
                  <a:outerShdw blurRad="190500" algn="ctr" rotWithShape="0">
                    <a:prstClr val="black">
                      <a:alpha val="50000"/>
                    </a:prstClr>
                  </a:outerShdw>
                </a:effectLst>
                <a:cs typeface="Arial" charset="0"/>
              </a:endParaRPr>
            </a:p>
          </p:txBody>
        </p:sp>
        <p:sp>
          <p:nvSpPr>
            <p:cNvPr id="225" name="Rectangle 13"/>
            <p:cNvSpPr>
              <a:spLocks noChangeArrowheads="1"/>
            </p:cNvSpPr>
            <p:nvPr/>
          </p:nvSpPr>
          <p:spPr bwMode="gray">
            <a:xfrm>
              <a:off x="1054655" y="2433638"/>
              <a:ext cx="11078200" cy="723900"/>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a:extLst/>
          </p:spPr>
          <p:txBody>
            <a:bodyPr lIns="216000" tIns="108000" rIns="144000" bIns="72000" anchor="ctr"/>
            <a:lstStyle/>
            <a:p>
              <a:pPr>
                <a:lnSpc>
                  <a:spcPct val="95000"/>
                </a:lnSpc>
                <a:spcAft>
                  <a:spcPts val="400"/>
                </a:spcAft>
                <a:buClr>
                  <a:srgbClr val="969696"/>
                </a:buClr>
              </a:pPr>
              <a:r>
                <a:rPr lang="en-US" altLang="de-DE" sz="2400" noProof="1">
                  <a:solidFill>
                    <a:srgbClr val="080808"/>
                  </a:solidFill>
                </a:rPr>
                <a:t>Keep your sentences as well as paragraphs reasonably short –</a:t>
              </a:r>
              <a:r>
                <a:rPr lang="en-US" altLang="de-DE" sz="2400" b="1" noProof="1">
                  <a:solidFill>
                    <a:srgbClr val="FF0000"/>
                  </a:solidFill>
                </a:rPr>
                <a:t>less is more</a:t>
              </a:r>
              <a:r>
                <a:rPr lang="en-US" altLang="de-DE" sz="2400" noProof="1">
                  <a:solidFill>
                    <a:srgbClr val="080808"/>
                  </a:solidFill>
                </a:rPr>
                <a:t>!</a:t>
              </a:r>
              <a:endParaRPr lang="de-DE" altLang="de-DE" sz="2400" noProof="1">
                <a:solidFill>
                  <a:srgbClr val="000000"/>
                </a:solidFill>
                <a:cs typeface="Arial" charset="0"/>
              </a:endParaRPr>
            </a:p>
          </p:txBody>
        </p:sp>
      </p:grpSp>
      <p:grpSp>
        <p:nvGrpSpPr>
          <p:cNvPr id="212" name="Gruppieren 211"/>
          <p:cNvGrpSpPr/>
          <p:nvPr/>
        </p:nvGrpSpPr>
        <p:grpSpPr>
          <a:xfrm>
            <a:off x="169343" y="1524001"/>
            <a:ext cx="11967211" cy="836282"/>
            <a:chOff x="328613" y="1555750"/>
            <a:chExt cx="11804242" cy="723900"/>
          </a:xfrm>
        </p:grpSpPr>
        <p:sp>
          <p:nvSpPr>
            <p:cNvPr id="222" name="Rectangle 7"/>
            <p:cNvSpPr>
              <a:spLocks noChangeArrowheads="1"/>
            </p:cNvSpPr>
            <p:nvPr/>
          </p:nvSpPr>
          <p:spPr bwMode="gray">
            <a:xfrm>
              <a:off x="328613" y="1555750"/>
              <a:ext cx="651434" cy="723900"/>
            </a:xfrm>
            <a:prstGeom prst="rect">
              <a:avLst/>
            </a:prstGeom>
            <a:gradFill>
              <a:gsLst>
                <a:gs pos="0">
                  <a:srgbClr val="C00000"/>
                </a:gs>
                <a:gs pos="100000">
                  <a:srgbClr val="7A0000"/>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a:extLst/>
          </p:spPr>
          <p:txBody>
            <a:bodyPr lIns="108000" tIns="72000" rIns="108000" bIns="72000" anchor="ctr"/>
            <a:lstStyle/>
            <a:p>
              <a:pPr algn="ctr" defTabSz="801688" eaLnBrk="0" hangingPunct="0"/>
              <a:r>
                <a:rPr lang="de-DE" altLang="de-DE" sz="2800" b="1" noProof="1">
                  <a:solidFill>
                    <a:srgbClr val="FFFFFF"/>
                  </a:solidFill>
                  <a:effectLst>
                    <a:outerShdw blurRad="190500" algn="ctr" rotWithShape="0">
                      <a:prstClr val="black">
                        <a:alpha val="50000"/>
                      </a:prstClr>
                    </a:outerShdw>
                  </a:effectLst>
                  <a:cs typeface="Arial" charset="0"/>
                </a:rPr>
                <a:t>1</a:t>
              </a:r>
            </a:p>
          </p:txBody>
        </p:sp>
        <p:sp>
          <p:nvSpPr>
            <p:cNvPr id="223" name="Rectangle 3"/>
            <p:cNvSpPr>
              <a:spLocks noChangeArrowheads="1"/>
            </p:cNvSpPr>
            <p:nvPr/>
          </p:nvSpPr>
          <p:spPr bwMode="gray">
            <a:xfrm>
              <a:off x="1054655" y="1555750"/>
              <a:ext cx="11078200" cy="723900"/>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a:extLst/>
          </p:spPr>
          <p:txBody>
            <a:bodyPr lIns="216000" tIns="108000" rIns="144000" bIns="72000" anchor="ctr"/>
            <a:lstStyle/>
            <a:p>
              <a:r>
                <a:rPr lang="en-US" sz="2400" dirty="0"/>
                <a:t>Be as clear, concise, and focused as possible without sacrificing the meaning of your writing. </a:t>
              </a:r>
              <a:endParaRPr lang="ru-RU" sz="2400" dirty="0"/>
            </a:p>
          </p:txBody>
        </p:sp>
      </p:grpSp>
      <p:grpSp>
        <p:nvGrpSpPr>
          <p:cNvPr id="213" name="Gruppieren 212"/>
          <p:cNvGrpSpPr/>
          <p:nvPr/>
        </p:nvGrpSpPr>
        <p:grpSpPr>
          <a:xfrm>
            <a:off x="169342" y="3554185"/>
            <a:ext cx="11984143" cy="838115"/>
            <a:chOff x="328613" y="3313113"/>
            <a:chExt cx="11820944" cy="725487"/>
          </a:xfrm>
        </p:grpSpPr>
        <p:sp>
          <p:nvSpPr>
            <p:cNvPr id="220" name="Rectangle 9"/>
            <p:cNvSpPr>
              <a:spLocks noChangeArrowheads="1"/>
            </p:cNvSpPr>
            <p:nvPr/>
          </p:nvSpPr>
          <p:spPr bwMode="gray">
            <a:xfrm>
              <a:off x="328613" y="3313113"/>
              <a:ext cx="651434" cy="725487"/>
            </a:xfrm>
            <a:prstGeom prst="rect">
              <a:avLst/>
            </a:prstGeom>
            <a:gradFill>
              <a:gsLst>
                <a:gs pos="0">
                  <a:srgbClr val="E6E6E6"/>
                </a:gs>
                <a:gs pos="100000">
                  <a:srgbClr val="AFAFAF"/>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a:extLst/>
          </p:spPr>
          <p:txBody>
            <a:bodyPr lIns="108000" tIns="72000" rIns="108000" bIns="72000" anchor="ctr"/>
            <a:lstStyle/>
            <a:p>
              <a:pPr algn="ctr" defTabSz="801688" eaLnBrk="0" hangingPunct="0"/>
              <a:r>
                <a:rPr lang="de-DE" altLang="de-DE" sz="2800" b="1" noProof="1">
                  <a:solidFill>
                    <a:srgbClr val="000000"/>
                  </a:solidFill>
                  <a:cs typeface="Arial" charset="0"/>
                </a:rPr>
                <a:t>3</a:t>
              </a:r>
            </a:p>
          </p:txBody>
        </p:sp>
        <p:sp>
          <p:nvSpPr>
            <p:cNvPr id="221" name="Rectangle 4"/>
            <p:cNvSpPr>
              <a:spLocks noChangeArrowheads="1"/>
            </p:cNvSpPr>
            <p:nvPr/>
          </p:nvSpPr>
          <p:spPr bwMode="gray">
            <a:xfrm>
              <a:off x="1071359" y="3313113"/>
              <a:ext cx="11078198" cy="725487"/>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a:extLst/>
          </p:spPr>
          <p:txBody>
            <a:bodyPr lIns="216000" tIns="108000" rIns="144000" bIns="72000" anchor="ctr"/>
            <a:lstStyle/>
            <a:p>
              <a:r>
                <a:rPr lang="en-US" altLang="en-US" sz="2400" dirty="0">
                  <a:solidFill>
                    <a:srgbClr val="080808"/>
                  </a:solidFill>
                </a:rPr>
                <a:t>Simplify, otherwise you will lose your readers.</a:t>
              </a:r>
              <a:endParaRPr lang="de-DE" altLang="en-US" sz="2400" dirty="0">
                <a:solidFill>
                  <a:srgbClr val="080808"/>
                </a:solidFill>
              </a:endParaRPr>
            </a:p>
          </p:txBody>
        </p:sp>
      </p:grpSp>
      <p:grpSp>
        <p:nvGrpSpPr>
          <p:cNvPr id="214" name="Gruppieren 213"/>
          <p:cNvGrpSpPr/>
          <p:nvPr/>
        </p:nvGrpSpPr>
        <p:grpSpPr>
          <a:xfrm>
            <a:off x="169339" y="4570194"/>
            <a:ext cx="11984147" cy="836282"/>
            <a:chOff x="328612" y="4192588"/>
            <a:chExt cx="11820947" cy="723900"/>
          </a:xfrm>
        </p:grpSpPr>
        <p:sp>
          <p:nvSpPr>
            <p:cNvPr id="218" name="Rectangle 10"/>
            <p:cNvSpPr>
              <a:spLocks noChangeArrowheads="1"/>
            </p:cNvSpPr>
            <p:nvPr/>
          </p:nvSpPr>
          <p:spPr bwMode="gray">
            <a:xfrm>
              <a:off x="328612" y="4192588"/>
              <a:ext cx="651435" cy="723900"/>
            </a:xfrm>
            <a:prstGeom prst="rect">
              <a:avLst/>
            </a:prstGeom>
            <a:gradFill>
              <a:gsLst>
                <a:gs pos="0">
                  <a:srgbClr val="E6E6E6"/>
                </a:gs>
                <a:gs pos="100000">
                  <a:srgbClr val="AFAFAF"/>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a:extLst/>
          </p:spPr>
          <p:txBody>
            <a:bodyPr lIns="108000" tIns="72000" rIns="108000" bIns="72000" anchor="ctr"/>
            <a:lstStyle/>
            <a:p>
              <a:pPr algn="ctr" defTabSz="801688" eaLnBrk="0" hangingPunct="0"/>
              <a:r>
                <a:rPr lang="de-DE" altLang="de-DE" sz="2800" b="1" noProof="1">
                  <a:solidFill>
                    <a:srgbClr val="000000"/>
                  </a:solidFill>
                  <a:cs typeface="Arial" charset="0"/>
                </a:rPr>
                <a:t>4</a:t>
              </a:r>
            </a:p>
          </p:txBody>
        </p:sp>
        <p:sp>
          <p:nvSpPr>
            <p:cNvPr id="219" name="Rectangle 5"/>
            <p:cNvSpPr>
              <a:spLocks noChangeArrowheads="1"/>
            </p:cNvSpPr>
            <p:nvPr/>
          </p:nvSpPr>
          <p:spPr bwMode="gray">
            <a:xfrm>
              <a:off x="1071359" y="4192588"/>
              <a:ext cx="11078200" cy="723900"/>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a:extLst/>
          </p:spPr>
          <p:txBody>
            <a:bodyPr lIns="216000" tIns="108000" rIns="144000" bIns="72000" anchor="ctr"/>
            <a:lstStyle/>
            <a:p>
              <a:r>
                <a:rPr lang="de-DE" altLang="en-US" sz="2400" dirty="0">
                  <a:solidFill>
                    <a:srgbClr val="080808"/>
                  </a:solidFill>
                </a:rPr>
                <a:t>Choose from among the many variables and stick to your choice. </a:t>
              </a:r>
            </a:p>
          </p:txBody>
        </p:sp>
      </p:grpSp>
      <p:grpSp>
        <p:nvGrpSpPr>
          <p:cNvPr id="215" name="Gruppieren 214"/>
          <p:cNvGrpSpPr/>
          <p:nvPr/>
        </p:nvGrpSpPr>
        <p:grpSpPr>
          <a:xfrm>
            <a:off x="169341" y="5586203"/>
            <a:ext cx="12001080" cy="836282"/>
            <a:chOff x="328613" y="5072063"/>
            <a:chExt cx="11837650" cy="723900"/>
          </a:xfrm>
        </p:grpSpPr>
        <p:sp>
          <p:nvSpPr>
            <p:cNvPr id="216" name="Rectangle 11"/>
            <p:cNvSpPr>
              <a:spLocks noChangeArrowheads="1"/>
            </p:cNvSpPr>
            <p:nvPr/>
          </p:nvSpPr>
          <p:spPr bwMode="gray">
            <a:xfrm>
              <a:off x="328613" y="5072063"/>
              <a:ext cx="651435" cy="723900"/>
            </a:xfrm>
            <a:prstGeom prst="rect">
              <a:avLst/>
            </a:prstGeom>
            <a:gradFill>
              <a:gsLst>
                <a:gs pos="0">
                  <a:srgbClr val="E6E6E6"/>
                </a:gs>
                <a:gs pos="100000">
                  <a:srgbClr val="AFAFAF"/>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a:extLst/>
          </p:spPr>
          <p:txBody>
            <a:bodyPr lIns="108000" tIns="72000" rIns="108000" bIns="72000" anchor="ctr"/>
            <a:lstStyle/>
            <a:p>
              <a:pPr algn="ctr" defTabSz="801688" eaLnBrk="0" hangingPunct="0"/>
              <a:r>
                <a:rPr lang="de-DE" altLang="de-DE" sz="2800" b="1" noProof="1">
                  <a:solidFill>
                    <a:srgbClr val="000000"/>
                  </a:solidFill>
                  <a:cs typeface="Arial" charset="0"/>
                </a:rPr>
                <a:t>5</a:t>
              </a:r>
            </a:p>
          </p:txBody>
        </p:sp>
        <p:sp>
          <p:nvSpPr>
            <p:cNvPr id="217" name="Rectangle 6"/>
            <p:cNvSpPr>
              <a:spLocks noChangeArrowheads="1"/>
            </p:cNvSpPr>
            <p:nvPr/>
          </p:nvSpPr>
          <p:spPr bwMode="gray">
            <a:xfrm>
              <a:off x="1088062" y="5072063"/>
              <a:ext cx="11078201" cy="723900"/>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a:extLst/>
          </p:spPr>
          <p:txBody>
            <a:bodyPr lIns="216000" tIns="108000" rIns="144000" bIns="72000" anchor="ctr"/>
            <a:lstStyle/>
            <a:p>
              <a:pPr>
                <a:lnSpc>
                  <a:spcPct val="95000"/>
                </a:lnSpc>
                <a:spcAft>
                  <a:spcPts val="400"/>
                </a:spcAft>
                <a:buClr>
                  <a:srgbClr val="969696"/>
                </a:buClr>
              </a:pPr>
              <a:r>
                <a:rPr lang="de-DE" altLang="de-DE" sz="2400" noProof="1">
                  <a:solidFill>
                    <a:srgbClr val="080808"/>
                  </a:solidFill>
                </a:rPr>
                <a:t>Think small – decide what specifically you want to write about and make sure you stick to the subject, cover it well and ... stop.</a:t>
              </a:r>
              <a:endParaRPr lang="de-DE" altLang="de-DE" sz="2400" noProof="1">
                <a:solidFill>
                  <a:srgbClr val="000000"/>
                </a:solidFill>
                <a:cs typeface="Arial" charset="0"/>
              </a:endParaRPr>
            </a:p>
          </p:txBody>
        </p:sp>
      </p:grpSp>
    </p:spTree>
    <p:extLst>
      <p:ext uri="{BB962C8B-B14F-4D97-AF65-F5344CB8AC3E}">
        <p14:creationId xmlns:p14="http://schemas.microsoft.com/office/powerpoint/2010/main" val="3167154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anim calcmode="lin" valueType="num">
                                      <p:cBhvr additive="base">
                                        <p:cTn id="7" dur="500" fill="hold"/>
                                        <p:tgtEl>
                                          <p:spTgt spid="212"/>
                                        </p:tgtEl>
                                        <p:attrNameLst>
                                          <p:attrName>ppt_x</p:attrName>
                                        </p:attrNameLst>
                                      </p:cBhvr>
                                      <p:tavLst>
                                        <p:tav tm="0">
                                          <p:val>
                                            <p:strVal val="#ppt_x"/>
                                          </p:val>
                                        </p:tav>
                                        <p:tav tm="100000">
                                          <p:val>
                                            <p:strVal val="#ppt_x"/>
                                          </p:val>
                                        </p:tav>
                                      </p:tavLst>
                                    </p:anim>
                                    <p:anim calcmode="lin" valueType="num">
                                      <p:cBhvr additive="base">
                                        <p:cTn id="8" dur="500" fill="hold"/>
                                        <p:tgtEl>
                                          <p:spTgt spid="2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1"/>
                                        </p:tgtEl>
                                        <p:attrNameLst>
                                          <p:attrName>style.visibility</p:attrName>
                                        </p:attrNameLst>
                                      </p:cBhvr>
                                      <p:to>
                                        <p:strVal val="visible"/>
                                      </p:to>
                                    </p:set>
                                    <p:anim calcmode="lin" valueType="num">
                                      <p:cBhvr additive="base">
                                        <p:cTn id="13" dur="500" fill="hold"/>
                                        <p:tgtEl>
                                          <p:spTgt spid="211"/>
                                        </p:tgtEl>
                                        <p:attrNameLst>
                                          <p:attrName>ppt_x</p:attrName>
                                        </p:attrNameLst>
                                      </p:cBhvr>
                                      <p:tavLst>
                                        <p:tav tm="0">
                                          <p:val>
                                            <p:strVal val="#ppt_x"/>
                                          </p:val>
                                        </p:tav>
                                        <p:tav tm="100000">
                                          <p:val>
                                            <p:strVal val="#ppt_x"/>
                                          </p:val>
                                        </p:tav>
                                      </p:tavLst>
                                    </p:anim>
                                    <p:anim calcmode="lin" valueType="num">
                                      <p:cBhvr additive="base">
                                        <p:cTn id="14" dur="500" fill="hold"/>
                                        <p:tgtEl>
                                          <p:spTgt spid="2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3"/>
                                        </p:tgtEl>
                                        <p:attrNameLst>
                                          <p:attrName>style.visibility</p:attrName>
                                        </p:attrNameLst>
                                      </p:cBhvr>
                                      <p:to>
                                        <p:strVal val="visible"/>
                                      </p:to>
                                    </p:set>
                                    <p:anim calcmode="lin" valueType="num">
                                      <p:cBhvr additive="base">
                                        <p:cTn id="19" dur="500" fill="hold"/>
                                        <p:tgtEl>
                                          <p:spTgt spid="213"/>
                                        </p:tgtEl>
                                        <p:attrNameLst>
                                          <p:attrName>ppt_x</p:attrName>
                                        </p:attrNameLst>
                                      </p:cBhvr>
                                      <p:tavLst>
                                        <p:tav tm="0">
                                          <p:val>
                                            <p:strVal val="#ppt_x"/>
                                          </p:val>
                                        </p:tav>
                                        <p:tav tm="100000">
                                          <p:val>
                                            <p:strVal val="#ppt_x"/>
                                          </p:val>
                                        </p:tav>
                                      </p:tavLst>
                                    </p:anim>
                                    <p:anim calcmode="lin" valueType="num">
                                      <p:cBhvr additive="base">
                                        <p:cTn id="20" dur="500" fill="hold"/>
                                        <p:tgtEl>
                                          <p:spTgt spid="2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4"/>
                                        </p:tgtEl>
                                        <p:attrNameLst>
                                          <p:attrName>style.visibility</p:attrName>
                                        </p:attrNameLst>
                                      </p:cBhvr>
                                      <p:to>
                                        <p:strVal val="visible"/>
                                      </p:to>
                                    </p:set>
                                    <p:anim calcmode="lin" valueType="num">
                                      <p:cBhvr additive="base">
                                        <p:cTn id="25" dur="500" fill="hold"/>
                                        <p:tgtEl>
                                          <p:spTgt spid="214"/>
                                        </p:tgtEl>
                                        <p:attrNameLst>
                                          <p:attrName>ppt_x</p:attrName>
                                        </p:attrNameLst>
                                      </p:cBhvr>
                                      <p:tavLst>
                                        <p:tav tm="0">
                                          <p:val>
                                            <p:strVal val="#ppt_x"/>
                                          </p:val>
                                        </p:tav>
                                        <p:tav tm="100000">
                                          <p:val>
                                            <p:strVal val="#ppt_x"/>
                                          </p:val>
                                        </p:tav>
                                      </p:tavLst>
                                    </p:anim>
                                    <p:anim calcmode="lin" valueType="num">
                                      <p:cBhvr additive="base">
                                        <p:cTn id="26" dur="500" fill="hold"/>
                                        <p:tgtEl>
                                          <p:spTgt spid="2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5"/>
                                        </p:tgtEl>
                                        <p:attrNameLst>
                                          <p:attrName>style.visibility</p:attrName>
                                        </p:attrNameLst>
                                      </p:cBhvr>
                                      <p:to>
                                        <p:strVal val="visible"/>
                                      </p:to>
                                    </p:set>
                                    <p:anim calcmode="lin" valueType="num">
                                      <p:cBhvr additive="base">
                                        <p:cTn id="31" dur="500" fill="hold"/>
                                        <p:tgtEl>
                                          <p:spTgt spid="215"/>
                                        </p:tgtEl>
                                        <p:attrNameLst>
                                          <p:attrName>ppt_x</p:attrName>
                                        </p:attrNameLst>
                                      </p:cBhvr>
                                      <p:tavLst>
                                        <p:tav tm="0">
                                          <p:val>
                                            <p:strVal val="#ppt_x"/>
                                          </p:val>
                                        </p:tav>
                                        <p:tav tm="100000">
                                          <p:val>
                                            <p:strVal val="#ppt_x"/>
                                          </p:val>
                                        </p:tav>
                                      </p:tavLst>
                                    </p:anim>
                                    <p:anim calcmode="lin" valueType="num">
                                      <p:cBhvr additive="base">
                                        <p:cTn id="32" dur="500" fill="hold"/>
                                        <p:tgtEl>
                                          <p:spTgt spid="2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noProof="1"/>
              <a:t>Main rules</a:t>
            </a:r>
            <a:endParaRPr lang="en-US" sz="3600" dirty="0"/>
          </a:p>
        </p:txBody>
      </p:sp>
      <p:grpSp>
        <p:nvGrpSpPr>
          <p:cNvPr id="211" name="Gruppieren 210"/>
          <p:cNvGrpSpPr/>
          <p:nvPr/>
        </p:nvGrpSpPr>
        <p:grpSpPr>
          <a:xfrm>
            <a:off x="169340" y="2538177"/>
            <a:ext cx="12001078" cy="836282"/>
            <a:chOff x="328613" y="2433638"/>
            <a:chExt cx="11837648" cy="723900"/>
          </a:xfrm>
        </p:grpSpPr>
        <p:sp>
          <p:nvSpPr>
            <p:cNvPr id="224" name="Rectangle 8"/>
            <p:cNvSpPr>
              <a:spLocks noChangeArrowheads="1"/>
            </p:cNvSpPr>
            <p:nvPr/>
          </p:nvSpPr>
          <p:spPr bwMode="gray">
            <a:xfrm>
              <a:off x="328613" y="2433638"/>
              <a:ext cx="920736" cy="723900"/>
            </a:xfrm>
            <a:prstGeom prst="rect">
              <a:avLst/>
            </a:prstGeom>
            <a:gradFill>
              <a:gsLst>
                <a:gs pos="0">
                  <a:srgbClr val="969696"/>
                </a:gs>
                <a:gs pos="100000">
                  <a:srgbClr val="646464"/>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a:extLst/>
          </p:spPr>
          <p:txBody>
            <a:bodyPr lIns="108000" tIns="72000" rIns="108000" bIns="72000" anchor="ctr"/>
            <a:lstStyle/>
            <a:p>
              <a:pPr algn="ctr" defTabSz="801688" eaLnBrk="0" hangingPunct="0"/>
              <a:r>
                <a:rPr lang="de-DE" altLang="de-DE" sz="2800" b="1" noProof="1">
                  <a:solidFill>
                    <a:srgbClr val="FFFFFF"/>
                  </a:solidFill>
                  <a:effectLst>
                    <a:outerShdw blurRad="190500" algn="ctr" rotWithShape="0">
                      <a:prstClr val="black">
                        <a:alpha val="50000"/>
                      </a:prstClr>
                    </a:outerShdw>
                  </a:effectLst>
                  <a:cs typeface="Arial" charset="0"/>
                </a:rPr>
                <a:t>7</a:t>
              </a:r>
              <a:endParaRPr lang="de-DE" altLang="de-DE" b="1" noProof="1">
                <a:solidFill>
                  <a:srgbClr val="FFFFFF"/>
                </a:solidFill>
                <a:effectLst>
                  <a:outerShdw blurRad="190500" algn="ctr" rotWithShape="0">
                    <a:prstClr val="black">
                      <a:alpha val="50000"/>
                    </a:prstClr>
                  </a:outerShdw>
                </a:effectLst>
                <a:cs typeface="Arial" charset="0"/>
              </a:endParaRPr>
            </a:p>
          </p:txBody>
        </p:sp>
        <p:sp>
          <p:nvSpPr>
            <p:cNvPr id="225" name="Rectangle 13"/>
            <p:cNvSpPr>
              <a:spLocks noChangeArrowheads="1"/>
            </p:cNvSpPr>
            <p:nvPr/>
          </p:nvSpPr>
          <p:spPr bwMode="gray">
            <a:xfrm>
              <a:off x="1394060" y="2433638"/>
              <a:ext cx="10772201" cy="723900"/>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a:extLst/>
          </p:spPr>
          <p:txBody>
            <a:bodyPr lIns="216000" tIns="108000" rIns="144000" bIns="72000" anchor="ctr"/>
            <a:lstStyle/>
            <a:p>
              <a:pPr>
                <a:lnSpc>
                  <a:spcPct val="95000"/>
                </a:lnSpc>
                <a:spcAft>
                  <a:spcPts val="400"/>
                </a:spcAft>
                <a:buClr>
                  <a:srgbClr val="969696"/>
                </a:buClr>
              </a:pPr>
              <a:r>
                <a:rPr lang="en-US" altLang="de-DE" sz="2400" noProof="1"/>
                <a:t>Use</a:t>
              </a:r>
              <a:r>
                <a:rPr lang="en-US" altLang="de-DE" sz="2400" b="1" noProof="1">
                  <a:solidFill>
                    <a:srgbClr val="FF0000"/>
                  </a:solidFill>
                </a:rPr>
                <a:t> I </a:t>
              </a:r>
              <a:r>
                <a:rPr lang="en-US" altLang="de-DE" sz="2400" noProof="1">
                  <a:solidFill>
                    <a:srgbClr val="080808"/>
                  </a:solidFill>
                </a:rPr>
                <a:t>and</a:t>
              </a:r>
              <a:r>
                <a:rPr lang="en-US" altLang="de-DE" sz="2400" b="1" noProof="1">
                  <a:solidFill>
                    <a:srgbClr val="FF0000"/>
                  </a:solidFill>
                </a:rPr>
                <a:t> We </a:t>
              </a:r>
              <a:r>
                <a:rPr lang="en-US" altLang="de-DE" sz="2400" noProof="1">
                  <a:solidFill>
                    <a:srgbClr val="080808"/>
                  </a:solidFill>
                </a:rPr>
                <a:t>for self-promotion in the international academic community.</a:t>
              </a:r>
              <a:endParaRPr lang="de-DE" altLang="de-DE" sz="2400" noProof="1">
                <a:solidFill>
                  <a:srgbClr val="000000"/>
                </a:solidFill>
                <a:cs typeface="Arial" charset="0"/>
              </a:endParaRPr>
            </a:p>
          </p:txBody>
        </p:sp>
      </p:grpSp>
      <p:grpSp>
        <p:nvGrpSpPr>
          <p:cNvPr id="212" name="Gruppieren 211"/>
          <p:cNvGrpSpPr/>
          <p:nvPr/>
        </p:nvGrpSpPr>
        <p:grpSpPr>
          <a:xfrm>
            <a:off x="169340" y="1524001"/>
            <a:ext cx="12001078" cy="836282"/>
            <a:chOff x="328613" y="1555750"/>
            <a:chExt cx="11837648" cy="723900"/>
          </a:xfrm>
        </p:grpSpPr>
        <p:sp>
          <p:nvSpPr>
            <p:cNvPr id="222" name="Rectangle 7"/>
            <p:cNvSpPr>
              <a:spLocks noChangeArrowheads="1"/>
            </p:cNvSpPr>
            <p:nvPr/>
          </p:nvSpPr>
          <p:spPr bwMode="gray">
            <a:xfrm>
              <a:off x="328613" y="1555750"/>
              <a:ext cx="920736" cy="723900"/>
            </a:xfrm>
            <a:prstGeom prst="rect">
              <a:avLst/>
            </a:prstGeom>
            <a:gradFill>
              <a:gsLst>
                <a:gs pos="0">
                  <a:srgbClr val="C00000"/>
                </a:gs>
                <a:gs pos="100000">
                  <a:srgbClr val="7A0000"/>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a:extLst/>
          </p:spPr>
          <p:txBody>
            <a:bodyPr lIns="108000" tIns="72000" rIns="108000" bIns="72000" anchor="ctr"/>
            <a:lstStyle/>
            <a:p>
              <a:pPr algn="ctr" defTabSz="801688" eaLnBrk="0" hangingPunct="0"/>
              <a:r>
                <a:rPr lang="de-DE" altLang="de-DE" sz="2800" b="1" noProof="1">
                  <a:solidFill>
                    <a:srgbClr val="FFFFFF"/>
                  </a:solidFill>
                  <a:effectLst>
                    <a:outerShdw blurRad="190500" algn="ctr" rotWithShape="0">
                      <a:prstClr val="black">
                        <a:alpha val="50000"/>
                      </a:prstClr>
                    </a:outerShdw>
                  </a:effectLst>
                  <a:cs typeface="Arial" charset="0"/>
                </a:rPr>
                <a:t>6</a:t>
              </a:r>
            </a:p>
          </p:txBody>
        </p:sp>
        <p:sp>
          <p:nvSpPr>
            <p:cNvPr id="223" name="Rectangle 3"/>
            <p:cNvSpPr>
              <a:spLocks noChangeArrowheads="1"/>
            </p:cNvSpPr>
            <p:nvPr/>
          </p:nvSpPr>
          <p:spPr bwMode="gray">
            <a:xfrm>
              <a:off x="1394060" y="1555750"/>
              <a:ext cx="10772201" cy="723900"/>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a:extLst/>
          </p:spPr>
          <p:txBody>
            <a:bodyPr lIns="216000" tIns="108000" rIns="144000" bIns="72000" anchor="ctr"/>
            <a:lstStyle/>
            <a:p>
              <a:r>
                <a:rPr lang="en-US" sz="2400" dirty="0"/>
                <a:t>Write Introduction and Discussion in active voice. Use passive voice to write M&amp;M and Results.</a:t>
              </a:r>
              <a:endParaRPr lang="ru-RU" sz="2400" dirty="0"/>
            </a:p>
          </p:txBody>
        </p:sp>
      </p:grpSp>
      <p:grpSp>
        <p:nvGrpSpPr>
          <p:cNvPr id="213" name="Gruppieren 212"/>
          <p:cNvGrpSpPr/>
          <p:nvPr/>
        </p:nvGrpSpPr>
        <p:grpSpPr>
          <a:xfrm>
            <a:off x="169341" y="3554185"/>
            <a:ext cx="11984143" cy="838115"/>
            <a:chOff x="328613" y="3313113"/>
            <a:chExt cx="11820945" cy="725487"/>
          </a:xfrm>
        </p:grpSpPr>
        <p:sp>
          <p:nvSpPr>
            <p:cNvPr id="220" name="Rectangle 9"/>
            <p:cNvSpPr>
              <a:spLocks noChangeArrowheads="1"/>
            </p:cNvSpPr>
            <p:nvPr/>
          </p:nvSpPr>
          <p:spPr bwMode="gray">
            <a:xfrm>
              <a:off x="328613" y="3313113"/>
              <a:ext cx="908512" cy="725487"/>
            </a:xfrm>
            <a:prstGeom prst="rect">
              <a:avLst/>
            </a:prstGeom>
            <a:gradFill>
              <a:gsLst>
                <a:gs pos="0">
                  <a:srgbClr val="E6E6E6"/>
                </a:gs>
                <a:gs pos="100000">
                  <a:srgbClr val="AFAFAF"/>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a:extLst/>
          </p:spPr>
          <p:txBody>
            <a:bodyPr lIns="108000" tIns="72000" rIns="108000" bIns="72000" anchor="ctr"/>
            <a:lstStyle/>
            <a:p>
              <a:pPr algn="ctr" defTabSz="801688" eaLnBrk="0" hangingPunct="0"/>
              <a:r>
                <a:rPr lang="de-DE" altLang="de-DE" sz="2800" b="1" noProof="1">
                  <a:solidFill>
                    <a:srgbClr val="000000"/>
                  </a:solidFill>
                  <a:cs typeface="Arial" charset="0"/>
                </a:rPr>
                <a:t>8</a:t>
              </a:r>
            </a:p>
          </p:txBody>
        </p:sp>
        <p:sp>
          <p:nvSpPr>
            <p:cNvPr id="221" name="Rectangle 4"/>
            <p:cNvSpPr>
              <a:spLocks noChangeArrowheads="1"/>
            </p:cNvSpPr>
            <p:nvPr/>
          </p:nvSpPr>
          <p:spPr bwMode="gray">
            <a:xfrm>
              <a:off x="1362945" y="3313113"/>
              <a:ext cx="10786613" cy="725487"/>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a:extLst/>
          </p:spPr>
          <p:txBody>
            <a:bodyPr lIns="216000" tIns="108000" rIns="144000" bIns="72000" anchor="ctr"/>
            <a:lstStyle/>
            <a:p>
              <a:r>
                <a:rPr lang="en-US" altLang="en-US" sz="2400" dirty="0">
                  <a:solidFill>
                    <a:srgbClr val="080808"/>
                  </a:solidFill>
                </a:rPr>
                <a:t>Frame and contextualize everything and always let your reader know what you are doing and why.</a:t>
              </a:r>
              <a:endParaRPr lang="de-DE" altLang="en-US" sz="2400" dirty="0">
                <a:solidFill>
                  <a:srgbClr val="080808"/>
                </a:solidFill>
              </a:endParaRPr>
            </a:p>
          </p:txBody>
        </p:sp>
      </p:grpSp>
      <p:grpSp>
        <p:nvGrpSpPr>
          <p:cNvPr id="214" name="Gruppieren 213"/>
          <p:cNvGrpSpPr/>
          <p:nvPr/>
        </p:nvGrpSpPr>
        <p:grpSpPr>
          <a:xfrm>
            <a:off x="169341" y="4570194"/>
            <a:ext cx="11984143" cy="836282"/>
            <a:chOff x="328613" y="4192588"/>
            <a:chExt cx="11979992" cy="723900"/>
          </a:xfrm>
        </p:grpSpPr>
        <p:sp>
          <p:nvSpPr>
            <p:cNvPr id="218" name="Rectangle 10"/>
            <p:cNvSpPr>
              <a:spLocks noChangeArrowheads="1"/>
            </p:cNvSpPr>
            <p:nvPr/>
          </p:nvSpPr>
          <p:spPr bwMode="gray">
            <a:xfrm>
              <a:off x="328613" y="4192588"/>
              <a:ext cx="920736" cy="723900"/>
            </a:xfrm>
            <a:prstGeom prst="rect">
              <a:avLst/>
            </a:prstGeom>
            <a:gradFill>
              <a:gsLst>
                <a:gs pos="0">
                  <a:srgbClr val="E6E6E6"/>
                </a:gs>
                <a:gs pos="100000">
                  <a:srgbClr val="AFAFAF"/>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a:extLst/>
          </p:spPr>
          <p:txBody>
            <a:bodyPr lIns="108000" tIns="72000" rIns="108000" bIns="72000" anchor="ctr"/>
            <a:lstStyle/>
            <a:p>
              <a:pPr algn="ctr" defTabSz="801688" eaLnBrk="0" hangingPunct="0"/>
              <a:r>
                <a:rPr lang="de-DE" altLang="de-DE" sz="2800" b="1" noProof="1">
                  <a:solidFill>
                    <a:srgbClr val="000000"/>
                  </a:solidFill>
                  <a:cs typeface="Arial" charset="0"/>
                </a:rPr>
                <a:t>9</a:t>
              </a:r>
            </a:p>
          </p:txBody>
        </p:sp>
        <p:sp>
          <p:nvSpPr>
            <p:cNvPr id="219" name="Rectangle 5"/>
            <p:cNvSpPr>
              <a:spLocks noChangeArrowheads="1"/>
            </p:cNvSpPr>
            <p:nvPr/>
          </p:nvSpPr>
          <p:spPr bwMode="gray">
            <a:xfrm>
              <a:off x="1408396" y="4192588"/>
              <a:ext cx="10900209" cy="723900"/>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a:extLst/>
          </p:spPr>
          <p:txBody>
            <a:bodyPr lIns="216000" tIns="108000" rIns="144000" bIns="72000" anchor="ctr"/>
            <a:lstStyle/>
            <a:p>
              <a:r>
                <a:rPr lang="de-DE" altLang="en-US" sz="2400" dirty="0">
                  <a:solidFill>
                    <a:srgbClr val="080808"/>
                  </a:solidFill>
                </a:rPr>
                <a:t>Define all your terms the moment you first mention them.  </a:t>
              </a:r>
            </a:p>
          </p:txBody>
        </p:sp>
      </p:grpSp>
      <p:grpSp>
        <p:nvGrpSpPr>
          <p:cNvPr id="215" name="Gruppieren 214"/>
          <p:cNvGrpSpPr/>
          <p:nvPr/>
        </p:nvGrpSpPr>
        <p:grpSpPr>
          <a:xfrm>
            <a:off x="169343" y="5586203"/>
            <a:ext cx="11984141" cy="836282"/>
            <a:chOff x="328613" y="5072063"/>
            <a:chExt cx="12148844" cy="723900"/>
          </a:xfrm>
        </p:grpSpPr>
        <p:sp>
          <p:nvSpPr>
            <p:cNvPr id="216" name="Rectangle 11"/>
            <p:cNvSpPr>
              <a:spLocks noChangeArrowheads="1"/>
            </p:cNvSpPr>
            <p:nvPr/>
          </p:nvSpPr>
          <p:spPr bwMode="gray">
            <a:xfrm>
              <a:off x="328613" y="5072063"/>
              <a:ext cx="946274" cy="723900"/>
            </a:xfrm>
            <a:prstGeom prst="rect">
              <a:avLst/>
            </a:prstGeom>
            <a:gradFill>
              <a:gsLst>
                <a:gs pos="0">
                  <a:srgbClr val="E6E6E6"/>
                </a:gs>
                <a:gs pos="100000">
                  <a:srgbClr val="AFAFAF"/>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a:extLst/>
          </p:spPr>
          <p:txBody>
            <a:bodyPr lIns="108000" tIns="72000" rIns="108000" bIns="72000" anchor="ctr"/>
            <a:lstStyle/>
            <a:p>
              <a:pPr algn="ctr" defTabSz="801688" eaLnBrk="0" hangingPunct="0"/>
              <a:r>
                <a:rPr lang="de-DE" altLang="de-DE" sz="2800" b="1" noProof="1">
                  <a:solidFill>
                    <a:srgbClr val="000000"/>
                  </a:solidFill>
                  <a:cs typeface="Arial" charset="0"/>
                </a:rPr>
                <a:t>10</a:t>
              </a:r>
            </a:p>
          </p:txBody>
        </p:sp>
        <p:sp>
          <p:nvSpPr>
            <p:cNvPr id="217" name="Rectangle 6"/>
            <p:cNvSpPr>
              <a:spLocks noChangeArrowheads="1"/>
            </p:cNvSpPr>
            <p:nvPr/>
          </p:nvSpPr>
          <p:spPr bwMode="gray">
            <a:xfrm>
              <a:off x="1399257" y="5072063"/>
              <a:ext cx="11078200" cy="723900"/>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a:extLst/>
          </p:spPr>
          <p:txBody>
            <a:bodyPr lIns="216000" tIns="108000" rIns="144000" bIns="72000" anchor="ctr"/>
            <a:lstStyle/>
            <a:p>
              <a:pPr>
                <a:lnSpc>
                  <a:spcPct val="95000"/>
                </a:lnSpc>
                <a:spcAft>
                  <a:spcPts val="400"/>
                </a:spcAft>
                <a:buClr>
                  <a:srgbClr val="969696"/>
                </a:buClr>
              </a:pPr>
              <a:r>
                <a:rPr lang="de-DE" altLang="de-DE" sz="2400" noProof="1">
                  <a:solidFill>
                    <a:srgbClr val="080808"/>
                  </a:solidFill>
                </a:rPr>
                <a:t>Avoid unnecessary jargon. </a:t>
              </a:r>
              <a:endParaRPr lang="de-DE" altLang="de-DE" sz="2400" noProof="1">
                <a:solidFill>
                  <a:srgbClr val="000000"/>
                </a:solidFill>
                <a:cs typeface="Arial" charset="0"/>
              </a:endParaRPr>
            </a:p>
          </p:txBody>
        </p:sp>
      </p:grpSp>
    </p:spTree>
    <p:extLst>
      <p:ext uri="{BB962C8B-B14F-4D97-AF65-F5344CB8AC3E}">
        <p14:creationId xmlns:p14="http://schemas.microsoft.com/office/powerpoint/2010/main" val="364931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anim calcmode="lin" valueType="num">
                                      <p:cBhvr additive="base">
                                        <p:cTn id="7" dur="500" fill="hold"/>
                                        <p:tgtEl>
                                          <p:spTgt spid="212"/>
                                        </p:tgtEl>
                                        <p:attrNameLst>
                                          <p:attrName>ppt_x</p:attrName>
                                        </p:attrNameLst>
                                      </p:cBhvr>
                                      <p:tavLst>
                                        <p:tav tm="0">
                                          <p:val>
                                            <p:strVal val="#ppt_x"/>
                                          </p:val>
                                        </p:tav>
                                        <p:tav tm="100000">
                                          <p:val>
                                            <p:strVal val="#ppt_x"/>
                                          </p:val>
                                        </p:tav>
                                      </p:tavLst>
                                    </p:anim>
                                    <p:anim calcmode="lin" valueType="num">
                                      <p:cBhvr additive="base">
                                        <p:cTn id="8" dur="500" fill="hold"/>
                                        <p:tgtEl>
                                          <p:spTgt spid="2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1"/>
                                        </p:tgtEl>
                                        <p:attrNameLst>
                                          <p:attrName>style.visibility</p:attrName>
                                        </p:attrNameLst>
                                      </p:cBhvr>
                                      <p:to>
                                        <p:strVal val="visible"/>
                                      </p:to>
                                    </p:set>
                                    <p:anim calcmode="lin" valueType="num">
                                      <p:cBhvr additive="base">
                                        <p:cTn id="13" dur="500" fill="hold"/>
                                        <p:tgtEl>
                                          <p:spTgt spid="211"/>
                                        </p:tgtEl>
                                        <p:attrNameLst>
                                          <p:attrName>ppt_x</p:attrName>
                                        </p:attrNameLst>
                                      </p:cBhvr>
                                      <p:tavLst>
                                        <p:tav tm="0">
                                          <p:val>
                                            <p:strVal val="#ppt_x"/>
                                          </p:val>
                                        </p:tav>
                                        <p:tav tm="100000">
                                          <p:val>
                                            <p:strVal val="#ppt_x"/>
                                          </p:val>
                                        </p:tav>
                                      </p:tavLst>
                                    </p:anim>
                                    <p:anim calcmode="lin" valueType="num">
                                      <p:cBhvr additive="base">
                                        <p:cTn id="14" dur="500" fill="hold"/>
                                        <p:tgtEl>
                                          <p:spTgt spid="2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3"/>
                                        </p:tgtEl>
                                        <p:attrNameLst>
                                          <p:attrName>style.visibility</p:attrName>
                                        </p:attrNameLst>
                                      </p:cBhvr>
                                      <p:to>
                                        <p:strVal val="visible"/>
                                      </p:to>
                                    </p:set>
                                    <p:anim calcmode="lin" valueType="num">
                                      <p:cBhvr additive="base">
                                        <p:cTn id="19" dur="500" fill="hold"/>
                                        <p:tgtEl>
                                          <p:spTgt spid="213"/>
                                        </p:tgtEl>
                                        <p:attrNameLst>
                                          <p:attrName>ppt_x</p:attrName>
                                        </p:attrNameLst>
                                      </p:cBhvr>
                                      <p:tavLst>
                                        <p:tav tm="0">
                                          <p:val>
                                            <p:strVal val="#ppt_x"/>
                                          </p:val>
                                        </p:tav>
                                        <p:tav tm="100000">
                                          <p:val>
                                            <p:strVal val="#ppt_x"/>
                                          </p:val>
                                        </p:tav>
                                      </p:tavLst>
                                    </p:anim>
                                    <p:anim calcmode="lin" valueType="num">
                                      <p:cBhvr additive="base">
                                        <p:cTn id="20" dur="500" fill="hold"/>
                                        <p:tgtEl>
                                          <p:spTgt spid="2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4"/>
                                        </p:tgtEl>
                                        <p:attrNameLst>
                                          <p:attrName>style.visibility</p:attrName>
                                        </p:attrNameLst>
                                      </p:cBhvr>
                                      <p:to>
                                        <p:strVal val="visible"/>
                                      </p:to>
                                    </p:set>
                                    <p:anim calcmode="lin" valueType="num">
                                      <p:cBhvr additive="base">
                                        <p:cTn id="25" dur="500" fill="hold"/>
                                        <p:tgtEl>
                                          <p:spTgt spid="214"/>
                                        </p:tgtEl>
                                        <p:attrNameLst>
                                          <p:attrName>ppt_x</p:attrName>
                                        </p:attrNameLst>
                                      </p:cBhvr>
                                      <p:tavLst>
                                        <p:tav tm="0">
                                          <p:val>
                                            <p:strVal val="#ppt_x"/>
                                          </p:val>
                                        </p:tav>
                                        <p:tav tm="100000">
                                          <p:val>
                                            <p:strVal val="#ppt_x"/>
                                          </p:val>
                                        </p:tav>
                                      </p:tavLst>
                                    </p:anim>
                                    <p:anim calcmode="lin" valueType="num">
                                      <p:cBhvr additive="base">
                                        <p:cTn id="26" dur="500" fill="hold"/>
                                        <p:tgtEl>
                                          <p:spTgt spid="2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5"/>
                                        </p:tgtEl>
                                        <p:attrNameLst>
                                          <p:attrName>style.visibility</p:attrName>
                                        </p:attrNameLst>
                                      </p:cBhvr>
                                      <p:to>
                                        <p:strVal val="visible"/>
                                      </p:to>
                                    </p:set>
                                    <p:anim calcmode="lin" valueType="num">
                                      <p:cBhvr additive="base">
                                        <p:cTn id="31" dur="500" fill="hold"/>
                                        <p:tgtEl>
                                          <p:spTgt spid="215"/>
                                        </p:tgtEl>
                                        <p:attrNameLst>
                                          <p:attrName>ppt_x</p:attrName>
                                        </p:attrNameLst>
                                      </p:cBhvr>
                                      <p:tavLst>
                                        <p:tav tm="0">
                                          <p:val>
                                            <p:strVal val="#ppt_x"/>
                                          </p:val>
                                        </p:tav>
                                        <p:tav tm="100000">
                                          <p:val>
                                            <p:strVal val="#ppt_x"/>
                                          </p:val>
                                        </p:tav>
                                      </p:tavLst>
                                    </p:anim>
                                    <p:anim calcmode="lin" valueType="num">
                                      <p:cBhvr additive="base">
                                        <p:cTn id="32" dur="500" fill="hold"/>
                                        <p:tgtEl>
                                          <p:spTgt spid="2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bwMode="gray"/>
        <p:txBody>
          <a:bodyPr/>
          <a:lstStyle/>
          <a:p>
            <a:r>
              <a:rPr lang="en-US" noProof="1"/>
              <a:t>Enter your subheadline here</a:t>
            </a:r>
          </a:p>
        </p:txBody>
      </p:sp>
      <p:sp>
        <p:nvSpPr>
          <p:cNvPr id="34" name="Inhaltsplatzhalter 2" descr="&#10;&#10;&#10;&#10;&#10;&#10;&#10;&#10;&#10;&#10;&#10;&#10;&#10;&#10;&#10;&#10;&#10;&#10;&#10;&#10;&#10;&#10;&#10;&#10;&#10;&#10;&#10;&#10;&#10;&#10;&#10;&#10;&#10;PresentationLoad.com"/>
          <p:cNvSpPr txBox="1">
            <a:spLocks/>
          </p:cNvSpPr>
          <p:nvPr/>
        </p:nvSpPr>
        <p:spPr bwMode="gray">
          <a:xfrm>
            <a:off x="6116638" y="1504950"/>
            <a:ext cx="5362548" cy="4376398"/>
          </a:xfrm>
          <a:prstGeom prst="rect">
            <a:avLst/>
          </a:prstGeom>
        </p:spPr>
        <p:txBody>
          <a:bodyPr lIns="0">
            <a:noAutofit/>
          </a:bodyPr>
          <a:lstStyle>
            <a:lvl1pPr marL="273050" indent="-273050" algn="l" defTabSz="914400" rtl="0" eaLnBrk="1" latinLnBrk="0" hangingPunct="1">
              <a:spcBef>
                <a:spcPts val="0"/>
              </a:spcBef>
              <a:spcAft>
                <a:spcPts val="1000"/>
              </a:spcAft>
              <a:buFont typeface="Wingdings" panose="05000000000000000000" pitchFamily="2" charset="2"/>
              <a:buChar char="§"/>
              <a:defRPr sz="2200" kern="1200">
                <a:solidFill>
                  <a:schemeClr val="tx1"/>
                </a:solidFill>
                <a:latin typeface="Calibri Light" panose="020F0302020204030204" pitchFamily="34" charset="0"/>
                <a:ea typeface="+mn-ea"/>
                <a:cs typeface="+mn-cs"/>
              </a:defRPr>
            </a:lvl1pPr>
            <a:lvl2pPr marL="808038" indent="-273050" algn="l" defTabSz="914400" rtl="0" eaLnBrk="1" latinLnBrk="0" hangingPunct="1">
              <a:spcBef>
                <a:spcPts val="0"/>
              </a:spcBef>
              <a:spcAft>
                <a:spcPts val="1000"/>
              </a:spcAft>
              <a:buFont typeface="Symbol" panose="05050102010706020507" pitchFamily="18" charset="2"/>
              <a:buChar char="-"/>
              <a:defRPr sz="2000" kern="1200">
                <a:solidFill>
                  <a:schemeClr val="tx1"/>
                </a:solidFill>
                <a:latin typeface="Calibri Light" panose="020F0302020204030204" pitchFamily="34" charset="0"/>
                <a:ea typeface="+mn-ea"/>
                <a:cs typeface="+mn-cs"/>
              </a:defRPr>
            </a:lvl2pPr>
            <a:lvl3pPr marL="1081088" indent="-177800" algn="l" defTabSz="914400" rtl="0" eaLnBrk="1" latinLnBrk="0" hangingPunct="1">
              <a:spcBef>
                <a:spcPts val="0"/>
              </a:spcBef>
              <a:spcAft>
                <a:spcPts val="1000"/>
              </a:spcAft>
              <a:buFont typeface="Symbol" panose="05050102010706020507" pitchFamily="18" charset="2"/>
              <a:buChar char="-"/>
              <a:defRPr sz="1800" kern="1200">
                <a:solidFill>
                  <a:schemeClr val="tx1"/>
                </a:solidFill>
                <a:latin typeface="Calibri Light" panose="020F0302020204030204" pitchFamily="34" charset="0"/>
                <a:ea typeface="+mn-ea"/>
                <a:cs typeface="+mn-cs"/>
              </a:defRPr>
            </a:lvl3pPr>
            <a:lvl4pPr marL="1436688" indent="-177800" algn="l" defTabSz="914400" rtl="0" eaLnBrk="1" latinLnBrk="0" hangingPunct="1">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4pPr>
            <a:lvl5pPr marL="1793875" indent="-179388" algn="l" defTabSz="914400" rtl="0" eaLnBrk="1" latinLnBrk="0" hangingPunct="1">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Font typeface="Wingdings" panose="05000000000000000000" pitchFamily="2" charset="2"/>
              <a:buNone/>
            </a:pPr>
            <a:r>
              <a:rPr lang="en-US" sz="2400">
                <a:latin typeface="Bebas Neue" panose="020B0506020202020201" pitchFamily="34" charset="0"/>
              </a:rPr>
              <a:t>THIS IS A PLACEHOLDER TEXT. </a:t>
            </a:r>
            <a:br>
              <a:rPr lang="en-US" sz="2400" dirty="0">
                <a:latin typeface="Bebas Neue" panose="020B0506020202020201" pitchFamily="34" charset="0"/>
              </a:rPr>
            </a:br>
            <a:r>
              <a:rPr lang="en-US" sz="1800" dirty="0">
                <a:solidFill>
                  <a:schemeClr val="tx1">
                    <a:lumMod val="50000"/>
                    <a:lumOff val="50000"/>
                  </a:schemeClr>
                </a:solidFill>
              </a:rPr>
              <a:t>This text can be replaced with your own text. The text demonstrates how your own text will look when you replace the placeholder with your own text.</a:t>
            </a:r>
          </a:p>
          <a:p>
            <a:pPr marL="0" indent="0">
              <a:lnSpc>
                <a:spcPct val="90000"/>
              </a:lnSpc>
              <a:buFont typeface="Wingdings" panose="05000000000000000000" pitchFamily="2" charset="2"/>
              <a:buNone/>
            </a:pPr>
            <a:r>
              <a:rPr lang="en-US" sz="1800" dirty="0">
                <a:solidFill>
                  <a:schemeClr val="tx1">
                    <a:lumMod val="50000"/>
                    <a:lumOff val="50000"/>
                  </a:schemeClr>
                </a:solidFill>
              </a:rPr>
              <a:t>If you don’t want to use the style and size of the fonts as used in this placeholder it’s possible to replace it by selecting different options. If you don’t want to use the style and size of the fonts as used in this placeholder it’s possible to replace it by selecting different options.</a:t>
            </a:r>
          </a:p>
        </p:txBody>
      </p:sp>
      <p:pic>
        <p:nvPicPr>
          <p:cNvPr id="36" name="Изображение 35" descr="Screen Shot 2018-04-25 at 9.35.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940" y="130175"/>
            <a:ext cx="11391900" cy="6616700"/>
          </a:xfrm>
          <a:prstGeom prst="rect">
            <a:avLst/>
          </a:prstGeom>
        </p:spPr>
      </p:pic>
    </p:spTree>
    <p:extLst>
      <p:ext uri="{BB962C8B-B14F-4D97-AF65-F5344CB8AC3E}">
        <p14:creationId xmlns:p14="http://schemas.microsoft.com/office/powerpoint/2010/main" val="228243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bwMode="gray"/>
        <p:txBody>
          <a:bodyPr/>
          <a:lstStyle/>
          <a:p>
            <a:r>
              <a:rPr lang="en-US" noProof="1"/>
              <a:t>Enter your subheadline here</a:t>
            </a:r>
          </a:p>
        </p:txBody>
      </p:sp>
      <p:pic>
        <p:nvPicPr>
          <p:cNvPr id="2" name="Изображение 1" descr="Screen Shot 2018-04-25 at 9.36.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252" y="837188"/>
            <a:ext cx="10641211" cy="5750507"/>
          </a:xfrm>
          <a:prstGeom prst="rect">
            <a:avLst/>
          </a:prstGeom>
        </p:spPr>
      </p:pic>
      <p:sp>
        <p:nvSpPr>
          <p:cNvPr id="3" name="TextBox 2"/>
          <p:cNvSpPr txBox="1"/>
          <p:nvPr/>
        </p:nvSpPr>
        <p:spPr>
          <a:xfrm>
            <a:off x="516252" y="289350"/>
            <a:ext cx="10962934" cy="1077218"/>
          </a:xfrm>
          <a:prstGeom prst="rect">
            <a:avLst/>
          </a:prstGeom>
          <a:noFill/>
        </p:spPr>
        <p:txBody>
          <a:bodyPr wrap="square" rtlCol="0">
            <a:spAutoFit/>
          </a:bodyPr>
          <a:lstStyle/>
          <a:p>
            <a:r>
              <a:rPr lang="en-US" sz="3200" dirty="0"/>
              <a:t>Do well-cited researchers use first person? </a:t>
            </a:r>
          </a:p>
          <a:p>
            <a:endParaRPr lang="ru-RU" sz="3200" dirty="0"/>
          </a:p>
        </p:txBody>
      </p:sp>
    </p:spTree>
    <p:extLst>
      <p:ext uri="{BB962C8B-B14F-4D97-AF65-F5344CB8AC3E}">
        <p14:creationId xmlns:p14="http://schemas.microsoft.com/office/powerpoint/2010/main" val="85133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dirty="0"/>
              <a:t>ХОРОШИЕ новости о журналах</a:t>
            </a:r>
            <a:endParaRPr lang="de-DE" dirty="0"/>
          </a:p>
        </p:txBody>
      </p:sp>
      <p:sp>
        <p:nvSpPr>
          <p:cNvPr id="4" name="Inhaltsplatzhalter 3"/>
          <p:cNvSpPr>
            <a:spLocks noGrp="1"/>
          </p:cNvSpPr>
          <p:nvPr>
            <p:ph idx="1"/>
          </p:nvPr>
        </p:nvSpPr>
        <p:spPr>
          <a:xfrm>
            <a:off x="379472" y="1073654"/>
            <a:ext cx="6749025" cy="4319248"/>
          </a:xfrm>
        </p:spPr>
        <p:txBody>
          <a:bodyPr/>
          <a:lstStyle/>
          <a:p>
            <a:pPr algn="just"/>
            <a:r>
              <a:rPr lang="ru-RU" sz="2400" dirty="0"/>
              <a:t>Многие журналы нуждаются в постоянном пополнении своего издательского портфеля </a:t>
            </a:r>
          </a:p>
          <a:p>
            <a:pPr algn="just"/>
            <a:r>
              <a:rPr lang="ru-RU" sz="2400" dirty="0"/>
              <a:t>Во всем мире: почти 250,000 периодических журналов </a:t>
            </a:r>
          </a:p>
          <a:p>
            <a:pPr algn="just"/>
            <a:r>
              <a:rPr lang="ru-RU" sz="2400" dirty="0"/>
              <a:t>38,000 действующих академических журналов </a:t>
            </a:r>
          </a:p>
          <a:p>
            <a:pPr algn="just"/>
            <a:r>
              <a:rPr lang="ru-RU" sz="2400" dirty="0"/>
              <a:t>Часто журналы просят авторов присылать им статьи</a:t>
            </a:r>
            <a:endParaRPr lang="en-US" sz="2400" dirty="0"/>
          </a:p>
          <a:p>
            <a:pPr algn="just"/>
            <a:r>
              <a:rPr lang="ru-RU" sz="2400" dirty="0"/>
              <a:t>35</a:t>
            </a:r>
            <a:r>
              <a:rPr lang="en-US" sz="2400" dirty="0"/>
              <a:t>% </a:t>
            </a:r>
            <a:r>
              <a:rPr lang="ru-RU" sz="2400" dirty="0"/>
              <a:t>журналов получают 100 статей в год; 5</a:t>
            </a:r>
            <a:r>
              <a:rPr lang="en-US" sz="2400" dirty="0"/>
              <a:t>% </a:t>
            </a:r>
            <a:r>
              <a:rPr lang="ru-RU" sz="2400" dirty="0"/>
              <a:t>журналов имеют коэффициент отклонения выше 90 </a:t>
            </a:r>
            <a:r>
              <a:rPr lang="en-US" sz="2400" dirty="0"/>
              <a:t>%</a:t>
            </a:r>
            <a:r>
              <a:rPr lang="ru-RU" sz="2400" dirty="0"/>
              <a:t> </a:t>
            </a:r>
          </a:p>
          <a:p>
            <a:pPr algn="just"/>
            <a:r>
              <a:rPr lang="ru-RU" sz="2400" dirty="0"/>
              <a:t>Более точные данные: коэффициент отклонения - 60</a:t>
            </a:r>
            <a:r>
              <a:rPr lang="en-US" sz="2400" dirty="0"/>
              <a:t>% </a:t>
            </a:r>
            <a:r>
              <a:rPr lang="ru-RU" sz="2400" dirty="0"/>
              <a:t>(данные не менялись последние три десятилетия)</a:t>
            </a:r>
            <a:r>
              <a:rPr lang="en-US" sz="2400" dirty="0"/>
              <a:t> </a:t>
            </a:r>
            <a:r>
              <a:rPr lang="ru-RU" sz="2400" dirty="0"/>
              <a:t> </a:t>
            </a:r>
            <a:endParaRPr lang="en-US" sz="2400" dirty="0"/>
          </a:p>
          <a:p>
            <a:endParaRPr lang="de-DE" dirty="0"/>
          </a:p>
        </p:txBody>
      </p:sp>
      <p:grpSp>
        <p:nvGrpSpPr>
          <p:cNvPr id="4121" name="Gruppieren 4120"/>
          <p:cNvGrpSpPr/>
          <p:nvPr/>
        </p:nvGrpSpPr>
        <p:grpSpPr>
          <a:xfrm>
            <a:off x="7265277" y="0"/>
            <a:ext cx="4925136" cy="6845284"/>
            <a:chOff x="-15185464" y="-5886450"/>
            <a:chExt cx="11145277" cy="15655926"/>
          </a:xfrm>
        </p:grpSpPr>
        <p:sp>
          <p:nvSpPr>
            <p:cNvPr id="6" name="Freeform 6"/>
            <p:cNvSpPr>
              <a:spLocks/>
            </p:cNvSpPr>
            <p:nvPr/>
          </p:nvSpPr>
          <p:spPr bwMode="auto">
            <a:xfrm>
              <a:off x="-4048125" y="384175"/>
              <a:ext cx="7938" cy="31750"/>
            </a:xfrm>
            <a:custGeom>
              <a:avLst/>
              <a:gdLst>
                <a:gd name="T0" fmla="*/ 5 w 5"/>
                <a:gd name="T1" fmla="*/ 5 h 20"/>
                <a:gd name="T2" fmla="*/ 0 w 5"/>
                <a:gd name="T3" fmla="*/ 15 h 20"/>
                <a:gd name="T4" fmla="*/ 5 w 5"/>
                <a:gd name="T5" fmla="*/ 20 h 20"/>
                <a:gd name="T6" fmla="*/ 5 w 5"/>
                <a:gd name="T7" fmla="*/ 10 h 20"/>
                <a:gd name="T8" fmla="*/ 5 w 5"/>
                <a:gd name="T9" fmla="*/ 0 h 20"/>
                <a:gd name="T10" fmla="*/ 5 w 5"/>
                <a:gd name="T11" fmla="*/ 5 h 20"/>
              </a:gdLst>
              <a:ahLst/>
              <a:cxnLst>
                <a:cxn ang="0">
                  <a:pos x="T0" y="T1"/>
                </a:cxn>
                <a:cxn ang="0">
                  <a:pos x="T2" y="T3"/>
                </a:cxn>
                <a:cxn ang="0">
                  <a:pos x="T4" y="T5"/>
                </a:cxn>
                <a:cxn ang="0">
                  <a:pos x="T6" y="T7"/>
                </a:cxn>
                <a:cxn ang="0">
                  <a:pos x="T8" y="T9"/>
                </a:cxn>
                <a:cxn ang="0">
                  <a:pos x="T10" y="T11"/>
                </a:cxn>
              </a:cxnLst>
              <a:rect l="0" t="0" r="r" b="b"/>
              <a:pathLst>
                <a:path w="5" h="20">
                  <a:moveTo>
                    <a:pt x="5" y="5"/>
                  </a:moveTo>
                  <a:lnTo>
                    <a:pt x="0" y="15"/>
                  </a:lnTo>
                  <a:lnTo>
                    <a:pt x="5" y="20"/>
                  </a:lnTo>
                  <a:lnTo>
                    <a:pt x="5" y="10"/>
                  </a:lnTo>
                  <a:lnTo>
                    <a:pt x="5" y="0"/>
                  </a:lnTo>
                  <a:lnTo>
                    <a:pt x="5" y="5"/>
                  </a:lnTo>
                  <a:close/>
                </a:path>
              </a:pathLst>
            </a:custGeom>
            <a:solidFill>
              <a:srgbClr val="5EAE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 name="Rectangle 7"/>
            <p:cNvSpPr>
              <a:spLocks noChangeArrowheads="1"/>
            </p:cNvSpPr>
            <p:nvPr/>
          </p:nvSpPr>
          <p:spPr bwMode="auto">
            <a:xfrm>
              <a:off x="-9705975" y="8637588"/>
              <a:ext cx="1588" cy="1588"/>
            </a:xfrm>
            <a:prstGeom prst="rect">
              <a:avLst/>
            </a:prstGeom>
            <a:solidFill>
              <a:srgbClr val="5EAED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 name="Freeform 8"/>
            <p:cNvSpPr>
              <a:spLocks/>
            </p:cNvSpPr>
            <p:nvPr/>
          </p:nvSpPr>
          <p:spPr bwMode="auto">
            <a:xfrm>
              <a:off x="-4040188" y="384175"/>
              <a:ext cx="0" cy="7938"/>
            </a:xfrm>
            <a:custGeom>
              <a:avLst/>
              <a:gdLst>
                <a:gd name="T0" fmla="*/ 0 h 5"/>
                <a:gd name="T1" fmla="*/ 5 h 5"/>
                <a:gd name="T2" fmla="*/ 0 h 5"/>
                <a:gd name="T3" fmla="*/ 0 h 5"/>
              </a:gdLst>
              <a:ahLst/>
              <a:cxnLst>
                <a:cxn ang="0">
                  <a:pos x="0" y="T0"/>
                </a:cxn>
                <a:cxn ang="0">
                  <a:pos x="0" y="T1"/>
                </a:cxn>
                <a:cxn ang="0">
                  <a:pos x="0" y="T2"/>
                </a:cxn>
                <a:cxn ang="0">
                  <a:pos x="0" y="T3"/>
                </a:cxn>
              </a:cxnLst>
              <a:rect l="0" t="0" r="r" b="b"/>
              <a:pathLst>
                <a:path h="5">
                  <a:moveTo>
                    <a:pt x="0" y="0"/>
                  </a:moveTo>
                  <a:lnTo>
                    <a:pt x="0" y="5"/>
                  </a:lnTo>
                  <a:lnTo>
                    <a:pt x="0" y="0"/>
                  </a:lnTo>
                  <a:lnTo>
                    <a:pt x="0" y="0"/>
                  </a:lnTo>
                  <a:close/>
                </a:path>
              </a:pathLst>
            </a:custGeom>
            <a:solidFill>
              <a:srgbClr val="5EAE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 name="Rectangle 9"/>
            <p:cNvSpPr>
              <a:spLocks noChangeArrowheads="1"/>
            </p:cNvSpPr>
            <p:nvPr/>
          </p:nvSpPr>
          <p:spPr bwMode="auto">
            <a:xfrm>
              <a:off x="-9705975" y="8637588"/>
              <a:ext cx="1588" cy="1588"/>
            </a:xfrm>
            <a:prstGeom prst="rect">
              <a:avLst/>
            </a:prstGeom>
            <a:solidFill>
              <a:srgbClr val="5EAED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 name="Freeform 10"/>
            <p:cNvSpPr>
              <a:spLocks/>
            </p:cNvSpPr>
            <p:nvPr/>
          </p:nvSpPr>
          <p:spPr bwMode="auto">
            <a:xfrm>
              <a:off x="-15185464" y="-4660975"/>
              <a:ext cx="2501900" cy="8205787"/>
            </a:xfrm>
            <a:custGeom>
              <a:avLst/>
              <a:gdLst>
                <a:gd name="T0" fmla="*/ 1566 w 1576"/>
                <a:gd name="T1" fmla="*/ 0 h 5169"/>
                <a:gd name="T2" fmla="*/ 808 w 1576"/>
                <a:gd name="T3" fmla="*/ 527 h 5169"/>
                <a:gd name="T4" fmla="*/ 808 w 1576"/>
                <a:gd name="T5" fmla="*/ 527 h 5169"/>
                <a:gd name="T6" fmla="*/ 16 w 1576"/>
                <a:gd name="T7" fmla="*/ 1089 h 5169"/>
                <a:gd name="T8" fmla="*/ 0 w 1576"/>
                <a:gd name="T9" fmla="*/ 1089 h 5169"/>
                <a:gd name="T10" fmla="*/ 0 w 1576"/>
                <a:gd name="T11" fmla="*/ 5169 h 5169"/>
                <a:gd name="T12" fmla="*/ 1576 w 1576"/>
                <a:gd name="T13" fmla="*/ 5 h 5169"/>
                <a:gd name="T14" fmla="*/ 1566 w 1576"/>
                <a:gd name="T15" fmla="*/ 0 h 5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169">
                  <a:moveTo>
                    <a:pt x="1566" y="0"/>
                  </a:moveTo>
                  <a:lnTo>
                    <a:pt x="808" y="527"/>
                  </a:lnTo>
                  <a:lnTo>
                    <a:pt x="808" y="527"/>
                  </a:lnTo>
                  <a:lnTo>
                    <a:pt x="16" y="1089"/>
                  </a:lnTo>
                  <a:lnTo>
                    <a:pt x="0" y="1089"/>
                  </a:lnTo>
                  <a:lnTo>
                    <a:pt x="0" y="5169"/>
                  </a:lnTo>
                  <a:lnTo>
                    <a:pt x="1576" y="5"/>
                  </a:lnTo>
                  <a:lnTo>
                    <a:pt x="1566" y="0"/>
                  </a:lnTo>
                  <a:close/>
                </a:path>
              </a:pathLst>
            </a:custGeom>
            <a:solidFill>
              <a:srgbClr val="D7D7D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 name="Freeform 12"/>
            <p:cNvSpPr>
              <a:spLocks/>
            </p:cNvSpPr>
            <p:nvPr/>
          </p:nvSpPr>
          <p:spPr bwMode="auto">
            <a:xfrm>
              <a:off x="-15139988" y="-4699000"/>
              <a:ext cx="3609975" cy="8221663"/>
            </a:xfrm>
            <a:custGeom>
              <a:avLst/>
              <a:gdLst>
                <a:gd name="T0" fmla="*/ 1576 w 2274"/>
                <a:gd name="T1" fmla="*/ 0 h 5179"/>
                <a:gd name="T2" fmla="*/ 0 w 2274"/>
                <a:gd name="T3" fmla="*/ 5164 h 5179"/>
                <a:gd name="T4" fmla="*/ 0 w 2274"/>
                <a:gd name="T5" fmla="*/ 5179 h 5179"/>
                <a:gd name="T6" fmla="*/ 2274 w 2274"/>
                <a:gd name="T7" fmla="*/ 331 h 5179"/>
                <a:gd name="T8" fmla="*/ 1576 w 2274"/>
                <a:gd name="T9" fmla="*/ 0 h 5179"/>
              </a:gdLst>
              <a:ahLst/>
              <a:cxnLst>
                <a:cxn ang="0">
                  <a:pos x="T0" y="T1"/>
                </a:cxn>
                <a:cxn ang="0">
                  <a:pos x="T2" y="T3"/>
                </a:cxn>
                <a:cxn ang="0">
                  <a:pos x="T4" y="T5"/>
                </a:cxn>
                <a:cxn ang="0">
                  <a:pos x="T6" y="T7"/>
                </a:cxn>
                <a:cxn ang="0">
                  <a:pos x="T8" y="T9"/>
                </a:cxn>
              </a:cxnLst>
              <a:rect l="0" t="0" r="r" b="b"/>
              <a:pathLst>
                <a:path w="2274" h="5179">
                  <a:moveTo>
                    <a:pt x="1576" y="0"/>
                  </a:moveTo>
                  <a:lnTo>
                    <a:pt x="0" y="5164"/>
                  </a:lnTo>
                  <a:lnTo>
                    <a:pt x="0" y="5179"/>
                  </a:lnTo>
                  <a:lnTo>
                    <a:pt x="2274" y="331"/>
                  </a:lnTo>
                  <a:lnTo>
                    <a:pt x="1576" y="0"/>
                  </a:lnTo>
                  <a:close/>
                </a:path>
              </a:pathLst>
            </a:custGeom>
            <a:solidFill>
              <a:srgbClr val="F0F0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 name="Freeform 13"/>
            <p:cNvSpPr>
              <a:spLocks/>
            </p:cNvSpPr>
            <p:nvPr/>
          </p:nvSpPr>
          <p:spPr bwMode="auto">
            <a:xfrm>
              <a:off x="-15139988" y="-4699000"/>
              <a:ext cx="3609975" cy="8221663"/>
            </a:xfrm>
            <a:custGeom>
              <a:avLst/>
              <a:gdLst>
                <a:gd name="T0" fmla="*/ 1576 w 2274"/>
                <a:gd name="T1" fmla="*/ 0 h 5179"/>
                <a:gd name="T2" fmla="*/ 0 w 2274"/>
                <a:gd name="T3" fmla="*/ 5164 h 5179"/>
                <a:gd name="T4" fmla="*/ 0 w 2274"/>
                <a:gd name="T5" fmla="*/ 5179 h 5179"/>
                <a:gd name="T6" fmla="*/ 2274 w 2274"/>
                <a:gd name="T7" fmla="*/ 331 h 5179"/>
                <a:gd name="T8" fmla="*/ 1576 w 2274"/>
                <a:gd name="T9" fmla="*/ 0 h 5179"/>
              </a:gdLst>
              <a:ahLst/>
              <a:cxnLst>
                <a:cxn ang="0">
                  <a:pos x="T0" y="T1"/>
                </a:cxn>
                <a:cxn ang="0">
                  <a:pos x="T2" y="T3"/>
                </a:cxn>
                <a:cxn ang="0">
                  <a:pos x="T4" y="T5"/>
                </a:cxn>
                <a:cxn ang="0">
                  <a:pos x="T6" y="T7"/>
                </a:cxn>
                <a:cxn ang="0">
                  <a:pos x="T8" y="T9"/>
                </a:cxn>
              </a:cxnLst>
              <a:rect l="0" t="0" r="r" b="b"/>
              <a:pathLst>
                <a:path w="2274" h="5179">
                  <a:moveTo>
                    <a:pt x="1576" y="0"/>
                  </a:moveTo>
                  <a:lnTo>
                    <a:pt x="0" y="5164"/>
                  </a:lnTo>
                  <a:lnTo>
                    <a:pt x="0" y="5179"/>
                  </a:lnTo>
                  <a:lnTo>
                    <a:pt x="2274" y="331"/>
                  </a:lnTo>
                  <a:lnTo>
                    <a:pt x="1576" y="0"/>
                  </a:lnTo>
                  <a:close/>
                </a:path>
              </a:pathLst>
            </a:custGeom>
            <a:noFill/>
            <a:ln w="31750" cap="flat">
              <a:solidFill>
                <a:srgbClr val="F0F0F7"/>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 name="Freeform 14"/>
            <p:cNvSpPr>
              <a:spLocks/>
            </p:cNvSpPr>
            <p:nvPr/>
          </p:nvSpPr>
          <p:spPr bwMode="auto">
            <a:xfrm>
              <a:off x="-9632950" y="-4611687"/>
              <a:ext cx="5592763" cy="5019675"/>
            </a:xfrm>
            <a:custGeom>
              <a:avLst/>
              <a:gdLst>
                <a:gd name="T0" fmla="*/ 3523 w 3523"/>
                <a:gd name="T1" fmla="*/ 3152 h 3162"/>
                <a:gd name="T2" fmla="*/ 3523 w 3523"/>
                <a:gd name="T3" fmla="*/ 3147 h 3162"/>
                <a:gd name="T4" fmla="*/ 3523 w 3523"/>
                <a:gd name="T5" fmla="*/ 3137 h 3162"/>
                <a:gd name="T6" fmla="*/ 2293 w 3523"/>
                <a:gd name="T7" fmla="*/ 502 h 3162"/>
                <a:gd name="T8" fmla="*/ 0 w 3523"/>
                <a:gd name="T9" fmla="*/ 0 h 3162"/>
                <a:gd name="T10" fmla="*/ 3518 w 3523"/>
                <a:gd name="T11" fmla="*/ 3162 h 3162"/>
                <a:gd name="T12" fmla="*/ 3523 w 3523"/>
                <a:gd name="T13" fmla="*/ 3152 h 3162"/>
              </a:gdLst>
              <a:ahLst/>
              <a:cxnLst>
                <a:cxn ang="0">
                  <a:pos x="T0" y="T1"/>
                </a:cxn>
                <a:cxn ang="0">
                  <a:pos x="T2" y="T3"/>
                </a:cxn>
                <a:cxn ang="0">
                  <a:pos x="T4" y="T5"/>
                </a:cxn>
                <a:cxn ang="0">
                  <a:pos x="T6" y="T7"/>
                </a:cxn>
                <a:cxn ang="0">
                  <a:pos x="T8" y="T9"/>
                </a:cxn>
                <a:cxn ang="0">
                  <a:pos x="T10" y="T11"/>
                </a:cxn>
                <a:cxn ang="0">
                  <a:pos x="T12" y="T13"/>
                </a:cxn>
              </a:cxnLst>
              <a:rect l="0" t="0" r="r" b="b"/>
              <a:pathLst>
                <a:path w="3523" h="3162">
                  <a:moveTo>
                    <a:pt x="3523" y="3152"/>
                  </a:moveTo>
                  <a:lnTo>
                    <a:pt x="3523" y="3147"/>
                  </a:lnTo>
                  <a:lnTo>
                    <a:pt x="3523" y="3137"/>
                  </a:lnTo>
                  <a:lnTo>
                    <a:pt x="2293" y="502"/>
                  </a:lnTo>
                  <a:lnTo>
                    <a:pt x="0" y="0"/>
                  </a:lnTo>
                  <a:lnTo>
                    <a:pt x="3518" y="3162"/>
                  </a:lnTo>
                  <a:lnTo>
                    <a:pt x="3523" y="3152"/>
                  </a:lnTo>
                  <a:close/>
                </a:path>
              </a:pathLst>
            </a:custGeom>
            <a:solidFill>
              <a:srgbClr val="009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 name="Freeform 15"/>
            <p:cNvSpPr>
              <a:spLocks/>
            </p:cNvSpPr>
            <p:nvPr/>
          </p:nvSpPr>
          <p:spPr bwMode="auto">
            <a:xfrm>
              <a:off x="-15139988" y="-5783262"/>
              <a:ext cx="1282700" cy="2805113"/>
            </a:xfrm>
            <a:custGeom>
              <a:avLst/>
              <a:gdLst>
                <a:gd name="T0" fmla="*/ 808 w 808"/>
                <a:gd name="T1" fmla="*/ 1205 h 1767"/>
                <a:gd name="T2" fmla="*/ 0 w 808"/>
                <a:gd name="T3" fmla="*/ 0 h 1767"/>
                <a:gd name="T4" fmla="*/ 0 w 808"/>
                <a:gd name="T5" fmla="*/ 1767 h 1767"/>
                <a:gd name="T6" fmla="*/ 16 w 808"/>
                <a:gd name="T7" fmla="*/ 1767 h 1767"/>
                <a:gd name="T8" fmla="*/ 808 w 808"/>
                <a:gd name="T9" fmla="*/ 1205 h 1767"/>
              </a:gdLst>
              <a:ahLst/>
              <a:cxnLst>
                <a:cxn ang="0">
                  <a:pos x="T0" y="T1"/>
                </a:cxn>
                <a:cxn ang="0">
                  <a:pos x="T2" y="T3"/>
                </a:cxn>
                <a:cxn ang="0">
                  <a:pos x="T4" y="T5"/>
                </a:cxn>
                <a:cxn ang="0">
                  <a:pos x="T6" y="T7"/>
                </a:cxn>
                <a:cxn ang="0">
                  <a:pos x="T8" y="T9"/>
                </a:cxn>
              </a:cxnLst>
              <a:rect l="0" t="0" r="r" b="b"/>
              <a:pathLst>
                <a:path w="808" h="1767">
                  <a:moveTo>
                    <a:pt x="808" y="1205"/>
                  </a:moveTo>
                  <a:lnTo>
                    <a:pt x="0" y="0"/>
                  </a:lnTo>
                  <a:lnTo>
                    <a:pt x="0" y="1767"/>
                  </a:lnTo>
                  <a:lnTo>
                    <a:pt x="16" y="1767"/>
                  </a:lnTo>
                  <a:lnTo>
                    <a:pt x="808" y="1205"/>
                  </a:lnTo>
                  <a:close/>
                </a:path>
              </a:pathLst>
            </a:custGeom>
            <a:solidFill>
              <a:srgbClr val="35AED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 name="Freeform 16"/>
            <p:cNvSpPr>
              <a:spLocks/>
            </p:cNvSpPr>
            <p:nvPr/>
          </p:nvSpPr>
          <p:spPr bwMode="auto">
            <a:xfrm>
              <a:off x="-15139988" y="-5783262"/>
              <a:ext cx="1282700" cy="2805113"/>
            </a:xfrm>
            <a:custGeom>
              <a:avLst/>
              <a:gdLst>
                <a:gd name="T0" fmla="*/ 808 w 808"/>
                <a:gd name="T1" fmla="*/ 1205 h 1767"/>
                <a:gd name="T2" fmla="*/ 0 w 808"/>
                <a:gd name="T3" fmla="*/ 0 h 1767"/>
                <a:gd name="T4" fmla="*/ 0 w 808"/>
                <a:gd name="T5" fmla="*/ 1767 h 1767"/>
                <a:gd name="T6" fmla="*/ 16 w 808"/>
                <a:gd name="T7" fmla="*/ 1767 h 1767"/>
                <a:gd name="T8" fmla="*/ 808 w 808"/>
                <a:gd name="T9" fmla="*/ 1205 h 1767"/>
              </a:gdLst>
              <a:ahLst/>
              <a:cxnLst>
                <a:cxn ang="0">
                  <a:pos x="T0" y="T1"/>
                </a:cxn>
                <a:cxn ang="0">
                  <a:pos x="T2" y="T3"/>
                </a:cxn>
                <a:cxn ang="0">
                  <a:pos x="T4" y="T5"/>
                </a:cxn>
                <a:cxn ang="0">
                  <a:pos x="T6" y="T7"/>
                </a:cxn>
                <a:cxn ang="0">
                  <a:pos x="T8" y="T9"/>
                </a:cxn>
              </a:cxnLst>
              <a:rect l="0" t="0" r="r" b="b"/>
              <a:pathLst>
                <a:path w="808" h="1767">
                  <a:moveTo>
                    <a:pt x="808" y="1205"/>
                  </a:moveTo>
                  <a:lnTo>
                    <a:pt x="0" y="0"/>
                  </a:lnTo>
                  <a:lnTo>
                    <a:pt x="0" y="1767"/>
                  </a:lnTo>
                  <a:lnTo>
                    <a:pt x="16" y="1767"/>
                  </a:lnTo>
                  <a:lnTo>
                    <a:pt x="808" y="1205"/>
                  </a:lnTo>
                  <a:close/>
                </a:path>
              </a:pathLst>
            </a:custGeom>
            <a:noFill/>
            <a:ln w="31750" cap="flat">
              <a:solidFill>
                <a:srgbClr val="35AED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Rectangle 17"/>
            <p:cNvSpPr>
              <a:spLocks noChangeArrowheads="1"/>
            </p:cNvSpPr>
            <p:nvPr/>
          </p:nvSpPr>
          <p:spPr bwMode="auto">
            <a:xfrm>
              <a:off x="-9705975" y="8637588"/>
              <a:ext cx="1588" cy="1588"/>
            </a:xfrm>
            <a:prstGeom prst="rect">
              <a:avLst/>
            </a:prstGeom>
            <a:solidFill>
              <a:srgbClr val="5EAED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 name="Freeform 18"/>
            <p:cNvSpPr>
              <a:spLocks/>
            </p:cNvSpPr>
            <p:nvPr/>
          </p:nvSpPr>
          <p:spPr bwMode="auto">
            <a:xfrm>
              <a:off x="-15139988" y="-4579937"/>
              <a:ext cx="5370513" cy="8118475"/>
            </a:xfrm>
            <a:custGeom>
              <a:avLst/>
              <a:gdLst>
                <a:gd name="T0" fmla="*/ 2274 w 3383"/>
                <a:gd name="T1" fmla="*/ 256 h 5114"/>
                <a:gd name="T2" fmla="*/ 0 w 3383"/>
                <a:gd name="T3" fmla="*/ 5104 h 5114"/>
                <a:gd name="T4" fmla="*/ 0 w 3383"/>
                <a:gd name="T5" fmla="*/ 5114 h 5114"/>
                <a:gd name="T6" fmla="*/ 3383 w 3383"/>
                <a:gd name="T7" fmla="*/ 0 h 5114"/>
                <a:gd name="T8" fmla="*/ 2274 w 3383"/>
                <a:gd name="T9" fmla="*/ 256 h 5114"/>
              </a:gdLst>
              <a:ahLst/>
              <a:cxnLst>
                <a:cxn ang="0">
                  <a:pos x="T0" y="T1"/>
                </a:cxn>
                <a:cxn ang="0">
                  <a:pos x="T2" y="T3"/>
                </a:cxn>
                <a:cxn ang="0">
                  <a:pos x="T4" y="T5"/>
                </a:cxn>
                <a:cxn ang="0">
                  <a:pos x="T6" y="T7"/>
                </a:cxn>
                <a:cxn ang="0">
                  <a:pos x="T8" y="T9"/>
                </a:cxn>
              </a:cxnLst>
              <a:rect l="0" t="0" r="r" b="b"/>
              <a:pathLst>
                <a:path w="3383" h="5114">
                  <a:moveTo>
                    <a:pt x="2274" y="256"/>
                  </a:moveTo>
                  <a:lnTo>
                    <a:pt x="0" y="5104"/>
                  </a:lnTo>
                  <a:lnTo>
                    <a:pt x="0" y="5114"/>
                  </a:lnTo>
                  <a:lnTo>
                    <a:pt x="3383" y="0"/>
                  </a:lnTo>
                  <a:lnTo>
                    <a:pt x="2274" y="256"/>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 name="Freeform 19"/>
            <p:cNvSpPr>
              <a:spLocks/>
            </p:cNvSpPr>
            <p:nvPr/>
          </p:nvSpPr>
          <p:spPr bwMode="auto">
            <a:xfrm>
              <a:off x="-15139988" y="-4579937"/>
              <a:ext cx="5370513" cy="8118475"/>
            </a:xfrm>
            <a:custGeom>
              <a:avLst/>
              <a:gdLst>
                <a:gd name="T0" fmla="*/ 2274 w 3383"/>
                <a:gd name="T1" fmla="*/ 256 h 5114"/>
                <a:gd name="T2" fmla="*/ 0 w 3383"/>
                <a:gd name="T3" fmla="*/ 5104 h 5114"/>
                <a:gd name="T4" fmla="*/ 0 w 3383"/>
                <a:gd name="T5" fmla="*/ 5114 h 5114"/>
                <a:gd name="T6" fmla="*/ 3383 w 3383"/>
                <a:gd name="T7" fmla="*/ 0 h 5114"/>
                <a:gd name="T8" fmla="*/ 2274 w 3383"/>
                <a:gd name="T9" fmla="*/ 256 h 5114"/>
              </a:gdLst>
              <a:ahLst/>
              <a:cxnLst>
                <a:cxn ang="0">
                  <a:pos x="T0" y="T1"/>
                </a:cxn>
                <a:cxn ang="0">
                  <a:pos x="T2" y="T3"/>
                </a:cxn>
                <a:cxn ang="0">
                  <a:pos x="T4" y="T5"/>
                </a:cxn>
                <a:cxn ang="0">
                  <a:pos x="T6" y="T7"/>
                </a:cxn>
                <a:cxn ang="0">
                  <a:pos x="T8" y="T9"/>
                </a:cxn>
              </a:cxnLst>
              <a:rect l="0" t="0" r="r" b="b"/>
              <a:pathLst>
                <a:path w="3383" h="5114">
                  <a:moveTo>
                    <a:pt x="2274" y="256"/>
                  </a:moveTo>
                  <a:lnTo>
                    <a:pt x="0" y="5104"/>
                  </a:lnTo>
                  <a:lnTo>
                    <a:pt x="0" y="5114"/>
                  </a:lnTo>
                  <a:lnTo>
                    <a:pt x="3383" y="0"/>
                  </a:lnTo>
                  <a:lnTo>
                    <a:pt x="2274" y="256"/>
                  </a:lnTo>
                  <a:close/>
                </a:path>
              </a:pathLst>
            </a:custGeom>
            <a:noFill/>
            <a:ln w="31750" cap="flat">
              <a:solidFill>
                <a:srgbClr val="E8E8E8"/>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 name="Freeform 20"/>
            <p:cNvSpPr>
              <a:spLocks/>
            </p:cNvSpPr>
            <p:nvPr/>
          </p:nvSpPr>
          <p:spPr bwMode="auto">
            <a:xfrm>
              <a:off x="-12653963" y="-4722812"/>
              <a:ext cx="23813" cy="23813"/>
            </a:xfrm>
            <a:custGeom>
              <a:avLst/>
              <a:gdLst>
                <a:gd name="T0" fmla="*/ 15 w 15"/>
                <a:gd name="T1" fmla="*/ 0 h 15"/>
                <a:gd name="T2" fmla="*/ 0 w 15"/>
                <a:gd name="T3" fmla="*/ 10 h 15"/>
                <a:gd name="T4" fmla="*/ 10 w 15"/>
                <a:gd name="T5" fmla="*/ 15 h 15"/>
                <a:gd name="T6" fmla="*/ 15 w 15"/>
                <a:gd name="T7" fmla="*/ 0 h 15"/>
              </a:gdLst>
              <a:ahLst/>
              <a:cxnLst>
                <a:cxn ang="0">
                  <a:pos x="T0" y="T1"/>
                </a:cxn>
                <a:cxn ang="0">
                  <a:pos x="T2" y="T3"/>
                </a:cxn>
                <a:cxn ang="0">
                  <a:pos x="T4" y="T5"/>
                </a:cxn>
                <a:cxn ang="0">
                  <a:pos x="T6" y="T7"/>
                </a:cxn>
              </a:cxnLst>
              <a:rect l="0" t="0" r="r" b="b"/>
              <a:pathLst>
                <a:path w="15" h="15">
                  <a:moveTo>
                    <a:pt x="15" y="0"/>
                  </a:moveTo>
                  <a:lnTo>
                    <a:pt x="0" y="10"/>
                  </a:lnTo>
                  <a:lnTo>
                    <a:pt x="10" y="15"/>
                  </a:lnTo>
                  <a:lnTo>
                    <a:pt x="15" y="0"/>
                  </a:lnTo>
                  <a:close/>
                </a:path>
              </a:pathLst>
            </a:custGeom>
            <a:solidFill>
              <a:srgbClr val="5EAE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 name="Freeform 21"/>
            <p:cNvSpPr>
              <a:spLocks/>
            </p:cNvSpPr>
            <p:nvPr/>
          </p:nvSpPr>
          <p:spPr bwMode="auto">
            <a:xfrm>
              <a:off x="-4048125" y="392113"/>
              <a:ext cx="7938" cy="15875"/>
            </a:xfrm>
            <a:custGeom>
              <a:avLst/>
              <a:gdLst>
                <a:gd name="T0" fmla="*/ 0 w 5"/>
                <a:gd name="T1" fmla="*/ 10 h 10"/>
                <a:gd name="T2" fmla="*/ 0 w 5"/>
                <a:gd name="T3" fmla="*/ 10 h 10"/>
                <a:gd name="T4" fmla="*/ 5 w 5"/>
                <a:gd name="T5" fmla="*/ 0 h 10"/>
                <a:gd name="T6" fmla="*/ 0 w 5"/>
                <a:gd name="T7" fmla="*/ 10 h 10"/>
              </a:gdLst>
              <a:ahLst/>
              <a:cxnLst>
                <a:cxn ang="0">
                  <a:pos x="T0" y="T1"/>
                </a:cxn>
                <a:cxn ang="0">
                  <a:pos x="T2" y="T3"/>
                </a:cxn>
                <a:cxn ang="0">
                  <a:pos x="T4" y="T5"/>
                </a:cxn>
                <a:cxn ang="0">
                  <a:pos x="T6" y="T7"/>
                </a:cxn>
              </a:cxnLst>
              <a:rect l="0" t="0" r="r" b="b"/>
              <a:pathLst>
                <a:path w="5" h="10">
                  <a:moveTo>
                    <a:pt x="0" y="10"/>
                  </a:moveTo>
                  <a:lnTo>
                    <a:pt x="0" y="10"/>
                  </a:lnTo>
                  <a:lnTo>
                    <a:pt x="5" y="0"/>
                  </a:lnTo>
                  <a:lnTo>
                    <a:pt x="0" y="10"/>
                  </a:lnTo>
                  <a:close/>
                </a:path>
              </a:pathLst>
            </a:custGeom>
            <a:solidFill>
              <a:srgbClr val="5EAE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 name="Freeform 22"/>
            <p:cNvSpPr>
              <a:spLocks/>
            </p:cNvSpPr>
            <p:nvPr/>
          </p:nvSpPr>
          <p:spPr bwMode="auto">
            <a:xfrm>
              <a:off x="-15139988" y="-5886450"/>
              <a:ext cx="5314950" cy="1712913"/>
            </a:xfrm>
            <a:custGeom>
              <a:avLst/>
              <a:gdLst>
                <a:gd name="T0" fmla="*/ 1581 w 3348"/>
                <a:gd name="T1" fmla="*/ 733 h 1079"/>
                <a:gd name="T2" fmla="*/ 1576 w 3348"/>
                <a:gd name="T3" fmla="*/ 748 h 1079"/>
                <a:gd name="T4" fmla="*/ 2274 w 3348"/>
                <a:gd name="T5" fmla="*/ 1079 h 1079"/>
                <a:gd name="T6" fmla="*/ 3348 w 3348"/>
                <a:gd name="T7" fmla="*/ 0 h 1079"/>
                <a:gd name="T8" fmla="*/ 0 w 3348"/>
                <a:gd name="T9" fmla="*/ 0 h 1079"/>
                <a:gd name="T10" fmla="*/ 1566 w 3348"/>
                <a:gd name="T11" fmla="*/ 743 h 1079"/>
                <a:gd name="T12" fmla="*/ 1581 w 3348"/>
                <a:gd name="T13" fmla="*/ 733 h 1079"/>
              </a:gdLst>
              <a:ahLst/>
              <a:cxnLst>
                <a:cxn ang="0">
                  <a:pos x="T0" y="T1"/>
                </a:cxn>
                <a:cxn ang="0">
                  <a:pos x="T2" y="T3"/>
                </a:cxn>
                <a:cxn ang="0">
                  <a:pos x="T4" y="T5"/>
                </a:cxn>
                <a:cxn ang="0">
                  <a:pos x="T6" y="T7"/>
                </a:cxn>
                <a:cxn ang="0">
                  <a:pos x="T8" y="T9"/>
                </a:cxn>
                <a:cxn ang="0">
                  <a:pos x="T10" y="T11"/>
                </a:cxn>
                <a:cxn ang="0">
                  <a:pos x="T12" y="T13"/>
                </a:cxn>
              </a:cxnLst>
              <a:rect l="0" t="0" r="r" b="b"/>
              <a:pathLst>
                <a:path w="3348" h="1079">
                  <a:moveTo>
                    <a:pt x="1581" y="733"/>
                  </a:moveTo>
                  <a:lnTo>
                    <a:pt x="1576" y="748"/>
                  </a:lnTo>
                  <a:lnTo>
                    <a:pt x="2274" y="1079"/>
                  </a:lnTo>
                  <a:lnTo>
                    <a:pt x="3348" y="0"/>
                  </a:lnTo>
                  <a:lnTo>
                    <a:pt x="0" y="0"/>
                  </a:lnTo>
                  <a:lnTo>
                    <a:pt x="1566" y="743"/>
                  </a:lnTo>
                  <a:lnTo>
                    <a:pt x="1581" y="733"/>
                  </a:lnTo>
                  <a:close/>
                </a:path>
              </a:pathLst>
            </a:custGeom>
            <a:solidFill>
              <a:srgbClr val="D7D92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 name="Freeform 23"/>
            <p:cNvSpPr>
              <a:spLocks/>
            </p:cNvSpPr>
            <p:nvPr/>
          </p:nvSpPr>
          <p:spPr bwMode="auto">
            <a:xfrm>
              <a:off x="-15139988" y="-5886450"/>
              <a:ext cx="5314950" cy="1712913"/>
            </a:xfrm>
            <a:custGeom>
              <a:avLst/>
              <a:gdLst>
                <a:gd name="T0" fmla="*/ 1581 w 3348"/>
                <a:gd name="T1" fmla="*/ 733 h 1079"/>
                <a:gd name="T2" fmla="*/ 1576 w 3348"/>
                <a:gd name="T3" fmla="*/ 748 h 1079"/>
                <a:gd name="T4" fmla="*/ 2274 w 3348"/>
                <a:gd name="T5" fmla="*/ 1079 h 1079"/>
                <a:gd name="T6" fmla="*/ 3348 w 3348"/>
                <a:gd name="T7" fmla="*/ 0 h 1079"/>
                <a:gd name="T8" fmla="*/ 0 w 3348"/>
                <a:gd name="T9" fmla="*/ 0 h 1079"/>
                <a:gd name="T10" fmla="*/ 1566 w 3348"/>
                <a:gd name="T11" fmla="*/ 743 h 1079"/>
                <a:gd name="T12" fmla="*/ 1581 w 3348"/>
                <a:gd name="T13" fmla="*/ 733 h 1079"/>
              </a:gdLst>
              <a:ahLst/>
              <a:cxnLst>
                <a:cxn ang="0">
                  <a:pos x="T0" y="T1"/>
                </a:cxn>
                <a:cxn ang="0">
                  <a:pos x="T2" y="T3"/>
                </a:cxn>
                <a:cxn ang="0">
                  <a:pos x="T4" y="T5"/>
                </a:cxn>
                <a:cxn ang="0">
                  <a:pos x="T6" y="T7"/>
                </a:cxn>
                <a:cxn ang="0">
                  <a:pos x="T8" y="T9"/>
                </a:cxn>
                <a:cxn ang="0">
                  <a:pos x="T10" y="T11"/>
                </a:cxn>
                <a:cxn ang="0">
                  <a:pos x="T12" y="T13"/>
                </a:cxn>
              </a:cxnLst>
              <a:rect l="0" t="0" r="r" b="b"/>
              <a:pathLst>
                <a:path w="3348" h="1079">
                  <a:moveTo>
                    <a:pt x="1581" y="733"/>
                  </a:moveTo>
                  <a:lnTo>
                    <a:pt x="1576" y="748"/>
                  </a:lnTo>
                  <a:lnTo>
                    <a:pt x="2274" y="1079"/>
                  </a:lnTo>
                  <a:lnTo>
                    <a:pt x="3348" y="0"/>
                  </a:lnTo>
                  <a:lnTo>
                    <a:pt x="0" y="0"/>
                  </a:lnTo>
                  <a:lnTo>
                    <a:pt x="1566" y="743"/>
                  </a:lnTo>
                  <a:lnTo>
                    <a:pt x="1581" y="733"/>
                  </a:lnTo>
                  <a:close/>
                </a:path>
              </a:pathLst>
            </a:custGeom>
            <a:noFill/>
            <a:ln w="31750" cap="flat">
              <a:solidFill>
                <a:srgbClr val="D7D92E"/>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 name="Freeform 24"/>
            <p:cNvSpPr>
              <a:spLocks/>
            </p:cNvSpPr>
            <p:nvPr/>
          </p:nvSpPr>
          <p:spPr bwMode="auto">
            <a:xfrm>
              <a:off x="-15139988" y="3578225"/>
              <a:ext cx="5434013" cy="5059363"/>
            </a:xfrm>
            <a:custGeom>
              <a:avLst/>
              <a:gdLst>
                <a:gd name="T0" fmla="*/ 3423 w 3423"/>
                <a:gd name="T1" fmla="*/ 3187 h 3187"/>
                <a:gd name="T2" fmla="*/ 3423 w 3423"/>
                <a:gd name="T3" fmla="*/ 3187 h 3187"/>
                <a:gd name="T4" fmla="*/ 0 w 3423"/>
                <a:gd name="T5" fmla="*/ 0 h 3187"/>
                <a:gd name="T6" fmla="*/ 0 w 3423"/>
                <a:gd name="T7" fmla="*/ 15 h 3187"/>
                <a:gd name="T8" fmla="*/ 1235 w 3423"/>
                <a:gd name="T9" fmla="*/ 2610 h 3187"/>
                <a:gd name="T10" fmla="*/ 3423 w 3423"/>
                <a:gd name="T11" fmla="*/ 3187 h 3187"/>
              </a:gdLst>
              <a:ahLst/>
              <a:cxnLst>
                <a:cxn ang="0">
                  <a:pos x="T0" y="T1"/>
                </a:cxn>
                <a:cxn ang="0">
                  <a:pos x="T2" y="T3"/>
                </a:cxn>
                <a:cxn ang="0">
                  <a:pos x="T4" y="T5"/>
                </a:cxn>
                <a:cxn ang="0">
                  <a:pos x="T6" y="T7"/>
                </a:cxn>
                <a:cxn ang="0">
                  <a:pos x="T8" y="T9"/>
                </a:cxn>
                <a:cxn ang="0">
                  <a:pos x="T10" y="T11"/>
                </a:cxn>
              </a:cxnLst>
              <a:rect l="0" t="0" r="r" b="b"/>
              <a:pathLst>
                <a:path w="3423" h="3187">
                  <a:moveTo>
                    <a:pt x="3423" y="3187"/>
                  </a:moveTo>
                  <a:lnTo>
                    <a:pt x="3423" y="3187"/>
                  </a:lnTo>
                  <a:lnTo>
                    <a:pt x="0" y="0"/>
                  </a:lnTo>
                  <a:lnTo>
                    <a:pt x="0" y="15"/>
                  </a:lnTo>
                  <a:lnTo>
                    <a:pt x="1235" y="2610"/>
                  </a:lnTo>
                  <a:lnTo>
                    <a:pt x="3423" y="3187"/>
                  </a:lnTo>
                  <a:close/>
                </a:path>
              </a:pathLst>
            </a:custGeom>
            <a:solidFill>
              <a:srgbClr val="C828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5" name="Freeform 25"/>
            <p:cNvSpPr>
              <a:spLocks/>
            </p:cNvSpPr>
            <p:nvPr/>
          </p:nvSpPr>
          <p:spPr bwMode="auto">
            <a:xfrm>
              <a:off x="-15139988" y="3578225"/>
              <a:ext cx="5434013" cy="5059363"/>
            </a:xfrm>
            <a:custGeom>
              <a:avLst/>
              <a:gdLst>
                <a:gd name="T0" fmla="*/ 3423 w 3423"/>
                <a:gd name="T1" fmla="*/ 3187 h 3187"/>
                <a:gd name="T2" fmla="*/ 3423 w 3423"/>
                <a:gd name="T3" fmla="*/ 3187 h 3187"/>
                <a:gd name="T4" fmla="*/ 0 w 3423"/>
                <a:gd name="T5" fmla="*/ 0 h 3187"/>
                <a:gd name="T6" fmla="*/ 0 w 3423"/>
                <a:gd name="T7" fmla="*/ 15 h 3187"/>
                <a:gd name="T8" fmla="*/ 1235 w 3423"/>
                <a:gd name="T9" fmla="*/ 2610 h 3187"/>
                <a:gd name="T10" fmla="*/ 3423 w 3423"/>
                <a:gd name="T11" fmla="*/ 3187 h 3187"/>
              </a:gdLst>
              <a:ahLst/>
              <a:cxnLst>
                <a:cxn ang="0">
                  <a:pos x="T0" y="T1"/>
                </a:cxn>
                <a:cxn ang="0">
                  <a:pos x="T2" y="T3"/>
                </a:cxn>
                <a:cxn ang="0">
                  <a:pos x="T4" y="T5"/>
                </a:cxn>
                <a:cxn ang="0">
                  <a:pos x="T6" y="T7"/>
                </a:cxn>
                <a:cxn ang="0">
                  <a:pos x="T8" y="T9"/>
                </a:cxn>
                <a:cxn ang="0">
                  <a:pos x="T10" y="T11"/>
                </a:cxn>
              </a:cxnLst>
              <a:rect l="0" t="0" r="r" b="b"/>
              <a:pathLst>
                <a:path w="3423" h="3187">
                  <a:moveTo>
                    <a:pt x="3423" y="3187"/>
                  </a:moveTo>
                  <a:lnTo>
                    <a:pt x="3423" y="3187"/>
                  </a:lnTo>
                  <a:lnTo>
                    <a:pt x="0" y="0"/>
                  </a:lnTo>
                  <a:lnTo>
                    <a:pt x="0" y="15"/>
                  </a:lnTo>
                  <a:lnTo>
                    <a:pt x="1235" y="2610"/>
                  </a:lnTo>
                  <a:lnTo>
                    <a:pt x="3423" y="3187"/>
                  </a:lnTo>
                  <a:close/>
                </a:path>
              </a:pathLst>
            </a:custGeom>
            <a:noFill/>
            <a:ln w="31750" cap="flat">
              <a:solidFill>
                <a:srgbClr val="C82878"/>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 name="Freeform 26"/>
            <p:cNvSpPr>
              <a:spLocks/>
            </p:cNvSpPr>
            <p:nvPr/>
          </p:nvSpPr>
          <p:spPr bwMode="auto">
            <a:xfrm>
              <a:off x="-11530013" y="-5886450"/>
              <a:ext cx="7489825" cy="1712913"/>
            </a:xfrm>
            <a:custGeom>
              <a:avLst/>
              <a:gdLst>
                <a:gd name="T0" fmla="*/ 1109 w 4718"/>
                <a:gd name="T1" fmla="*/ 823 h 1079"/>
                <a:gd name="T2" fmla="*/ 1144 w 4718"/>
                <a:gd name="T3" fmla="*/ 768 h 1079"/>
                <a:gd name="T4" fmla="*/ 1109 w 4718"/>
                <a:gd name="T5" fmla="*/ 823 h 1079"/>
                <a:gd name="T6" fmla="*/ 1195 w 4718"/>
                <a:gd name="T7" fmla="*/ 803 h 1079"/>
                <a:gd name="T8" fmla="*/ 4718 w 4718"/>
                <a:gd name="T9" fmla="*/ 0 h 1079"/>
                <a:gd name="T10" fmla="*/ 1074 w 4718"/>
                <a:gd name="T11" fmla="*/ 0 h 1079"/>
                <a:gd name="T12" fmla="*/ 0 w 4718"/>
                <a:gd name="T13" fmla="*/ 1079 h 1079"/>
                <a:gd name="T14" fmla="*/ 1109 w 4718"/>
                <a:gd name="T15" fmla="*/ 823 h 10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8" h="1079">
                  <a:moveTo>
                    <a:pt x="1109" y="823"/>
                  </a:moveTo>
                  <a:lnTo>
                    <a:pt x="1144" y="768"/>
                  </a:lnTo>
                  <a:lnTo>
                    <a:pt x="1109" y="823"/>
                  </a:lnTo>
                  <a:lnTo>
                    <a:pt x="1195" y="803"/>
                  </a:lnTo>
                  <a:lnTo>
                    <a:pt x="4718" y="0"/>
                  </a:lnTo>
                  <a:lnTo>
                    <a:pt x="1074" y="0"/>
                  </a:lnTo>
                  <a:lnTo>
                    <a:pt x="0" y="1079"/>
                  </a:lnTo>
                  <a:lnTo>
                    <a:pt x="1109" y="823"/>
                  </a:lnTo>
                  <a:close/>
                </a:path>
              </a:pathLst>
            </a:custGeom>
            <a:solidFill>
              <a:srgbClr val="8BBD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7" name="Freeform 27"/>
            <p:cNvSpPr>
              <a:spLocks/>
            </p:cNvSpPr>
            <p:nvPr/>
          </p:nvSpPr>
          <p:spPr bwMode="auto">
            <a:xfrm>
              <a:off x="-11530013" y="-5886450"/>
              <a:ext cx="7489825" cy="1712913"/>
            </a:xfrm>
            <a:custGeom>
              <a:avLst/>
              <a:gdLst>
                <a:gd name="T0" fmla="*/ 1109 w 4718"/>
                <a:gd name="T1" fmla="*/ 823 h 1079"/>
                <a:gd name="T2" fmla="*/ 1144 w 4718"/>
                <a:gd name="T3" fmla="*/ 768 h 1079"/>
                <a:gd name="T4" fmla="*/ 1109 w 4718"/>
                <a:gd name="T5" fmla="*/ 823 h 1079"/>
                <a:gd name="T6" fmla="*/ 1195 w 4718"/>
                <a:gd name="T7" fmla="*/ 803 h 1079"/>
                <a:gd name="T8" fmla="*/ 4718 w 4718"/>
                <a:gd name="T9" fmla="*/ 0 h 1079"/>
                <a:gd name="T10" fmla="*/ 1074 w 4718"/>
                <a:gd name="T11" fmla="*/ 0 h 1079"/>
                <a:gd name="T12" fmla="*/ 0 w 4718"/>
                <a:gd name="T13" fmla="*/ 1079 h 1079"/>
                <a:gd name="T14" fmla="*/ 1109 w 4718"/>
                <a:gd name="T15" fmla="*/ 823 h 10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8" h="1079">
                  <a:moveTo>
                    <a:pt x="1109" y="823"/>
                  </a:moveTo>
                  <a:lnTo>
                    <a:pt x="1144" y="768"/>
                  </a:lnTo>
                  <a:lnTo>
                    <a:pt x="1109" y="823"/>
                  </a:lnTo>
                  <a:lnTo>
                    <a:pt x="1195" y="803"/>
                  </a:lnTo>
                  <a:lnTo>
                    <a:pt x="4718" y="0"/>
                  </a:lnTo>
                  <a:lnTo>
                    <a:pt x="1074" y="0"/>
                  </a:lnTo>
                  <a:lnTo>
                    <a:pt x="0" y="1079"/>
                  </a:lnTo>
                  <a:lnTo>
                    <a:pt x="1109" y="823"/>
                  </a:lnTo>
                  <a:close/>
                </a:path>
              </a:pathLst>
            </a:custGeom>
            <a:noFill/>
            <a:ln w="31750" cap="flat">
              <a:solidFill>
                <a:srgbClr val="8BBD4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 name="Freeform 28"/>
            <p:cNvSpPr>
              <a:spLocks/>
            </p:cNvSpPr>
            <p:nvPr/>
          </p:nvSpPr>
          <p:spPr bwMode="auto">
            <a:xfrm>
              <a:off x="-15139988" y="3602038"/>
              <a:ext cx="1960563" cy="6167438"/>
            </a:xfrm>
            <a:custGeom>
              <a:avLst/>
              <a:gdLst>
                <a:gd name="T0" fmla="*/ 0 w 1235"/>
                <a:gd name="T1" fmla="*/ 0 h 3885"/>
                <a:gd name="T2" fmla="*/ 0 w 1235"/>
                <a:gd name="T3" fmla="*/ 3885 h 3885"/>
                <a:gd name="T4" fmla="*/ 1235 w 1235"/>
                <a:gd name="T5" fmla="*/ 2595 h 3885"/>
                <a:gd name="T6" fmla="*/ 0 w 1235"/>
                <a:gd name="T7" fmla="*/ 0 h 3885"/>
              </a:gdLst>
              <a:ahLst/>
              <a:cxnLst>
                <a:cxn ang="0">
                  <a:pos x="T0" y="T1"/>
                </a:cxn>
                <a:cxn ang="0">
                  <a:pos x="T2" y="T3"/>
                </a:cxn>
                <a:cxn ang="0">
                  <a:pos x="T4" y="T5"/>
                </a:cxn>
                <a:cxn ang="0">
                  <a:pos x="T6" y="T7"/>
                </a:cxn>
              </a:cxnLst>
              <a:rect l="0" t="0" r="r" b="b"/>
              <a:pathLst>
                <a:path w="1235" h="3885">
                  <a:moveTo>
                    <a:pt x="0" y="0"/>
                  </a:moveTo>
                  <a:lnTo>
                    <a:pt x="0" y="3885"/>
                  </a:lnTo>
                  <a:lnTo>
                    <a:pt x="1235" y="2595"/>
                  </a:lnTo>
                  <a:lnTo>
                    <a:pt x="0" y="0"/>
                  </a:lnTo>
                  <a:close/>
                </a:path>
              </a:pathLst>
            </a:custGeom>
            <a:solidFill>
              <a:srgbClr val="E529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9" name="Freeform 29"/>
            <p:cNvSpPr>
              <a:spLocks/>
            </p:cNvSpPr>
            <p:nvPr/>
          </p:nvSpPr>
          <p:spPr bwMode="auto">
            <a:xfrm>
              <a:off x="-15139988" y="3602038"/>
              <a:ext cx="1960563" cy="6167438"/>
            </a:xfrm>
            <a:custGeom>
              <a:avLst/>
              <a:gdLst>
                <a:gd name="T0" fmla="*/ 0 w 1235"/>
                <a:gd name="T1" fmla="*/ 0 h 3885"/>
                <a:gd name="T2" fmla="*/ 0 w 1235"/>
                <a:gd name="T3" fmla="*/ 3885 h 3885"/>
                <a:gd name="T4" fmla="*/ 1235 w 1235"/>
                <a:gd name="T5" fmla="*/ 2595 h 3885"/>
                <a:gd name="T6" fmla="*/ 0 w 1235"/>
                <a:gd name="T7" fmla="*/ 0 h 3885"/>
              </a:gdLst>
              <a:ahLst/>
              <a:cxnLst>
                <a:cxn ang="0">
                  <a:pos x="T0" y="T1"/>
                </a:cxn>
                <a:cxn ang="0">
                  <a:pos x="T2" y="T3"/>
                </a:cxn>
                <a:cxn ang="0">
                  <a:pos x="T4" y="T5"/>
                </a:cxn>
                <a:cxn ang="0">
                  <a:pos x="T6" y="T7"/>
                </a:cxn>
              </a:cxnLst>
              <a:rect l="0" t="0" r="r" b="b"/>
              <a:pathLst>
                <a:path w="1235" h="3885">
                  <a:moveTo>
                    <a:pt x="0" y="0"/>
                  </a:moveTo>
                  <a:lnTo>
                    <a:pt x="0" y="3885"/>
                  </a:lnTo>
                  <a:lnTo>
                    <a:pt x="1235" y="2595"/>
                  </a:lnTo>
                  <a:lnTo>
                    <a:pt x="0" y="0"/>
                  </a:lnTo>
                  <a:close/>
                </a:path>
              </a:pathLst>
            </a:custGeom>
            <a:noFill/>
            <a:ln w="31750" cap="flat">
              <a:solidFill>
                <a:srgbClr val="E5298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 name="Freeform 30"/>
            <p:cNvSpPr>
              <a:spLocks/>
            </p:cNvSpPr>
            <p:nvPr/>
          </p:nvSpPr>
          <p:spPr bwMode="auto">
            <a:xfrm>
              <a:off x="-15139988" y="-4611687"/>
              <a:ext cx="11091863" cy="13249275"/>
            </a:xfrm>
            <a:custGeom>
              <a:avLst/>
              <a:gdLst>
                <a:gd name="T0" fmla="*/ 3469 w 6987"/>
                <a:gd name="T1" fmla="*/ 0 h 8346"/>
                <a:gd name="T2" fmla="*/ 3383 w 6987"/>
                <a:gd name="T3" fmla="*/ 20 h 8346"/>
                <a:gd name="T4" fmla="*/ 0 w 6987"/>
                <a:gd name="T5" fmla="*/ 5134 h 8346"/>
                <a:gd name="T6" fmla="*/ 0 w 6987"/>
                <a:gd name="T7" fmla="*/ 5159 h 8346"/>
                <a:gd name="T8" fmla="*/ 3423 w 6987"/>
                <a:gd name="T9" fmla="*/ 8346 h 8346"/>
                <a:gd name="T10" fmla="*/ 3423 w 6987"/>
                <a:gd name="T11" fmla="*/ 8346 h 8346"/>
                <a:gd name="T12" fmla="*/ 6987 w 6987"/>
                <a:gd name="T13" fmla="*/ 3162 h 8346"/>
                <a:gd name="T14" fmla="*/ 3469 w 6987"/>
                <a:gd name="T15" fmla="*/ 0 h 8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87" h="8346">
                  <a:moveTo>
                    <a:pt x="3469" y="0"/>
                  </a:moveTo>
                  <a:lnTo>
                    <a:pt x="3383" y="20"/>
                  </a:lnTo>
                  <a:lnTo>
                    <a:pt x="0" y="5134"/>
                  </a:lnTo>
                  <a:lnTo>
                    <a:pt x="0" y="5159"/>
                  </a:lnTo>
                  <a:lnTo>
                    <a:pt x="3423" y="8346"/>
                  </a:lnTo>
                  <a:lnTo>
                    <a:pt x="3423" y="8346"/>
                  </a:lnTo>
                  <a:lnTo>
                    <a:pt x="6987" y="3162"/>
                  </a:lnTo>
                  <a:lnTo>
                    <a:pt x="3469" y="0"/>
                  </a:lnTo>
                  <a:close/>
                </a:path>
              </a:pathLst>
            </a:custGeom>
            <a:solidFill>
              <a:srgbClr val="F9F9F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 name="Freeform 31"/>
            <p:cNvSpPr>
              <a:spLocks/>
            </p:cNvSpPr>
            <p:nvPr/>
          </p:nvSpPr>
          <p:spPr bwMode="auto">
            <a:xfrm>
              <a:off x="-15139988" y="-4611687"/>
              <a:ext cx="11091863" cy="13249275"/>
            </a:xfrm>
            <a:custGeom>
              <a:avLst/>
              <a:gdLst>
                <a:gd name="T0" fmla="*/ 3469 w 6987"/>
                <a:gd name="T1" fmla="*/ 0 h 8346"/>
                <a:gd name="T2" fmla="*/ 3383 w 6987"/>
                <a:gd name="T3" fmla="*/ 20 h 8346"/>
                <a:gd name="T4" fmla="*/ 0 w 6987"/>
                <a:gd name="T5" fmla="*/ 5134 h 8346"/>
                <a:gd name="T6" fmla="*/ 0 w 6987"/>
                <a:gd name="T7" fmla="*/ 5159 h 8346"/>
                <a:gd name="T8" fmla="*/ 3423 w 6987"/>
                <a:gd name="T9" fmla="*/ 8346 h 8346"/>
                <a:gd name="T10" fmla="*/ 3423 w 6987"/>
                <a:gd name="T11" fmla="*/ 8346 h 8346"/>
                <a:gd name="T12" fmla="*/ 6987 w 6987"/>
                <a:gd name="T13" fmla="*/ 3162 h 8346"/>
                <a:gd name="T14" fmla="*/ 3469 w 6987"/>
                <a:gd name="T15" fmla="*/ 0 h 8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87" h="8346">
                  <a:moveTo>
                    <a:pt x="3469" y="0"/>
                  </a:moveTo>
                  <a:lnTo>
                    <a:pt x="3383" y="20"/>
                  </a:lnTo>
                  <a:lnTo>
                    <a:pt x="0" y="5134"/>
                  </a:lnTo>
                  <a:lnTo>
                    <a:pt x="0" y="5159"/>
                  </a:lnTo>
                  <a:lnTo>
                    <a:pt x="3423" y="8346"/>
                  </a:lnTo>
                  <a:lnTo>
                    <a:pt x="3423" y="8346"/>
                  </a:lnTo>
                  <a:lnTo>
                    <a:pt x="6987" y="3162"/>
                  </a:lnTo>
                  <a:lnTo>
                    <a:pt x="3469" y="0"/>
                  </a:lnTo>
                  <a:close/>
                </a:path>
              </a:pathLst>
            </a:custGeom>
            <a:noFill/>
            <a:ln w="31750" cap="flat">
              <a:solidFill>
                <a:srgbClr val="F9F9F9"/>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96" name="Freeform 32"/>
            <p:cNvSpPr>
              <a:spLocks/>
            </p:cNvSpPr>
            <p:nvPr/>
          </p:nvSpPr>
          <p:spPr bwMode="auto">
            <a:xfrm>
              <a:off x="-9632950" y="-5886450"/>
              <a:ext cx="5592763" cy="2071688"/>
            </a:xfrm>
            <a:custGeom>
              <a:avLst/>
              <a:gdLst>
                <a:gd name="T0" fmla="*/ 2293 w 3523"/>
                <a:gd name="T1" fmla="*/ 1305 h 1305"/>
                <a:gd name="T2" fmla="*/ 3523 w 3523"/>
                <a:gd name="T3" fmla="*/ 0 h 1305"/>
                <a:gd name="T4" fmla="*/ 0 w 3523"/>
                <a:gd name="T5" fmla="*/ 803 h 1305"/>
                <a:gd name="T6" fmla="*/ 2293 w 3523"/>
                <a:gd name="T7" fmla="*/ 1305 h 1305"/>
              </a:gdLst>
              <a:ahLst/>
              <a:cxnLst>
                <a:cxn ang="0">
                  <a:pos x="T0" y="T1"/>
                </a:cxn>
                <a:cxn ang="0">
                  <a:pos x="T2" y="T3"/>
                </a:cxn>
                <a:cxn ang="0">
                  <a:pos x="T4" y="T5"/>
                </a:cxn>
                <a:cxn ang="0">
                  <a:pos x="T6" y="T7"/>
                </a:cxn>
              </a:cxnLst>
              <a:rect l="0" t="0" r="r" b="b"/>
              <a:pathLst>
                <a:path w="3523" h="1305">
                  <a:moveTo>
                    <a:pt x="2293" y="1305"/>
                  </a:moveTo>
                  <a:lnTo>
                    <a:pt x="3523" y="0"/>
                  </a:lnTo>
                  <a:lnTo>
                    <a:pt x="0" y="803"/>
                  </a:lnTo>
                  <a:lnTo>
                    <a:pt x="2293" y="1305"/>
                  </a:lnTo>
                  <a:close/>
                </a:path>
              </a:pathLst>
            </a:custGeom>
            <a:solidFill>
              <a:srgbClr val="4DAC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97" name="Freeform 33"/>
            <p:cNvSpPr>
              <a:spLocks/>
            </p:cNvSpPr>
            <p:nvPr/>
          </p:nvSpPr>
          <p:spPr bwMode="auto">
            <a:xfrm>
              <a:off x="-9632950" y="-5886450"/>
              <a:ext cx="5592763" cy="2071688"/>
            </a:xfrm>
            <a:custGeom>
              <a:avLst/>
              <a:gdLst>
                <a:gd name="T0" fmla="*/ 2293 w 3523"/>
                <a:gd name="T1" fmla="*/ 1305 h 1305"/>
                <a:gd name="T2" fmla="*/ 3523 w 3523"/>
                <a:gd name="T3" fmla="*/ 0 h 1305"/>
                <a:gd name="T4" fmla="*/ 0 w 3523"/>
                <a:gd name="T5" fmla="*/ 803 h 1305"/>
                <a:gd name="T6" fmla="*/ 2293 w 3523"/>
                <a:gd name="T7" fmla="*/ 1305 h 1305"/>
              </a:gdLst>
              <a:ahLst/>
              <a:cxnLst>
                <a:cxn ang="0">
                  <a:pos x="T0" y="T1"/>
                </a:cxn>
                <a:cxn ang="0">
                  <a:pos x="T2" y="T3"/>
                </a:cxn>
                <a:cxn ang="0">
                  <a:pos x="T4" y="T5"/>
                </a:cxn>
                <a:cxn ang="0">
                  <a:pos x="T6" y="T7"/>
                </a:cxn>
              </a:cxnLst>
              <a:rect l="0" t="0" r="r" b="b"/>
              <a:pathLst>
                <a:path w="3523" h="1305">
                  <a:moveTo>
                    <a:pt x="2293" y="1305"/>
                  </a:moveTo>
                  <a:lnTo>
                    <a:pt x="3523" y="0"/>
                  </a:lnTo>
                  <a:lnTo>
                    <a:pt x="0" y="803"/>
                  </a:lnTo>
                  <a:lnTo>
                    <a:pt x="2293" y="1305"/>
                  </a:lnTo>
                  <a:close/>
                </a:path>
              </a:pathLst>
            </a:custGeom>
            <a:noFill/>
            <a:ln w="31750" cap="flat">
              <a:solidFill>
                <a:srgbClr val="4DAC58"/>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99" name="Freeform 34"/>
            <p:cNvSpPr>
              <a:spLocks/>
            </p:cNvSpPr>
            <p:nvPr/>
          </p:nvSpPr>
          <p:spPr bwMode="auto">
            <a:xfrm>
              <a:off x="-15139988" y="7721600"/>
              <a:ext cx="5434013" cy="2047875"/>
            </a:xfrm>
            <a:custGeom>
              <a:avLst/>
              <a:gdLst>
                <a:gd name="T0" fmla="*/ 1235 w 3423"/>
                <a:gd name="T1" fmla="*/ 0 h 1290"/>
                <a:gd name="T2" fmla="*/ 1235 w 3423"/>
                <a:gd name="T3" fmla="*/ 0 h 1290"/>
                <a:gd name="T4" fmla="*/ 0 w 3423"/>
                <a:gd name="T5" fmla="*/ 1290 h 1290"/>
                <a:gd name="T6" fmla="*/ 3423 w 3423"/>
                <a:gd name="T7" fmla="*/ 577 h 1290"/>
                <a:gd name="T8" fmla="*/ 1235 w 3423"/>
                <a:gd name="T9" fmla="*/ 0 h 1290"/>
              </a:gdLst>
              <a:ahLst/>
              <a:cxnLst>
                <a:cxn ang="0">
                  <a:pos x="T0" y="T1"/>
                </a:cxn>
                <a:cxn ang="0">
                  <a:pos x="T2" y="T3"/>
                </a:cxn>
                <a:cxn ang="0">
                  <a:pos x="T4" y="T5"/>
                </a:cxn>
                <a:cxn ang="0">
                  <a:pos x="T6" y="T7"/>
                </a:cxn>
                <a:cxn ang="0">
                  <a:pos x="T8" y="T9"/>
                </a:cxn>
              </a:cxnLst>
              <a:rect l="0" t="0" r="r" b="b"/>
              <a:pathLst>
                <a:path w="3423" h="1290">
                  <a:moveTo>
                    <a:pt x="1235" y="0"/>
                  </a:moveTo>
                  <a:lnTo>
                    <a:pt x="1235" y="0"/>
                  </a:lnTo>
                  <a:lnTo>
                    <a:pt x="0" y="1290"/>
                  </a:lnTo>
                  <a:lnTo>
                    <a:pt x="3423" y="577"/>
                  </a:lnTo>
                  <a:lnTo>
                    <a:pt x="1235" y="0"/>
                  </a:lnTo>
                  <a:close/>
                </a:path>
              </a:pathLst>
            </a:custGeom>
            <a:solidFill>
              <a:srgbClr val="A8306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00" name="Freeform 35"/>
            <p:cNvSpPr>
              <a:spLocks/>
            </p:cNvSpPr>
            <p:nvPr/>
          </p:nvSpPr>
          <p:spPr bwMode="auto">
            <a:xfrm>
              <a:off x="-15139988" y="7721600"/>
              <a:ext cx="5434013" cy="2047875"/>
            </a:xfrm>
            <a:custGeom>
              <a:avLst/>
              <a:gdLst>
                <a:gd name="T0" fmla="*/ 1235 w 3423"/>
                <a:gd name="T1" fmla="*/ 0 h 1290"/>
                <a:gd name="T2" fmla="*/ 1235 w 3423"/>
                <a:gd name="T3" fmla="*/ 0 h 1290"/>
                <a:gd name="T4" fmla="*/ 0 w 3423"/>
                <a:gd name="T5" fmla="*/ 1290 h 1290"/>
                <a:gd name="T6" fmla="*/ 3423 w 3423"/>
                <a:gd name="T7" fmla="*/ 577 h 1290"/>
                <a:gd name="T8" fmla="*/ 1235 w 3423"/>
                <a:gd name="T9" fmla="*/ 0 h 1290"/>
              </a:gdLst>
              <a:ahLst/>
              <a:cxnLst>
                <a:cxn ang="0">
                  <a:pos x="T0" y="T1"/>
                </a:cxn>
                <a:cxn ang="0">
                  <a:pos x="T2" y="T3"/>
                </a:cxn>
                <a:cxn ang="0">
                  <a:pos x="T4" y="T5"/>
                </a:cxn>
                <a:cxn ang="0">
                  <a:pos x="T6" y="T7"/>
                </a:cxn>
                <a:cxn ang="0">
                  <a:pos x="T8" y="T9"/>
                </a:cxn>
              </a:cxnLst>
              <a:rect l="0" t="0" r="r" b="b"/>
              <a:pathLst>
                <a:path w="3423" h="1290">
                  <a:moveTo>
                    <a:pt x="1235" y="0"/>
                  </a:moveTo>
                  <a:lnTo>
                    <a:pt x="1235" y="0"/>
                  </a:lnTo>
                  <a:lnTo>
                    <a:pt x="0" y="1290"/>
                  </a:lnTo>
                  <a:lnTo>
                    <a:pt x="3423" y="577"/>
                  </a:lnTo>
                  <a:lnTo>
                    <a:pt x="1235" y="0"/>
                  </a:lnTo>
                  <a:close/>
                </a:path>
              </a:pathLst>
            </a:custGeom>
            <a:noFill/>
            <a:ln w="31750" cap="flat">
              <a:solidFill>
                <a:srgbClr val="A8306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01" name="Freeform 36"/>
            <p:cNvSpPr>
              <a:spLocks/>
            </p:cNvSpPr>
            <p:nvPr/>
          </p:nvSpPr>
          <p:spPr bwMode="auto">
            <a:xfrm>
              <a:off x="-15139988" y="8215313"/>
              <a:ext cx="7481888" cy="1554163"/>
            </a:xfrm>
            <a:custGeom>
              <a:avLst/>
              <a:gdLst>
                <a:gd name="T0" fmla="*/ 4713 w 4713"/>
                <a:gd name="T1" fmla="*/ 0 h 979"/>
                <a:gd name="T2" fmla="*/ 3423 w 4713"/>
                <a:gd name="T3" fmla="*/ 266 h 979"/>
                <a:gd name="T4" fmla="*/ 3423 w 4713"/>
                <a:gd name="T5" fmla="*/ 266 h 979"/>
                <a:gd name="T6" fmla="*/ 3423 w 4713"/>
                <a:gd name="T7" fmla="*/ 266 h 979"/>
                <a:gd name="T8" fmla="*/ 3423 w 4713"/>
                <a:gd name="T9" fmla="*/ 266 h 979"/>
                <a:gd name="T10" fmla="*/ 3388 w 4713"/>
                <a:gd name="T11" fmla="*/ 317 h 979"/>
                <a:gd name="T12" fmla="*/ 3423 w 4713"/>
                <a:gd name="T13" fmla="*/ 266 h 979"/>
                <a:gd name="T14" fmla="*/ 3423 w 4713"/>
                <a:gd name="T15" fmla="*/ 266 h 979"/>
                <a:gd name="T16" fmla="*/ 0 w 4713"/>
                <a:gd name="T17" fmla="*/ 979 h 979"/>
                <a:gd name="T18" fmla="*/ 3760 w 4713"/>
                <a:gd name="T19" fmla="*/ 979 h 979"/>
                <a:gd name="T20" fmla="*/ 3765 w 4713"/>
                <a:gd name="T21" fmla="*/ 974 h 979"/>
                <a:gd name="T22" fmla="*/ 4713 w 4713"/>
                <a:gd name="T23" fmla="*/ 0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13" h="979">
                  <a:moveTo>
                    <a:pt x="4713" y="0"/>
                  </a:moveTo>
                  <a:lnTo>
                    <a:pt x="3423" y="266"/>
                  </a:lnTo>
                  <a:lnTo>
                    <a:pt x="3423" y="266"/>
                  </a:lnTo>
                  <a:lnTo>
                    <a:pt x="3423" y="266"/>
                  </a:lnTo>
                  <a:lnTo>
                    <a:pt x="3423" y="266"/>
                  </a:lnTo>
                  <a:lnTo>
                    <a:pt x="3388" y="317"/>
                  </a:lnTo>
                  <a:lnTo>
                    <a:pt x="3423" y="266"/>
                  </a:lnTo>
                  <a:lnTo>
                    <a:pt x="3423" y="266"/>
                  </a:lnTo>
                  <a:lnTo>
                    <a:pt x="0" y="979"/>
                  </a:lnTo>
                  <a:lnTo>
                    <a:pt x="3760" y="979"/>
                  </a:lnTo>
                  <a:lnTo>
                    <a:pt x="3765" y="974"/>
                  </a:lnTo>
                  <a:lnTo>
                    <a:pt x="4713" y="0"/>
                  </a:lnTo>
                  <a:close/>
                </a:path>
              </a:pathLst>
            </a:custGeom>
            <a:solidFill>
              <a:srgbClr val="D016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02" name="Freeform 37"/>
            <p:cNvSpPr>
              <a:spLocks/>
            </p:cNvSpPr>
            <p:nvPr/>
          </p:nvSpPr>
          <p:spPr bwMode="auto">
            <a:xfrm>
              <a:off x="-15139988" y="8215313"/>
              <a:ext cx="7481888" cy="1554163"/>
            </a:xfrm>
            <a:custGeom>
              <a:avLst/>
              <a:gdLst>
                <a:gd name="T0" fmla="*/ 4713 w 4713"/>
                <a:gd name="T1" fmla="*/ 0 h 979"/>
                <a:gd name="T2" fmla="*/ 3423 w 4713"/>
                <a:gd name="T3" fmla="*/ 266 h 979"/>
                <a:gd name="T4" fmla="*/ 3423 w 4713"/>
                <a:gd name="T5" fmla="*/ 266 h 979"/>
                <a:gd name="T6" fmla="*/ 3423 w 4713"/>
                <a:gd name="T7" fmla="*/ 266 h 979"/>
                <a:gd name="T8" fmla="*/ 3423 w 4713"/>
                <a:gd name="T9" fmla="*/ 266 h 979"/>
                <a:gd name="T10" fmla="*/ 3388 w 4713"/>
                <a:gd name="T11" fmla="*/ 317 h 979"/>
                <a:gd name="T12" fmla="*/ 3423 w 4713"/>
                <a:gd name="T13" fmla="*/ 266 h 979"/>
                <a:gd name="T14" fmla="*/ 3423 w 4713"/>
                <a:gd name="T15" fmla="*/ 266 h 979"/>
                <a:gd name="T16" fmla="*/ 0 w 4713"/>
                <a:gd name="T17" fmla="*/ 979 h 979"/>
                <a:gd name="T18" fmla="*/ 3760 w 4713"/>
                <a:gd name="T19" fmla="*/ 979 h 979"/>
                <a:gd name="T20" fmla="*/ 3765 w 4713"/>
                <a:gd name="T21" fmla="*/ 974 h 979"/>
                <a:gd name="T22" fmla="*/ 4713 w 4713"/>
                <a:gd name="T23" fmla="*/ 0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13" h="979">
                  <a:moveTo>
                    <a:pt x="4713" y="0"/>
                  </a:moveTo>
                  <a:lnTo>
                    <a:pt x="3423" y="266"/>
                  </a:lnTo>
                  <a:lnTo>
                    <a:pt x="3423" y="266"/>
                  </a:lnTo>
                  <a:lnTo>
                    <a:pt x="3423" y="266"/>
                  </a:lnTo>
                  <a:lnTo>
                    <a:pt x="3423" y="266"/>
                  </a:lnTo>
                  <a:lnTo>
                    <a:pt x="3388" y="317"/>
                  </a:lnTo>
                  <a:lnTo>
                    <a:pt x="3423" y="266"/>
                  </a:lnTo>
                  <a:lnTo>
                    <a:pt x="3423" y="266"/>
                  </a:lnTo>
                  <a:lnTo>
                    <a:pt x="0" y="979"/>
                  </a:lnTo>
                  <a:lnTo>
                    <a:pt x="3760" y="979"/>
                  </a:lnTo>
                  <a:lnTo>
                    <a:pt x="3765" y="974"/>
                  </a:lnTo>
                  <a:lnTo>
                    <a:pt x="4713" y="0"/>
                  </a:lnTo>
                  <a:close/>
                </a:path>
              </a:pathLst>
            </a:custGeom>
            <a:noFill/>
            <a:ln w="31750" cap="flat">
              <a:solidFill>
                <a:srgbClr val="D01658"/>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03" name="Freeform 38"/>
            <p:cNvSpPr>
              <a:spLocks/>
            </p:cNvSpPr>
            <p:nvPr/>
          </p:nvSpPr>
          <p:spPr bwMode="auto">
            <a:xfrm>
              <a:off x="-15139988" y="-5886450"/>
              <a:ext cx="2486025" cy="2016125"/>
            </a:xfrm>
            <a:custGeom>
              <a:avLst/>
              <a:gdLst>
                <a:gd name="T0" fmla="*/ 808 w 1566"/>
                <a:gd name="T1" fmla="*/ 1270 h 1270"/>
                <a:gd name="T2" fmla="*/ 1566 w 1566"/>
                <a:gd name="T3" fmla="*/ 743 h 1270"/>
                <a:gd name="T4" fmla="*/ 0 w 1566"/>
                <a:gd name="T5" fmla="*/ 0 h 1270"/>
                <a:gd name="T6" fmla="*/ 0 w 1566"/>
                <a:gd name="T7" fmla="*/ 65 h 1270"/>
                <a:gd name="T8" fmla="*/ 808 w 1566"/>
                <a:gd name="T9" fmla="*/ 1270 h 1270"/>
              </a:gdLst>
              <a:ahLst/>
              <a:cxnLst>
                <a:cxn ang="0">
                  <a:pos x="T0" y="T1"/>
                </a:cxn>
                <a:cxn ang="0">
                  <a:pos x="T2" y="T3"/>
                </a:cxn>
                <a:cxn ang="0">
                  <a:pos x="T4" y="T5"/>
                </a:cxn>
                <a:cxn ang="0">
                  <a:pos x="T6" y="T7"/>
                </a:cxn>
                <a:cxn ang="0">
                  <a:pos x="T8" y="T9"/>
                </a:cxn>
              </a:cxnLst>
              <a:rect l="0" t="0" r="r" b="b"/>
              <a:pathLst>
                <a:path w="1566" h="1270">
                  <a:moveTo>
                    <a:pt x="808" y="1270"/>
                  </a:moveTo>
                  <a:lnTo>
                    <a:pt x="1566" y="743"/>
                  </a:lnTo>
                  <a:lnTo>
                    <a:pt x="0" y="0"/>
                  </a:lnTo>
                  <a:lnTo>
                    <a:pt x="0" y="65"/>
                  </a:lnTo>
                  <a:lnTo>
                    <a:pt x="808" y="1270"/>
                  </a:lnTo>
                  <a:close/>
                </a:path>
              </a:pathLst>
            </a:custGeom>
            <a:solidFill>
              <a:srgbClr val="1876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04" name="Freeform 39"/>
            <p:cNvSpPr>
              <a:spLocks/>
            </p:cNvSpPr>
            <p:nvPr/>
          </p:nvSpPr>
          <p:spPr bwMode="auto">
            <a:xfrm>
              <a:off x="-15139988" y="-5886450"/>
              <a:ext cx="2486025" cy="2016125"/>
            </a:xfrm>
            <a:custGeom>
              <a:avLst/>
              <a:gdLst>
                <a:gd name="T0" fmla="*/ 808 w 1566"/>
                <a:gd name="T1" fmla="*/ 1270 h 1270"/>
                <a:gd name="T2" fmla="*/ 1566 w 1566"/>
                <a:gd name="T3" fmla="*/ 743 h 1270"/>
                <a:gd name="T4" fmla="*/ 0 w 1566"/>
                <a:gd name="T5" fmla="*/ 0 h 1270"/>
                <a:gd name="T6" fmla="*/ 0 w 1566"/>
                <a:gd name="T7" fmla="*/ 65 h 1270"/>
                <a:gd name="T8" fmla="*/ 808 w 1566"/>
                <a:gd name="T9" fmla="*/ 1270 h 1270"/>
              </a:gdLst>
              <a:ahLst/>
              <a:cxnLst>
                <a:cxn ang="0">
                  <a:pos x="T0" y="T1"/>
                </a:cxn>
                <a:cxn ang="0">
                  <a:pos x="T2" y="T3"/>
                </a:cxn>
                <a:cxn ang="0">
                  <a:pos x="T4" y="T5"/>
                </a:cxn>
                <a:cxn ang="0">
                  <a:pos x="T6" y="T7"/>
                </a:cxn>
                <a:cxn ang="0">
                  <a:pos x="T8" y="T9"/>
                </a:cxn>
              </a:cxnLst>
              <a:rect l="0" t="0" r="r" b="b"/>
              <a:pathLst>
                <a:path w="1566" h="1270">
                  <a:moveTo>
                    <a:pt x="808" y="1270"/>
                  </a:moveTo>
                  <a:lnTo>
                    <a:pt x="1566" y="743"/>
                  </a:lnTo>
                  <a:lnTo>
                    <a:pt x="0" y="0"/>
                  </a:lnTo>
                  <a:lnTo>
                    <a:pt x="0" y="65"/>
                  </a:lnTo>
                  <a:lnTo>
                    <a:pt x="808" y="1270"/>
                  </a:lnTo>
                  <a:close/>
                </a:path>
              </a:pathLst>
            </a:custGeom>
            <a:noFill/>
            <a:ln w="31750" cap="flat">
              <a:solidFill>
                <a:srgbClr val="1876B8"/>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05" name="Freeform 40"/>
            <p:cNvSpPr>
              <a:spLocks/>
            </p:cNvSpPr>
            <p:nvPr/>
          </p:nvSpPr>
          <p:spPr bwMode="auto">
            <a:xfrm>
              <a:off x="-6573838" y="7866063"/>
              <a:ext cx="2533650" cy="1903413"/>
            </a:xfrm>
            <a:custGeom>
              <a:avLst/>
              <a:gdLst>
                <a:gd name="T0" fmla="*/ 758 w 1596"/>
                <a:gd name="T1" fmla="*/ 0 h 1199"/>
                <a:gd name="T2" fmla="*/ 0 w 1596"/>
                <a:gd name="T3" fmla="*/ 511 h 1199"/>
                <a:gd name="T4" fmla="*/ 1596 w 1596"/>
                <a:gd name="T5" fmla="*/ 1199 h 1199"/>
                <a:gd name="T6" fmla="*/ 773 w 1596"/>
                <a:gd name="T7" fmla="*/ 15 h 1199"/>
                <a:gd name="T8" fmla="*/ 758 w 1596"/>
                <a:gd name="T9" fmla="*/ 0 h 1199"/>
              </a:gdLst>
              <a:ahLst/>
              <a:cxnLst>
                <a:cxn ang="0">
                  <a:pos x="T0" y="T1"/>
                </a:cxn>
                <a:cxn ang="0">
                  <a:pos x="T2" y="T3"/>
                </a:cxn>
                <a:cxn ang="0">
                  <a:pos x="T4" y="T5"/>
                </a:cxn>
                <a:cxn ang="0">
                  <a:pos x="T6" y="T7"/>
                </a:cxn>
                <a:cxn ang="0">
                  <a:pos x="T8" y="T9"/>
                </a:cxn>
              </a:cxnLst>
              <a:rect l="0" t="0" r="r" b="b"/>
              <a:pathLst>
                <a:path w="1596" h="1199">
                  <a:moveTo>
                    <a:pt x="758" y="0"/>
                  </a:moveTo>
                  <a:lnTo>
                    <a:pt x="0" y="511"/>
                  </a:lnTo>
                  <a:lnTo>
                    <a:pt x="1596" y="1199"/>
                  </a:lnTo>
                  <a:lnTo>
                    <a:pt x="773" y="15"/>
                  </a:lnTo>
                  <a:lnTo>
                    <a:pt x="758" y="0"/>
                  </a:lnTo>
                  <a:close/>
                </a:path>
              </a:pathLst>
            </a:custGeom>
            <a:solidFill>
              <a:srgbClr val="1876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06" name="Freeform 41"/>
            <p:cNvSpPr>
              <a:spLocks/>
            </p:cNvSpPr>
            <p:nvPr/>
          </p:nvSpPr>
          <p:spPr bwMode="auto">
            <a:xfrm>
              <a:off x="-6573838" y="7866063"/>
              <a:ext cx="2533650" cy="1903413"/>
            </a:xfrm>
            <a:custGeom>
              <a:avLst/>
              <a:gdLst>
                <a:gd name="T0" fmla="*/ 758 w 1596"/>
                <a:gd name="T1" fmla="*/ 0 h 1199"/>
                <a:gd name="T2" fmla="*/ 0 w 1596"/>
                <a:gd name="T3" fmla="*/ 511 h 1199"/>
                <a:gd name="T4" fmla="*/ 1596 w 1596"/>
                <a:gd name="T5" fmla="*/ 1199 h 1199"/>
                <a:gd name="T6" fmla="*/ 773 w 1596"/>
                <a:gd name="T7" fmla="*/ 15 h 1199"/>
                <a:gd name="T8" fmla="*/ 758 w 1596"/>
                <a:gd name="T9" fmla="*/ 0 h 1199"/>
              </a:gdLst>
              <a:ahLst/>
              <a:cxnLst>
                <a:cxn ang="0">
                  <a:pos x="T0" y="T1"/>
                </a:cxn>
                <a:cxn ang="0">
                  <a:pos x="T2" y="T3"/>
                </a:cxn>
                <a:cxn ang="0">
                  <a:pos x="T4" y="T5"/>
                </a:cxn>
                <a:cxn ang="0">
                  <a:pos x="T6" y="T7"/>
                </a:cxn>
                <a:cxn ang="0">
                  <a:pos x="T8" y="T9"/>
                </a:cxn>
              </a:cxnLst>
              <a:rect l="0" t="0" r="r" b="b"/>
              <a:pathLst>
                <a:path w="1596" h="1199">
                  <a:moveTo>
                    <a:pt x="758" y="0"/>
                  </a:moveTo>
                  <a:lnTo>
                    <a:pt x="0" y="511"/>
                  </a:lnTo>
                  <a:lnTo>
                    <a:pt x="1596" y="1199"/>
                  </a:lnTo>
                  <a:lnTo>
                    <a:pt x="773" y="15"/>
                  </a:lnTo>
                  <a:lnTo>
                    <a:pt x="758" y="0"/>
                  </a:lnTo>
                  <a:close/>
                </a:path>
              </a:pathLst>
            </a:custGeom>
            <a:noFill/>
            <a:ln w="31750" cap="flat">
              <a:solidFill>
                <a:srgbClr val="1876B8"/>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07" name="Freeform 42"/>
            <p:cNvSpPr>
              <a:spLocks/>
            </p:cNvSpPr>
            <p:nvPr/>
          </p:nvSpPr>
          <p:spPr bwMode="auto">
            <a:xfrm>
              <a:off x="-5992813" y="-5886450"/>
              <a:ext cx="1952625" cy="6254750"/>
            </a:xfrm>
            <a:custGeom>
              <a:avLst/>
              <a:gdLst>
                <a:gd name="T0" fmla="*/ 1230 w 1230"/>
                <a:gd name="T1" fmla="*/ 3940 h 3940"/>
                <a:gd name="T2" fmla="*/ 1230 w 1230"/>
                <a:gd name="T3" fmla="*/ 0 h 3940"/>
                <a:gd name="T4" fmla="*/ 0 w 1230"/>
                <a:gd name="T5" fmla="*/ 1305 h 3940"/>
                <a:gd name="T6" fmla="*/ 1230 w 1230"/>
                <a:gd name="T7" fmla="*/ 3940 h 3940"/>
              </a:gdLst>
              <a:ahLst/>
              <a:cxnLst>
                <a:cxn ang="0">
                  <a:pos x="T0" y="T1"/>
                </a:cxn>
                <a:cxn ang="0">
                  <a:pos x="T2" y="T3"/>
                </a:cxn>
                <a:cxn ang="0">
                  <a:pos x="T4" y="T5"/>
                </a:cxn>
                <a:cxn ang="0">
                  <a:pos x="T6" y="T7"/>
                </a:cxn>
              </a:cxnLst>
              <a:rect l="0" t="0" r="r" b="b"/>
              <a:pathLst>
                <a:path w="1230" h="3940">
                  <a:moveTo>
                    <a:pt x="1230" y="3940"/>
                  </a:moveTo>
                  <a:lnTo>
                    <a:pt x="1230" y="0"/>
                  </a:lnTo>
                  <a:lnTo>
                    <a:pt x="0" y="1305"/>
                  </a:lnTo>
                  <a:lnTo>
                    <a:pt x="1230" y="3940"/>
                  </a:lnTo>
                  <a:close/>
                </a:path>
              </a:pathLst>
            </a:custGeom>
            <a:solidFill>
              <a:srgbClr val="0468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08" name="Freeform 43"/>
            <p:cNvSpPr>
              <a:spLocks/>
            </p:cNvSpPr>
            <p:nvPr/>
          </p:nvSpPr>
          <p:spPr bwMode="auto">
            <a:xfrm>
              <a:off x="-5992813" y="-5886450"/>
              <a:ext cx="1952625" cy="6254750"/>
            </a:xfrm>
            <a:custGeom>
              <a:avLst/>
              <a:gdLst>
                <a:gd name="T0" fmla="*/ 1230 w 1230"/>
                <a:gd name="T1" fmla="*/ 3940 h 3940"/>
                <a:gd name="T2" fmla="*/ 1230 w 1230"/>
                <a:gd name="T3" fmla="*/ 0 h 3940"/>
                <a:gd name="T4" fmla="*/ 0 w 1230"/>
                <a:gd name="T5" fmla="*/ 1305 h 3940"/>
                <a:gd name="T6" fmla="*/ 1230 w 1230"/>
                <a:gd name="T7" fmla="*/ 3940 h 3940"/>
              </a:gdLst>
              <a:ahLst/>
              <a:cxnLst>
                <a:cxn ang="0">
                  <a:pos x="T0" y="T1"/>
                </a:cxn>
                <a:cxn ang="0">
                  <a:pos x="T2" y="T3"/>
                </a:cxn>
                <a:cxn ang="0">
                  <a:pos x="T4" y="T5"/>
                </a:cxn>
                <a:cxn ang="0">
                  <a:pos x="T6" y="T7"/>
                </a:cxn>
              </a:cxnLst>
              <a:rect l="0" t="0" r="r" b="b"/>
              <a:pathLst>
                <a:path w="1230" h="3940">
                  <a:moveTo>
                    <a:pt x="1230" y="3940"/>
                  </a:moveTo>
                  <a:lnTo>
                    <a:pt x="1230" y="0"/>
                  </a:lnTo>
                  <a:lnTo>
                    <a:pt x="0" y="1305"/>
                  </a:lnTo>
                  <a:lnTo>
                    <a:pt x="1230" y="3940"/>
                  </a:lnTo>
                  <a:close/>
                </a:path>
              </a:pathLst>
            </a:custGeom>
            <a:noFill/>
            <a:ln w="31750" cap="flat">
              <a:solidFill>
                <a:srgbClr val="046837"/>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09" name="Freeform 44"/>
            <p:cNvSpPr>
              <a:spLocks/>
            </p:cNvSpPr>
            <p:nvPr/>
          </p:nvSpPr>
          <p:spPr bwMode="auto">
            <a:xfrm>
              <a:off x="-5370513" y="6956425"/>
              <a:ext cx="1330325" cy="2813050"/>
            </a:xfrm>
            <a:custGeom>
              <a:avLst/>
              <a:gdLst>
                <a:gd name="T0" fmla="*/ 15 w 838"/>
                <a:gd name="T1" fmla="*/ 588 h 1772"/>
                <a:gd name="T2" fmla="*/ 838 w 838"/>
                <a:gd name="T3" fmla="*/ 1772 h 1772"/>
                <a:gd name="T4" fmla="*/ 838 w 838"/>
                <a:gd name="T5" fmla="*/ 0 h 1772"/>
                <a:gd name="T6" fmla="*/ 0 w 838"/>
                <a:gd name="T7" fmla="*/ 573 h 1772"/>
                <a:gd name="T8" fmla="*/ 15 w 838"/>
                <a:gd name="T9" fmla="*/ 588 h 1772"/>
              </a:gdLst>
              <a:ahLst/>
              <a:cxnLst>
                <a:cxn ang="0">
                  <a:pos x="T0" y="T1"/>
                </a:cxn>
                <a:cxn ang="0">
                  <a:pos x="T2" y="T3"/>
                </a:cxn>
                <a:cxn ang="0">
                  <a:pos x="T4" y="T5"/>
                </a:cxn>
                <a:cxn ang="0">
                  <a:pos x="T6" y="T7"/>
                </a:cxn>
                <a:cxn ang="0">
                  <a:pos x="T8" y="T9"/>
                </a:cxn>
              </a:cxnLst>
              <a:rect l="0" t="0" r="r" b="b"/>
              <a:pathLst>
                <a:path w="838" h="1772">
                  <a:moveTo>
                    <a:pt x="15" y="588"/>
                  </a:moveTo>
                  <a:lnTo>
                    <a:pt x="838" y="1772"/>
                  </a:lnTo>
                  <a:lnTo>
                    <a:pt x="838" y="0"/>
                  </a:lnTo>
                  <a:lnTo>
                    <a:pt x="0" y="573"/>
                  </a:lnTo>
                  <a:lnTo>
                    <a:pt x="15" y="588"/>
                  </a:lnTo>
                  <a:close/>
                </a:path>
              </a:pathLst>
            </a:custGeom>
            <a:solidFill>
              <a:srgbClr val="35AED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10" name="Freeform 45"/>
            <p:cNvSpPr>
              <a:spLocks/>
            </p:cNvSpPr>
            <p:nvPr/>
          </p:nvSpPr>
          <p:spPr bwMode="auto">
            <a:xfrm>
              <a:off x="-5370513" y="6956425"/>
              <a:ext cx="1330325" cy="2813050"/>
            </a:xfrm>
            <a:custGeom>
              <a:avLst/>
              <a:gdLst>
                <a:gd name="T0" fmla="*/ 15 w 838"/>
                <a:gd name="T1" fmla="*/ 588 h 1772"/>
                <a:gd name="T2" fmla="*/ 838 w 838"/>
                <a:gd name="T3" fmla="*/ 1772 h 1772"/>
                <a:gd name="T4" fmla="*/ 838 w 838"/>
                <a:gd name="T5" fmla="*/ 0 h 1772"/>
                <a:gd name="T6" fmla="*/ 0 w 838"/>
                <a:gd name="T7" fmla="*/ 573 h 1772"/>
                <a:gd name="T8" fmla="*/ 15 w 838"/>
                <a:gd name="T9" fmla="*/ 588 h 1772"/>
              </a:gdLst>
              <a:ahLst/>
              <a:cxnLst>
                <a:cxn ang="0">
                  <a:pos x="T0" y="T1"/>
                </a:cxn>
                <a:cxn ang="0">
                  <a:pos x="T2" y="T3"/>
                </a:cxn>
                <a:cxn ang="0">
                  <a:pos x="T4" y="T5"/>
                </a:cxn>
                <a:cxn ang="0">
                  <a:pos x="T6" y="T7"/>
                </a:cxn>
                <a:cxn ang="0">
                  <a:pos x="T8" y="T9"/>
                </a:cxn>
              </a:cxnLst>
              <a:rect l="0" t="0" r="r" b="b"/>
              <a:pathLst>
                <a:path w="838" h="1772">
                  <a:moveTo>
                    <a:pt x="15" y="588"/>
                  </a:moveTo>
                  <a:lnTo>
                    <a:pt x="838" y="1772"/>
                  </a:lnTo>
                  <a:lnTo>
                    <a:pt x="838" y="0"/>
                  </a:lnTo>
                  <a:lnTo>
                    <a:pt x="0" y="573"/>
                  </a:lnTo>
                  <a:lnTo>
                    <a:pt x="15" y="588"/>
                  </a:lnTo>
                  <a:close/>
                </a:path>
              </a:pathLst>
            </a:custGeom>
            <a:noFill/>
            <a:ln w="31750" cap="flat">
              <a:solidFill>
                <a:srgbClr val="35AED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11" name="Freeform 46"/>
            <p:cNvSpPr>
              <a:spLocks/>
            </p:cNvSpPr>
            <p:nvPr/>
          </p:nvSpPr>
          <p:spPr bwMode="auto">
            <a:xfrm>
              <a:off x="-9705975" y="407988"/>
              <a:ext cx="5657850" cy="8229600"/>
            </a:xfrm>
            <a:custGeom>
              <a:avLst/>
              <a:gdLst>
                <a:gd name="T0" fmla="*/ 3564 w 3564"/>
                <a:gd name="T1" fmla="*/ 0 h 5184"/>
                <a:gd name="T2" fmla="*/ 0 w 3564"/>
                <a:gd name="T3" fmla="*/ 5184 h 5184"/>
                <a:gd name="T4" fmla="*/ 1290 w 3564"/>
                <a:gd name="T5" fmla="*/ 4918 h 5184"/>
                <a:gd name="T6" fmla="*/ 3564 w 3564"/>
                <a:gd name="T7" fmla="*/ 0 h 5184"/>
                <a:gd name="T8" fmla="*/ 3564 w 3564"/>
                <a:gd name="T9" fmla="*/ 0 h 5184"/>
              </a:gdLst>
              <a:ahLst/>
              <a:cxnLst>
                <a:cxn ang="0">
                  <a:pos x="T0" y="T1"/>
                </a:cxn>
                <a:cxn ang="0">
                  <a:pos x="T2" y="T3"/>
                </a:cxn>
                <a:cxn ang="0">
                  <a:pos x="T4" y="T5"/>
                </a:cxn>
                <a:cxn ang="0">
                  <a:pos x="T6" y="T7"/>
                </a:cxn>
                <a:cxn ang="0">
                  <a:pos x="T8" y="T9"/>
                </a:cxn>
              </a:cxnLst>
              <a:rect l="0" t="0" r="r" b="b"/>
              <a:pathLst>
                <a:path w="3564" h="5184">
                  <a:moveTo>
                    <a:pt x="3564" y="0"/>
                  </a:moveTo>
                  <a:lnTo>
                    <a:pt x="0" y="5184"/>
                  </a:lnTo>
                  <a:lnTo>
                    <a:pt x="1290" y="4918"/>
                  </a:lnTo>
                  <a:lnTo>
                    <a:pt x="3564" y="0"/>
                  </a:lnTo>
                  <a:lnTo>
                    <a:pt x="3564" y="0"/>
                  </a:lnTo>
                  <a:close/>
                </a:path>
              </a:pathLst>
            </a:custGeom>
            <a:solidFill>
              <a:srgbClr val="1876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12" name="Freeform 47"/>
            <p:cNvSpPr>
              <a:spLocks/>
            </p:cNvSpPr>
            <p:nvPr/>
          </p:nvSpPr>
          <p:spPr bwMode="auto">
            <a:xfrm>
              <a:off x="-9705975" y="407988"/>
              <a:ext cx="5657850" cy="8229600"/>
            </a:xfrm>
            <a:custGeom>
              <a:avLst/>
              <a:gdLst>
                <a:gd name="T0" fmla="*/ 3564 w 3564"/>
                <a:gd name="T1" fmla="*/ 0 h 5184"/>
                <a:gd name="T2" fmla="*/ 0 w 3564"/>
                <a:gd name="T3" fmla="*/ 5184 h 5184"/>
                <a:gd name="T4" fmla="*/ 1290 w 3564"/>
                <a:gd name="T5" fmla="*/ 4918 h 5184"/>
                <a:gd name="T6" fmla="*/ 3564 w 3564"/>
                <a:gd name="T7" fmla="*/ 0 h 5184"/>
                <a:gd name="T8" fmla="*/ 3564 w 3564"/>
                <a:gd name="T9" fmla="*/ 0 h 5184"/>
              </a:gdLst>
              <a:ahLst/>
              <a:cxnLst>
                <a:cxn ang="0">
                  <a:pos x="T0" y="T1"/>
                </a:cxn>
                <a:cxn ang="0">
                  <a:pos x="T2" y="T3"/>
                </a:cxn>
                <a:cxn ang="0">
                  <a:pos x="T4" y="T5"/>
                </a:cxn>
                <a:cxn ang="0">
                  <a:pos x="T6" y="T7"/>
                </a:cxn>
                <a:cxn ang="0">
                  <a:pos x="T8" y="T9"/>
                </a:cxn>
              </a:cxnLst>
              <a:rect l="0" t="0" r="r" b="b"/>
              <a:pathLst>
                <a:path w="3564" h="5184">
                  <a:moveTo>
                    <a:pt x="3564" y="0"/>
                  </a:moveTo>
                  <a:lnTo>
                    <a:pt x="0" y="5184"/>
                  </a:lnTo>
                  <a:lnTo>
                    <a:pt x="1290" y="4918"/>
                  </a:lnTo>
                  <a:lnTo>
                    <a:pt x="3564" y="0"/>
                  </a:lnTo>
                  <a:lnTo>
                    <a:pt x="3564" y="0"/>
                  </a:lnTo>
                  <a:close/>
                </a:path>
              </a:pathLst>
            </a:custGeom>
            <a:noFill/>
            <a:ln w="31750" cap="flat">
              <a:solidFill>
                <a:srgbClr val="1876B8"/>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13" name="Freeform 48"/>
            <p:cNvSpPr>
              <a:spLocks/>
            </p:cNvSpPr>
            <p:nvPr/>
          </p:nvSpPr>
          <p:spPr bwMode="auto">
            <a:xfrm>
              <a:off x="-7658100" y="407988"/>
              <a:ext cx="3617913" cy="8269288"/>
            </a:xfrm>
            <a:custGeom>
              <a:avLst/>
              <a:gdLst>
                <a:gd name="T0" fmla="*/ 2274 w 2279"/>
                <a:gd name="T1" fmla="*/ 0 h 5209"/>
                <a:gd name="T2" fmla="*/ 0 w 2279"/>
                <a:gd name="T3" fmla="*/ 4918 h 5209"/>
                <a:gd name="T4" fmla="*/ 678 w 2279"/>
                <a:gd name="T5" fmla="*/ 5209 h 5209"/>
                <a:gd name="T6" fmla="*/ 2279 w 2279"/>
                <a:gd name="T7" fmla="*/ 5 h 5209"/>
                <a:gd name="T8" fmla="*/ 2274 w 2279"/>
                <a:gd name="T9" fmla="*/ 0 h 5209"/>
              </a:gdLst>
              <a:ahLst/>
              <a:cxnLst>
                <a:cxn ang="0">
                  <a:pos x="T0" y="T1"/>
                </a:cxn>
                <a:cxn ang="0">
                  <a:pos x="T2" y="T3"/>
                </a:cxn>
                <a:cxn ang="0">
                  <a:pos x="T4" y="T5"/>
                </a:cxn>
                <a:cxn ang="0">
                  <a:pos x="T6" y="T7"/>
                </a:cxn>
                <a:cxn ang="0">
                  <a:pos x="T8" y="T9"/>
                </a:cxn>
              </a:cxnLst>
              <a:rect l="0" t="0" r="r" b="b"/>
              <a:pathLst>
                <a:path w="2279" h="5209">
                  <a:moveTo>
                    <a:pt x="2274" y="0"/>
                  </a:moveTo>
                  <a:lnTo>
                    <a:pt x="0" y="4918"/>
                  </a:lnTo>
                  <a:lnTo>
                    <a:pt x="678" y="5209"/>
                  </a:lnTo>
                  <a:lnTo>
                    <a:pt x="2279" y="5"/>
                  </a:lnTo>
                  <a:lnTo>
                    <a:pt x="2274" y="0"/>
                  </a:lnTo>
                  <a:close/>
                </a:path>
              </a:pathLst>
            </a:custGeom>
            <a:solidFill>
              <a:srgbClr val="2AA7D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14" name="Freeform 49"/>
            <p:cNvSpPr>
              <a:spLocks/>
            </p:cNvSpPr>
            <p:nvPr/>
          </p:nvSpPr>
          <p:spPr bwMode="auto">
            <a:xfrm>
              <a:off x="-7658100" y="407988"/>
              <a:ext cx="3617913" cy="8269288"/>
            </a:xfrm>
            <a:custGeom>
              <a:avLst/>
              <a:gdLst>
                <a:gd name="T0" fmla="*/ 2274 w 2279"/>
                <a:gd name="T1" fmla="*/ 0 h 5209"/>
                <a:gd name="T2" fmla="*/ 0 w 2279"/>
                <a:gd name="T3" fmla="*/ 4918 h 5209"/>
                <a:gd name="T4" fmla="*/ 678 w 2279"/>
                <a:gd name="T5" fmla="*/ 5209 h 5209"/>
                <a:gd name="T6" fmla="*/ 2279 w 2279"/>
                <a:gd name="T7" fmla="*/ 5 h 5209"/>
                <a:gd name="T8" fmla="*/ 2274 w 2279"/>
                <a:gd name="T9" fmla="*/ 0 h 5209"/>
              </a:gdLst>
              <a:ahLst/>
              <a:cxnLst>
                <a:cxn ang="0">
                  <a:pos x="T0" y="T1"/>
                </a:cxn>
                <a:cxn ang="0">
                  <a:pos x="T2" y="T3"/>
                </a:cxn>
                <a:cxn ang="0">
                  <a:pos x="T4" y="T5"/>
                </a:cxn>
                <a:cxn ang="0">
                  <a:pos x="T6" y="T7"/>
                </a:cxn>
                <a:cxn ang="0">
                  <a:pos x="T8" y="T9"/>
                </a:cxn>
              </a:cxnLst>
              <a:rect l="0" t="0" r="r" b="b"/>
              <a:pathLst>
                <a:path w="2279" h="5209">
                  <a:moveTo>
                    <a:pt x="2274" y="0"/>
                  </a:moveTo>
                  <a:lnTo>
                    <a:pt x="0" y="4918"/>
                  </a:lnTo>
                  <a:lnTo>
                    <a:pt x="678" y="5209"/>
                  </a:lnTo>
                  <a:lnTo>
                    <a:pt x="2279" y="5"/>
                  </a:lnTo>
                  <a:lnTo>
                    <a:pt x="2274" y="0"/>
                  </a:lnTo>
                  <a:close/>
                </a:path>
              </a:pathLst>
            </a:custGeom>
            <a:noFill/>
            <a:ln w="31750" cap="flat">
              <a:solidFill>
                <a:srgbClr val="2AA7DB"/>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15" name="Freeform 50"/>
            <p:cNvSpPr>
              <a:spLocks/>
            </p:cNvSpPr>
            <p:nvPr/>
          </p:nvSpPr>
          <p:spPr bwMode="auto">
            <a:xfrm>
              <a:off x="-6581775" y="415925"/>
              <a:ext cx="2541588" cy="8261350"/>
            </a:xfrm>
            <a:custGeom>
              <a:avLst/>
              <a:gdLst>
                <a:gd name="T0" fmla="*/ 0 w 1601"/>
                <a:gd name="T1" fmla="*/ 5204 h 5204"/>
                <a:gd name="T2" fmla="*/ 5 w 1601"/>
                <a:gd name="T3" fmla="*/ 5204 h 5204"/>
                <a:gd name="T4" fmla="*/ 763 w 1601"/>
                <a:gd name="T5" fmla="*/ 4693 h 5204"/>
                <a:gd name="T6" fmla="*/ 763 w 1601"/>
                <a:gd name="T7" fmla="*/ 4693 h 5204"/>
                <a:gd name="T8" fmla="*/ 1601 w 1601"/>
                <a:gd name="T9" fmla="*/ 4120 h 5204"/>
                <a:gd name="T10" fmla="*/ 1601 w 1601"/>
                <a:gd name="T11" fmla="*/ 0 h 5204"/>
                <a:gd name="T12" fmla="*/ 1601 w 1601"/>
                <a:gd name="T13" fmla="*/ 0 h 5204"/>
                <a:gd name="T14" fmla="*/ 0 w 1601"/>
                <a:gd name="T15" fmla="*/ 5204 h 5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1" h="5204">
                  <a:moveTo>
                    <a:pt x="0" y="5204"/>
                  </a:moveTo>
                  <a:lnTo>
                    <a:pt x="5" y="5204"/>
                  </a:lnTo>
                  <a:lnTo>
                    <a:pt x="763" y="4693"/>
                  </a:lnTo>
                  <a:lnTo>
                    <a:pt x="763" y="4693"/>
                  </a:lnTo>
                  <a:lnTo>
                    <a:pt x="1601" y="4120"/>
                  </a:lnTo>
                  <a:lnTo>
                    <a:pt x="1601" y="0"/>
                  </a:lnTo>
                  <a:lnTo>
                    <a:pt x="1601" y="0"/>
                  </a:lnTo>
                  <a:lnTo>
                    <a:pt x="0" y="5204"/>
                  </a:lnTo>
                  <a:close/>
                </a:path>
              </a:pathLst>
            </a:custGeom>
            <a:solidFill>
              <a:srgbClr val="5DC5E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16" name="Freeform 51"/>
            <p:cNvSpPr>
              <a:spLocks/>
            </p:cNvSpPr>
            <p:nvPr/>
          </p:nvSpPr>
          <p:spPr bwMode="auto">
            <a:xfrm>
              <a:off x="-6581775" y="415925"/>
              <a:ext cx="2541588" cy="8261350"/>
            </a:xfrm>
            <a:custGeom>
              <a:avLst/>
              <a:gdLst>
                <a:gd name="T0" fmla="*/ 0 w 1601"/>
                <a:gd name="T1" fmla="*/ 5204 h 5204"/>
                <a:gd name="T2" fmla="*/ 5 w 1601"/>
                <a:gd name="T3" fmla="*/ 5204 h 5204"/>
                <a:gd name="T4" fmla="*/ 763 w 1601"/>
                <a:gd name="T5" fmla="*/ 4693 h 5204"/>
                <a:gd name="T6" fmla="*/ 763 w 1601"/>
                <a:gd name="T7" fmla="*/ 4693 h 5204"/>
                <a:gd name="T8" fmla="*/ 1601 w 1601"/>
                <a:gd name="T9" fmla="*/ 4120 h 5204"/>
                <a:gd name="T10" fmla="*/ 1601 w 1601"/>
                <a:gd name="T11" fmla="*/ 0 h 5204"/>
                <a:gd name="T12" fmla="*/ 1601 w 1601"/>
                <a:gd name="T13" fmla="*/ 0 h 5204"/>
                <a:gd name="T14" fmla="*/ 0 w 1601"/>
                <a:gd name="T15" fmla="*/ 5204 h 5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1" h="5204">
                  <a:moveTo>
                    <a:pt x="0" y="5204"/>
                  </a:moveTo>
                  <a:lnTo>
                    <a:pt x="5" y="5204"/>
                  </a:lnTo>
                  <a:lnTo>
                    <a:pt x="763" y="4693"/>
                  </a:lnTo>
                  <a:lnTo>
                    <a:pt x="763" y="4693"/>
                  </a:lnTo>
                  <a:lnTo>
                    <a:pt x="1601" y="4120"/>
                  </a:lnTo>
                  <a:lnTo>
                    <a:pt x="1601" y="0"/>
                  </a:lnTo>
                  <a:lnTo>
                    <a:pt x="1601" y="0"/>
                  </a:lnTo>
                  <a:lnTo>
                    <a:pt x="0" y="5204"/>
                  </a:lnTo>
                  <a:close/>
                </a:path>
              </a:pathLst>
            </a:custGeom>
            <a:noFill/>
            <a:ln w="31750" cap="flat">
              <a:solidFill>
                <a:srgbClr val="5DC5EC"/>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17" name="Freeform 52"/>
            <p:cNvSpPr>
              <a:spLocks/>
            </p:cNvSpPr>
            <p:nvPr/>
          </p:nvSpPr>
          <p:spPr bwMode="auto">
            <a:xfrm>
              <a:off x="-4040188" y="400050"/>
              <a:ext cx="0" cy="15875"/>
            </a:xfrm>
            <a:custGeom>
              <a:avLst/>
              <a:gdLst>
                <a:gd name="T0" fmla="*/ 10 h 10"/>
                <a:gd name="T1" fmla="*/ 10 h 10"/>
                <a:gd name="T2" fmla="*/ 0 h 10"/>
                <a:gd name="T3" fmla="*/ 10 h 10"/>
              </a:gdLst>
              <a:ahLst/>
              <a:cxnLst>
                <a:cxn ang="0">
                  <a:pos x="0" y="T0"/>
                </a:cxn>
                <a:cxn ang="0">
                  <a:pos x="0" y="T1"/>
                </a:cxn>
                <a:cxn ang="0">
                  <a:pos x="0" y="T2"/>
                </a:cxn>
                <a:cxn ang="0">
                  <a:pos x="0" y="T3"/>
                </a:cxn>
              </a:cxnLst>
              <a:rect l="0" t="0" r="r" b="b"/>
              <a:pathLst>
                <a:path h="10">
                  <a:moveTo>
                    <a:pt x="0" y="10"/>
                  </a:moveTo>
                  <a:lnTo>
                    <a:pt x="0" y="10"/>
                  </a:lnTo>
                  <a:lnTo>
                    <a:pt x="0" y="0"/>
                  </a:lnTo>
                  <a:lnTo>
                    <a:pt x="0" y="10"/>
                  </a:lnTo>
                  <a:close/>
                </a:path>
              </a:pathLst>
            </a:custGeom>
            <a:solidFill>
              <a:srgbClr val="5EAE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18" name="Freeform 53"/>
            <p:cNvSpPr>
              <a:spLocks/>
            </p:cNvSpPr>
            <p:nvPr/>
          </p:nvSpPr>
          <p:spPr bwMode="auto">
            <a:xfrm>
              <a:off x="-6581775" y="8677275"/>
              <a:ext cx="7938" cy="7938"/>
            </a:xfrm>
            <a:custGeom>
              <a:avLst/>
              <a:gdLst>
                <a:gd name="T0" fmla="*/ 0 w 5"/>
                <a:gd name="T1" fmla="*/ 5 h 5"/>
                <a:gd name="T2" fmla="*/ 5 w 5"/>
                <a:gd name="T3" fmla="*/ 0 h 5"/>
                <a:gd name="T4" fmla="*/ 0 w 5"/>
                <a:gd name="T5" fmla="*/ 0 h 5"/>
                <a:gd name="T6" fmla="*/ 0 w 5"/>
                <a:gd name="T7" fmla="*/ 5 h 5"/>
              </a:gdLst>
              <a:ahLst/>
              <a:cxnLst>
                <a:cxn ang="0">
                  <a:pos x="T0" y="T1"/>
                </a:cxn>
                <a:cxn ang="0">
                  <a:pos x="T2" y="T3"/>
                </a:cxn>
                <a:cxn ang="0">
                  <a:pos x="T4" y="T5"/>
                </a:cxn>
                <a:cxn ang="0">
                  <a:pos x="T6" y="T7"/>
                </a:cxn>
              </a:cxnLst>
              <a:rect l="0" t="0" r="r" b="b"/>
              <a:pathLst>
                <a:path w="5" h="5">
                  <a:moveTo>
                    <a:pt x="0" y="5"/>
                  </a:moveTo>
                  <a:lnTo>
                    <a:pt x="5" y="0"/>
                  </a:lnTo>
                  <a:lnTo>
                    <a:pt x="0" y="0"/>
                  </a:lnTo>
                  <a:lnTo>
                    <a:pt x="0" y="5"/>
                  </a:lnTo>
                  <a:close/>
                </a:path>
              </a:pathLst>
            </a:custGeom>
            <a:solidFill>
              <a:srgbClr val="5EAE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19" name="Freeform 54"/>
            <p:cNvSpPr>
              <a:spLocks/>
            </p:cNvSpPr>
            <p:nvPr/>
          </p:nvSpPr>
          <p:spPr bwMode="auto">
            <a:xfrm>
              <a:off x="-9170988" y="8215313"/>
              <a:ext cx="5130800" cy="1554163"/>
            </a:xfrm>
            <a:custGeom>
              <a:avLst/>
              <a:gdLst>
                <a:gd name="T0" fmla="*/ 1636 w 3232"/>
                <a:gd name="T1" fmla="*/ 291 h 979"/>
                <a:gd name="T2" fmla="*/ 1631 w 3232"/>
                <a:gd name="T3" fmla="*/ 296 h 979"/>
                <a:gd name="T4" fmla="*/ 1631 w 3232"/>
                <a:gd name="T5" fmla="*/ 291 h 979"/>
                <a:gd name="T6" fmla="*/ 953 w 3232"/>
                <a:gd name="T7" fmla="*/ 0 h 979"/>
                <a:gd name="T8" fmla="*/ 5 w 3232"/>
                <a:gd name="T9" fmla="*/ 974 h 979"/>
                <a:gd name="T10" fmla="*/ 0 w 3232"/>
                <a:gd name="T11" fmla="*/ 979 h 979"/>
                <a:gd name="T12" fmla="*/ 3232 w 3232"/>
                <a:gd name="T13" fmla="*/ 979 h 979"/>
                <a:gd name="T14" fmla="*/ 1636 w 3232"/>
                <a:gd name="T15" fmla="*/ 291 h 9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2" h="979">
                  <a:moveTo>
                    <a:pt x="1636" y="291"/>
                  </a:moveTo>
                  <a:lnTo>
                    <a:pt x="1631" y="296"/>
                  </a:lnTo>
                  <a:lnTo>
                    <a:pt x="1631" y="291"/>
                  </a:lnTo>
                  <a:lnTo>
                    <a:pt x="953" y="0"/>
                  </a:lnTo>
                  <a:lnTo>
                    <a:pt x="5" y="974"/>
                  </a:lnTo>
                  <a:lnTo>
                    <a:pt x="0" y="979"/>
                  </a:lnTo>
                  <a:lnTo>
                    <a:pt x="3232" y="979"/>
                  </a:lnTo>
                  <a:lnTo>
                    <a:pt x="1636" y="291"/>
                  </a:lnTo>
                  <a:close/>
                </a:path>
              </a:pathLst>
            </a:custGeom>
            <a:solidFill>
              <a:srgbClr val="2B3B8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120" name="Freeform 55"/>
            <p:cNvSpPr>
              <a:spLocks/>
            </p:cNvSpPr>
            <p:nvPr/>
          </p:nvSpPr>
          <p:spPr bwMode="auto">
            <a:xfrm>
              <a:off x="-9170988" y="8215313"/>
              <a:ext cx="5130800" cy="1554163"/>
            </a:xfrm>
            <a:custGeom>
              <a:avLst/>
              <a:gdLst>
                <a:gd name="T0" fmla="*/ 1636 w 3232"/>
                <a:gd name="T1" fmla="*/ 291 h 979"/>
                <a:gd name="T2" fmla="*/ 1631 w 3232"/>
                <a:gd name="T3" fmla="*/ 296 h 979"/>
                <a:gd name="T4" fmla="*/ 1631 w 3232"/>
                <a:gd name="T5" fmla="*/ 291 h 979"/>
                <a:gd name="T6" fmla="*/ 953 w 3232"/>
                <a:gd name="T7" fmla="*/ 0 h 979"/>
                <a:gd name="T8" fmla="*/ 5 w 3232"/>
                <a:gd name="T9" fmla="*/ 974 h 979"/>
                <a:gd name="T10" fmla="*/ 0 w 3232"/>
                <a:gd name="T11" fmla="*/ 979 h 979"/>
                <a:gd name="T12" fmla="*/ 3232 w 3232"/>
                <a:gd name="T13" fmla="*/ 979 h 979"/>
                <a:gd name="T14" fmla="*/ 1636 w 3232"/>
                <a:gd name="T15" fmla="*/ 291 h 9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2" h="979">
                  <a:moveTo>
                    <a:pt x="1636" y="291"/>
                  </a:moveTo>
                  <a:lnTo>
                    <a:pt x="1631" y="296"/>
                  </a:lnTo>
                  <a:lnTo>
                    <a:pt x="1631" y="291"/>
                  </a:lnTo>
                  <a:lnTo>
                    <a:pt x="953" y="0"/>
                  </a:lnTo>
                  <a:lnTo>
                    <a:pt x="5" y="974"/>
                  </a:lnTo>
                  <a:lnTo>
                    <a:pt x="0" y="979"/>
                  </a:lnTo>
                  <a:lnTo>
                    <a:pt x="3232" y="979"/>
                  </a:lnTo>
                  <a:lnTo>
                    <a:pt x="1636" y="291"/>
                  </a:lnTo>
                  <a:close/>
                </a:path>
              </a:pathLst>
            </a:custGeom>
            <a:noFill/>
            <a:ln w="31750" cap="flat">
              <a:solidFill>
                <a:srgbClr val="2B3B8D"/>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pSp>
      <p:sp>
        <p:nvSpPr>
          <p:cNvPr id="4098" name="Прямоугольник 4097"/>
          <p:cNvSpPr/>
          <p:nvPr/>
        </p:nvSpPr>
        <p:spPr>
          <a:xfrm>
            <a:off x="7503296" y="1483952"/>
            <a:ext cx="3567490" cy="3046988"/>
          </a:xfrm>
          <a:prstGeom prst="rect">
            <a:avLst/>
          </a:prstGeom>
        </p:spPr>
        <p:txBody>
          <a:bodyPr wrap="square">
            <a:spAutoFit/>
          </a:bodyPr>
          <a:lstStyle/>
          <a:p>
            <a:r>
              <a:rPr lang="ru-RU" sz="3200" dirty="0"/>
              <a:t>Ваши шансы на научную публикацию  никогда не были выше, чем в настоящее время!</a:t>
            </a:r>
          </a:p>
        </p:txBody>
      </p:sp>
    </p:spTree>
    <p:extLst>
      <p:ext uri="{BB962C8B-B14F-4D97-AF65-F5344CB8AC3E}">
        <p14:creationId xmlns:p14="http://schemas.microsoft.com/office/powerpoint/2010/main" val="25547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ihandform 49"/>
          <p:cNvSpPr/>
          <p:nvPr/>
        </p:nvSpPr>
        <p:spPr bwMode="auto">
          <a:xfrm>
            <a:off x="4150785" y="4073237"/>
            <a:ext cx="6377298" cy="1736633"/>
          </a:xfrm>
          <a:custGeom>
            <a:avLst/>
            <a:gdLst>
              <a:gd name="connsiteX0" fmla="*/ 1828800 w 4791153"/>
              <a:gd name="connsiteY0" fmla="*/ 1496291 h 1496291"/>
              <a:gd name="connsiteX1" fmla="*/ 0 w 4791153"/>
              <a:gd name="connsiteY1" fmla="*/ 0 h 1496291"/>
              <a:gd name="connsiteX2" fmla="*/ 4791153 w 4791153"/>
              <a:gd name="connsiteY2" fmla="*/ 309838 h 1496291"/>
              <a:gd name="connsiteX3" fmla="*/ 1828800 w 4791153"/>
              <a:gd name="connsiteY3" fmla="*/ 1496291 h 1496291"/>
              <a:gd name="connsiteX0" fmla="*/ 1078859 w 4041212"/>
              <a:gd name="connsiteY0" fmla="*/ 2316981 h 2316981"/>
              <a:gd name="connsiteX1" fmla="*/ 0 w 4041212"/>
              <a:gd name="connsiteY1" fmla="*/ 0 h 2316981"/>
              <a:gd name="connsiteX2" fmla="*/ 4041212 w 4041212"/>
              <a:gd name="connsiteY2" fmla="*/ 1130528 h 2316981"/>
              <a:gd name="connsiteX3" fmla="*/ 1078859 w 4041212"/>
              <a:gd name="connsiteY3" fmla="*/ 2316981 h 2316981"/>
              <a:gd name="connsiteX0" fmla="*/ 1409943 w 4372296"/>
              <a:gd name="connsiteY0" fmla="*/ 1753190 h 1753190"/>
              <a:gd name="connsiteX1" fmla="*/ 0 w 4372296"/>
              <a:gd name="connsiteY1" fmla="*/ 0 h 1753190"/>
              <a:gd name="connsiteX2" fmla="*/ 4372296 w 4372296"/>
              <a:gd name="connsiteY2" fmla="*/ 566737 h 1753190"/>
              <a:gd name="connsiteX3" fmla="*/ 1409943 w 4372296"/>
              <a:gd name="connsiteY3" fmla="*/ 1753190 h 1753190"/>
              <a:gd name="connsiteX0" fmla="*/ 1516066 w 4478419"/>
              <a:gd name="connsiteY0" fmla="*/ 1625842 h 1625842"/>
              <a:gd name="connsiteX1" fmla="*/ 0 w 4478419"/>
              <a:gd name="connsiteY1" fmla="*/ 0 h 1625842"/>
              <a:gd name="connsiteX2" fmla="*/ 4478419 w 4478419"/>
              <a:gd name="connsiteY2" fmla="*/ 439389 h 1625842"/>
              <a:gd name="connsiteX3" fmla="*/ 1516066 w 4478419"/>
              <a:gd name="connsiteY3" fmla="*/ 1625842 h 1625842"/>
              <a:gd name="connsiteX0" fmla="*/ 1516066 w 4478419"/>
              <a:gd name="connsiteY0" fmla="*/ 1625842 h 1625842"/>
              <a:gd name="connsiteX1" fmla="*/ 0 w 4478419"/>
              <a:gd name="connsiteY1" fmla="*/ 0 h 1625842"/>
              <a:gd name="connsiteX2" fmla="*/ 4478419 w 4478419"/>
              <a:gd name="connsiteY2" fmla="*/ 439389 h 1625842"/>
              <a:gd name="connsiteX3" fmla="*/ 1516066 w 4478419"/>
              <a:gd name="connsiteY3" fmla="*/ 1625842 h 1625842"/>
            </a:gdLst>
            <a:ahLst/>
            <a:cxnLst>
              <a:cxn ang="0">
                <a:pos x="connsiteX0" y="connsiteY0"/>
              </a:cxn>
              <a:cxn ang="0">
                <a:pos x="connsiteX1" y="connsiteY1"/>
              </a:cxn>
              <a:cxn ang="0">
                <a:pos x="connsiteX2" y="connsiteY2"/>
              </a:cxn>
              <a:cxn ang="0">
                <a:pos x="connsiteX3" y="connsiteY3"/>
              </a:cxn>
            </a:cxnLst>
            <a:rect l="l" t="t" r="r" b="b"/>
            <a:pathLst>
              <a:path w="4478419" h="1625842">
                <a:moveTo>
                  <a:pt x="1516066" y="1625842"/>
                </a:moveTo>
                <a:lnTo>
                  <a:pt x="0" y="0"/>
                </a:lnTo>
                <a:lnTo>
                  <a:pt x="4478419" y="439389"/>
                </a:lnTo>
                <a:lnTo>
                  <a:pt x="1516066" y="1625842"/>
                </a:lnTo>
                <a:close/>
              </a:path>
            </a:pathLst>
          </a:custGeom>
          <a:solidFill>
            <a:schemeClr val="tx1">
              <a:alpha val="14000"/>
            </a:schemeClr>
          </a:solidFill>
          <a:ln w="12700">
            <a:noFill/>
            <a:round/>
            <a:headEnd/>
            <a:tailEnd/>
          </a:ln>
          <a:effectLst>
            <a:softEdge rad="127000"/>
          </a:effectLst>
        </p:spPr>
        <p:txBody>
          <a:bodyPr rtlCol="0" anchor="ctr"/>
          <a:lstStyle/>
          <a:p>
            <a:pPr algn="ctr"/>
            <a:endParaRPr lang="de-DE" dirty="0"/>
          </a:p>
        </p:txBody>
      </p:sp>
      <p:sp>
        <p:nvSpPr>
          <p:cNvPr id="2" name="Titel 1"/>
          <p:cNvSpPr>
            <a:spLocks noGrp="1"/>
          </p:cNvSpPr>
          <p:nvPr>
            <p:ph type="title"/>
          </p:nvPr>
        </p:nvSpPr>
        <p:spPr bwMode="gray"/>
        <p:txBody>
          <a:bodyPr>
            <a:normAutofit/>
          </a:bodyPr>
          <a:lstStyle/>
          <a:p>
            <a:r>
              <a:rPr lang="en-US" sz="3200" dirty="0"/>
              <a:t>Written Communication Performance</a:t>
            </a:r>
          </a:p>
        </p:txBody>
      </p:sp>
      <p:grpSp>
        <p:nvGrpSpPr>
          <p:cNvPr id="49" name="Gruppieren 48"/>
          <p:cNvGrpSpPr/>
          <p:nvPr/>
        </p:nvGrpSpPr>
        <p:grpSpPr bwMode="gray">
          <a:xfrm>
            <a:off x="5806811" y="1315055"/>
            <a:ext cx="6088046" cy="4365627"/>
            <a:chOff x="4355675" y="1315054"/>
            <a:chExt cx="4566629" cy="4365627"/>
          </a:xfrm>
        </p:grpSpPr>
        <p:grpSp>
          <p:nvGrpSpPr>
            <p:cNvPr id="48" name="Gruppieren 47"/>
            <p:cNvGrpSpPr/>
            <p:nvPr/>
          </p:nvGrpSpPr>
          <p:grpSpPr bwMode="gray">
            <a:xfrm>
              <a:off x="4355675" y="4371659"/>
              <a:ext cx="4483525" cy="1309022"/>
              <a:chOff x="4355675" y="4371659"/>
              <a:chExt cx="4483525" cy="1309022"/>
            </a:xfrm>
            <a:effectLst>
              <a:outerShdw blurRad="50800" dist="38100" dir="5400000" algn="t" rotWithShape="0">
                <a:prstClr val="black">
                  <a:alpha val="40000"/>
                </a:prstClr>
              </a:outerShdw>
            </a:effectLst>
          </p:grpSpPr>
          <p:sp>
            <p:nvSpPr>
              <p:cNvPr id="155" name="Freeform 6"/>
              <p:cNvSpPr>
                <a:spLocks/>
              </p:cNvSpPr>
              <p:nvPr/>
            </p:nvSpPr>
            <p:spPr bwMode="gray">
              <a:xfrm>
                <a:off x="4514665" y="4371659"/>
                <a:ext cx="4080749" cy="832051"/>
              </a:xfrm>
              <a:custGeom>
                <a:avLst/>
                <a:gdLst/>
                <a:ahLst/>
                <a:cxnLst>
                  <a:cxn ang="0">
                    <a:pos x="0" y="32"/>
                  </a:cxn>
                  <a:cxn ang="0">
                    <a:pos x="83" y="156"/>
                  </a:cxn>
                  <a:cxn ang="0">
                    <a:pos x="83" y="157"/>
                  </a:cxn>
                  <a:cxn ang="0">
                    <a:pos x="770" y="95"/>
                  </a:cxn>
                  <a:cxn ang="0">
                    <a:pos x="512" y="0"/>
                  </a:cxn>
                  <a:cxn ang="0">
                    <a:pos x="0" y="32"/>
                  </a:cxn>
                </a:cxnLst>
                <a:rect l="0" t="0" r="r" b="b"/>
                <a:pathLst>
                  <a:path w="770" h="157">
                    <a:moveTo>
                      <a:pt x="0" y="32"/>
                    </a:moveTo>
                    <a:lnTo>
                      <a:pt x="83" y="156"/>
                    </a:lnTo>
                    <a:lnTo>
                      <a:pt x="83" y="157"/>
                    </a:lnTo>
                    <a:lnTo>
                      <a:pt x="770" y="95"/>
                    </a:lnTo>
                    <a:lnTo>
                      <a:pt x="512" y="0"/>
                    </a:lnTo>
                    <a:lnTo>
                      <a:pt x="0" y="32"/>
                    </a:lnTo>
                    <a:close/>
                  </a:path>
                </a:pathLst>
              </a:custGeom>
              <a:solidFill>
                <a:schemeClr val="bg1">
                  <a:lumMod val="50000"/>
                </a:schemeClr>
              </a:solidFill>
              <a:ln w="9525">
                <a:solidFill>
                  <a:schemeClr val="bg1">
                    <a:lumMod val="75000"/>
                  </a:schemeClr>
                </a:solidFill>
                <a:round/>
                <a:headEnd/>
                <a:tailEnd/>
              </a:ln>
              <a:effectLst>
                <a:innerShdw blurRad="114300">
                  <a:prstClr val="black">
                    <a:alpha val="23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83" name="Freeform 144"/>
              <p:cNvSpPr>
                <a:spLocks/>
              </p:cNvSpPr>
              <p:nvPr/>
            </p:nvSpPr>
            <p:spPr bwMode="gray">
              <a:xfrm>
                <a:off x="4355675" y="4541249"/>
                <a:ext cx="598865" cy="1139432"/>
              </a:xfrm>
              <a:custGeom>
                <a:avLst/>
                <a:gdLst/>
                <a:ahLst/>
                <a:cxnLst>
                  <a:cxn ang="0">
                    <a:pos x="30" y="0"/>
                  </a:cxn>
                  <a:cxn ang="0">
                    <a:pos x="0" y="51"/>
                  </a:cxn>
                  <a:cxn ang="0">
                    <a:pos x="48" y="150"/>
                  </a:cxn>
                  <a:cxn ang="0">
                    <a:pos x="79" y="215"/>
                  </a:cxn>
                  <a:cxn ang="0">
                    <a:pos x="103" y="150"/>
                  </a:cxn>
                  <a:cxn ang="0">
                    <a:pos x="113" y="125"/>
                  </a:cxn>
                  <a:cxn ang="0">
                    <a:pos x="113" y="124"/>
                  </a:cxn>
                  <a:cxn ang="0">
                    <a:pos x="30" y="0"/>
                  </a:cxn>
                </a:cxnLst>
                <a:rect l="0" t="0" r="r" b="b"/>
                <a:pathLst>
                  <a:path w="113" h="215">
                    <a:moveTo>
                      <a:pt x="30" y="0"/>
                    </a:moveTo>
                    <a:lnTo>
                      <a:pt x="0" y="51"/>
                    </a:lnTo>
                    <a:lnTo>
                      <a:pt x="48" y="150"/>
                    </a:lnTo>
                    <a:lnTo>
                      <a:pt x="79" y="215"/>
                    </a:lnTo>
                    <a:lnTo>
                      <a:pt x="103" y="150"/>
                    </a:lnTo>
                    <a:lnTo>
                      <a:pt x="113" y="125"/>
                    </a:lnTo>
                    <a:lnTo>
                      <a:pt x="113" y="124"/>
                    </a:lnTo>
                    <a:lnTo>
                      <a:pt x="30" y="0"/>
                    </a:lnTo>
                    <a:close/>
                  </a:path>
                </a:pathLst>
              </a:custGeom>
              <a:gradFill>
                <a:gsLst>
                  <a:gs pos="0">
                    <a:schemeClr val="tx1">
                      <a:lumMod val="50000"/>
                      <a:lumOff val="50000"/>
                    </a:schemeClr>
                  </a:gs>
                  <a:gs pos="100000">
                    <a:schemeClr val="bg1">
                      <a:lumMod val="50000"/>
                    </a:schemeClr>
                  </a:gs>
                </a:gsLst>
                <a:lin ang="0" scaled="0"/>
              </a:gradFill>
              <a:ln w="9525">
                <a:solidFill>
                  <a:schemeClr val="bg1">
                    <a:lumMod val="75000"/>
                  </a:schemeClr>
                </a:solidFill>
                <a:round/>
                <a:headEnd/>
                <a:tailEnd/>
              </a:ln>
              <a:effectLst>
                <a:innerShdw blurRad="114300">
                  <a:prstClr val="black">
                    <a:alpha val="18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84" name="Freeform 145"/>
              <p:cNvSpPr>
                <a:spLocks/>
              </p:cNvSpPr>
              <p:nvPr/>
            </p:nvSpPr>
            <p:spPr bwMode="gray">
              <a:xfrm>
                <a:off x="4774348" y="4875127"/>
                <a:ext cx="4064852" cy="805550"/>
              </a:xfrm>
              <a:custGeom>
                <a:avLst/>
                <a:gdLst/>
                <a:ahLst/>
                <a:cxnLst>
                  <a:cxn ang="0">
                    <a:pos x="730" y="14"/>
                  </a:cxn>
                  <a:cxn ang="0">
                    <a:pos x="721" y="0"/>
                  </a:cxn>
                  <a:cxn ang="0">
                    <a:pos x="34" y="62"/>
                  </a:cxn>
                  <a:cxn ang="0">
                    <a:pos x="24" y="87"/>
                  </a:cxn>
                  <a:cxn ang="0">
                    <a:pos x="0" y="152"/>
                  </a:cxn>
                  <a:cxn ang="0">
                    <a:pos x="603" y="87"/>
                  </a:cxn>
                  <a:cxn ang="0">
                    <a:pos x="730" y="73"/>
                  </a:cxn>
                  <a:cxn ang="0">
                    <a:pos x="767" y="69"/>
                  </a:cxn>
                  <a:cxn ang="0">
                    <a:pos x="730" y="14"/>
                  </a:cxn>
                </a:cxnLst>
                <a:rect l="0" t="0" r="r" b="b"/>
                <a:pathLst>
                  <a:path w="767" h="152">
                    <a:moveTo>
                      <a:pt x="730" y="14"/>
                    </a:moveTo>
                    <a:lnTo>
                      <a:pt x="721" y="0"/>
                    </a:lnTo>
                    <a:lnTo>
                      <a:pt x="34" y="62"/>
                    </a:lnTo>
                    <a:lnTo>
                      <a:pt x="24" y="87"/>
                    </a:lnTo>
                    <a:lnTo>
                      <a:pt x="0" y="152"/>
                    </a:lnTo>
                    <a:lnTo>
                      <a:pt x="603" y="87"/>
                    </a:lnTo>
                    <a:lnTo>
                      <a:pt x="730" y="73"/>
                    </a:lnTo>
                    <a:lnTo>
                      <a:pt x="767" y="69"/>
                    </a:lnTo>
                    <a:lnTo>
                      <a:pt x="730" y="14"/>
                    </a:lnTo>
                    <a:close/>
                  </a:path>
                </a:pathLst>
              </a:custGeom>
              <a:gradFill flip="none" rotWithShape="1">
                <a:gsLst>
                  <a:gs pos="0">
                    <a:schemeClr val="bg1">
                      <a:lumMod val="75000"/>
                    </a:schemeClr>
                  </a:gs>
                  <a:gs pos="100000">
                    <a:schemeClr val="bg1">
                      <a:lumMod val="65000"/>
                    </a:schemeClr>
                  </a:gs>
                </a:gsLst>
                <a:lin ang="5400000" scaled="1"/>
                <a:tileRect/>
              </a:gradFill>
              <a:ln w="9525">
                <a:solidFill>
                  <a:schemeClr val="bg1">
                    <a:lumMod val="75000"/>
                  </a:schemeClr>
                </a:solidFill>
                <a:round/>
                <a:headEnd/>
                <a:tailEnd/>
              </a:ln>
              <a:effectLst>
                <a:innerShdw blurRad="177800">
                  <a:prstClr val="black">
                    <a:alpha val="3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8" name="Text Box 8" descr="© INSCALE GmbH, 26.05.2010&#10;http://www.presentationload.com/"/>
              <p:cNvSpPr txBox="1">
                <a:spLocks noChangeArrowheads="1"/>
              </p:cNvSpPr>
              <p:nvPr/>
            </p:nvSpPr>
            <p:spPr bwMode="gray">
              <a:xfrm rot="21240000">
                <a:off x="5270193" y="5144859"/>
                <a:ext cx="2987190" cy="235962"/>
              </a:xfrm>
              <a:prstGeom prst="rect">
                <a:avLst/>
              </a:prstGeom>
              <a:noFill/>
              <a:ln w="9525">
                <a:noFill/>
                <a:miter lim="800000"/>
                <a:headEnd/>
                <a:tailEnd/>
              </a:ln>
            </p:spPr>
            <p:txBody>
              <a:bodyPr wrap="square" lIns="0" tIns="0" rIns="0" bIns="0">
                <a:spAutoFit/>
              </a:bodyPr>
              <a:lstStyle/>
              <a:p>
                <a:pPr algn="ctr" defTabSz="801688">
                  <a:lnSpc>
                    <a:spcPct val="95000"/>
                  </a:lnSpc>
                  <a:spcBef>
                    <a:spcPct val="20000"/>
                  </a:spcBef>
                  <a:spcAft>
                    <a:spcPts val="800"/>
                  </a:spcAft>
                </a:pPr>
                <a:r>
                  <a:rPr lang="en-US" sz="1600" b="1" dirty="0">
                    <a:solidFill>
                      <a:schemeClr val="bg1"/>
                    </a:solidFill>
                    <a:effectLst>
                      <a:outerShdw blurRad="50800" dist="38100" dir="8100000" algn="tr" rotWithShape="0">
                        <a:prstClr val="black">
                          <a:alpha val="40000"/>
                        </a:prstClr>
                      </a:outerShdw>
                    </a:effectLst>
                    <a:cs typeface="Arial" charset="0"/>
                  </a:rPr>
                  <a:t>Overall writing ability</a:t>
                </a:r>
              </a:p>
            </p:txBody>
          </p:sp>
        </p:grpSp>
        <p:sp>
          <p:nvSpPr>
            <p:cNvPr id="156" name="Freeform 7"/>
            <p:cNvSpPr>
              <a:spLocks/>
            </p:cNvSpPr>
            <p:nvPr/>
          </p:nvSpPr>
          <p:spPr bwMode="gray">
            <a:xfrm>
              <a:off x="4700152" y="4096077"/>
              <a:ext cx="3619680" cy="726057"/>
            </a:xfrm>
            <a:custGeom>
              <a:avLst/>
              <a:gdLst/>
              <a:ahLst/>
              <a:cxnLst>
                <a:cxn ang="0">
                  <a:pos x="0" y="24"/>
                </a:cxn>
                <a:cxn ang="0">
                  <a:pos x="84" y="109"/>
                </a:cxn>
                <a:cxn ang="0">
                  <a:pos x="73" y="137"/>
                </a:cxn>
                <a:cxn ang="0">
                  <a:pos x="73" y="137"/>
                </a:cxn>
                <a:cxn ang="0">
                  <a:pos x="84" y="109"/>
                </a:cxn>
                <a:cxn ang="0">
                  <a:pos x="683" y="66"/>
                </a:cxn>
                <a:cxn ang="0">
                  <a:pos x="462" y="0"/>
                </a:cxn>
                <a:cxn ang="0">
                  <a:pos x="0" y="24"/>
                </a:cxn>
              </a:cxnLst>
              <a:rect l="0" t="0" r="r" b="b"/>
              <a:pathLst>
                <a:path w="683" h="137">
                  <a:moveTo>
                    <a:pt x="0" y="24"/>
                  </a:moveTo>
                  <a:lnTo>
                    <a:pt x="84" y="109"/>
                  </a:lnTo>
                  <a:lnTo>
                    <a:pt x="73" y="137"/>
                  </a:lnTo>
                  <a:lnTo>
                    <a:pt x="73" y="137"/>
                  </a:lnTo>
                  <a:lnTo>
                    <a:pt x="84" y="109"/>
                  </a:lnTo>
                  <a:lnTo>
                    <a:pt x="683" y="66"/>
                  </a:lnTo>
                  <a:lnTo>
                    <a:pt x="462" y="0"/>
                  </a:lnTo>
                  <a:lnTo>
                    <a:pt x="0" y="24"/>
                  </a:lnTo>
                  <a:close/>
                </a:path>
              </a:pathLst>
            </a:custGeom>
            <a:solidFill>
              <a:schemeClr val="accent1"/>
            </a:solidFill>
            <a:ln w="9525">
              <a:solidFill>
                <a:schemeClr val="bg1">
                  <a:lumMod val="75000"/>
                </a:schemeClr>
              </a:solidFill>
              <a:round/>
              <a:headEnd/>
              <a:tailEnd/>
            </a:ln>
            <a:effectLst>
              <a:innerShdw blurRad="114300">
                <a:prstClr val="black">
                  <a:alpha val="23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57" name="Freeform 8"/>
            <p:cNvSpPr>
              <a:spLocks/>
            </p:cNvSpPr>
            <p:nvPr/>
          </p:nvSpPr>
          <p:spPr bwMode="gray">
            <a:xfrm>
              <a:off x="4901540" y="3788696"/>
              <a:ext cx="3121510" cy="355080"/>
            </a:xfrm>
            <a:custGeom>
              <a:avLst/>
              <a:gdLst/>
              <a:ahLst/>
              <a:cxnLst>
                <a:cxn ang="0">
                  <a:pos x="589" y="41"/>
                </a:cxn>
                <a:cxn ang="0">
                  <a:pos x="407" y="0"/>
                </a:cxn>
                <a:cxn ang="0">
                  <a:pos x="0" y="15"/>
                </a:cxn>
                <a:cxn ang="0">
                  <a:pos x="83" y="67"/>
                </a:cxn>
                <a:cxn ang="0">
                  <a:pos x="83" y="67"/>
                </a:cxn>
                <a:cxn ang="0">
                  <a:pos x="589" y="41"/>
                </a:cxn>
              </a:cxnLst>
              <a:rect l="0" t="0" r="r" b="b"/>
              <a:pathLst>
                <a:path w="589" h="67">
                  <a:moveTo>
                    <a:pt x="589" y="41"/>
                  </a:moveTo>
                  <a:lnTo>
                    <a:pt x="407" y="0"/>
                  </a:lnTo>
                  <a:lnTo>
                    <a:pt x="0" y="15"/>
                  </a:lnTo>
                  <a:lnTo>
                    <a:pt x="83" y="67"/>
                  </a:lnTo>
                  <a:lnTo>
                    <a:pt x="83" y="67"/>
                  </a:lnTo>
                  <a:lnTo>
                    <a:pt x="589" y="41"/>
                  </a:lnTo>
                  <a:close/>
                </a:path>
              </a:pathLst>
            </a:custGeom>
            <a:solidFill>
              <a:schemeClr val="bg1">
                <a:lumMod val="50000"/>
              </a:schemeClr>
            </a:solidFill>
            <a:ln w="9525">
              <a:solidFill>
                <a:schemeClr val="bg1">
                  <a:lumMod val="75000"/>
                </a:schemeClr>
              </a:solidFill>
              <a:round/>
              <a:headEnd/>
              <a:tailEnd/>
            </a:ln>
            <a:effectLst>
              <a:innerShdw blurRad="114300">
                <a:prstClr val="black">
                  <a:alpha val="23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58" name="Freeform 9"/>
            <p:cNvSpPr>
              <a:spLocks/>
            </p:cNvSpPr>
            <p:nvPr/>
          </p:nvSpPr>
          <p:spPr bwMode="gray">
            <a:xfrm>
              <a:off x="5129427" y="3438917"/>
              <a:ext cx="2591542" cy="169590"/>
            </a:xfrm>
            <a:custGeom>
              <a:avLst/>
              <a:gdLst/>
              <a:ahLst/>
              <a:cxnLst>
                <a:cxn ang="0">
                  <a:pos x="344" y="0"/>
                </a:cxn>
                <a:cxn ang="0">
                  <a:pos x="0" y="9"/>
                </a:cxn>
                <a:cxn ang="0">
                  <a:pos x="76" y="32"/>
                </a:cxn>
                <a:cxn ang="0">
                  <a:pos x="76" y="32"/>
                </a:cxn>
                <a:cxn ang="0">
                  <a:pos x="489" y="19"/>
                </a:cxn>
                <a:cxn ang="0">
                  <a:pos x="344" y="0"/>
                </a:cxn>
              </a:cxnLst>
              <a:rect l="0" t="0" r="r" b="b"/>
              <a:pathLst>
                <a:path w="489" h="32">
                  <a:moveTo>
                    <a:pt x="344" y="0"/>
                  </a:moveTo>
                  <a:lnTo>
                    <a:pt x="0" y="9"/>
                  </a:lnTo>
                  <a:lnTo>
                    <a:pt x="76" y="32"/>
                  </a:lnTo>
                  <a:lnTo>
                    <a:pt x="76" y="32"/>
                  </a:lnTo>
                  <a:lnTo>
                    <a:pt x="489" y="19"/>
                  </a:lnTo>
                  <a:lnTo>
                    <a:pt x="344" y="0"/>
                  </a:lnTo>
                  <a:close/>
                </a:path>
              </a:pathLst>
            </a:custGeom>
            <a:solidFill>
              <a:schemeClr val="accent1"/>
            </a:solidFill>
            <a:ln w="9525">
              <a:solidFill>
                <a:schemeClr val="bg1">
                  <a:lumMod val="75000"/>
                </a:schemeClr>
              </a:solidFill>
              <a:round/>
              <a:headEnd/>
              <a:tailEnd/>
            </a:ln>
            <a:effectLst>
              <a:innerShdw blurRad="114300">
                <a:prstClr val="black">
                  <a:alpha val="23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59" name="Freeform 16"/>
            <p:cNvSpPr>
              <a:spLocks/>
            </p:cNvSpPr>
            <p:nvPr/>
          </p:nvSpPr>
          <p:spPr bwMode="gray">
            <a:xfrm>
              <a:off x="5426209" y="2543269"/>
              <a:ext cx="498170" cy="429275"/>
            </a:xfrm>
            <a:custGeom>
              <a:avLst/>
              <a:gdLst/>
              <a:ahLst/>
              <a:cxnLst>
                <a:cxn ang="0">
                  <a:pos x="0" y="81"/>
                </a:cxn>
                <a:cxn ang="0">
                  <a:pos x="64" y="81"/>
                </a:cxn>
                <a:cxn ang="0">
                  <a:pos x="94" y="0"/>
                </a:cxn>
                <a:cxn ang="0">
                  <a:pos x="42" y="10"/>
                </a:cxn>
                <a:cxn ang="0">
                  <a:pos x="0" y="81"/>
                </a:cxn>
              </a:cxnLst>
              <a:rect l="0" t="0" r="r" b="b"/>
              <a:pathLst>
                <a:path w="94" h="81">
                  <a:moveTo>
                    <a:pt x="0" y="81"/>
                  </a:moveTo>
                  <a:lnTo>
                    <a:pt x="64" y="81"/>
                  </a:lnTo>
                  <a:lnTo>
                    <a:pt x="94" y="0"/>
                  </a:lnTo>
                  <a:lnTo>
                    <a:pt x="42" y="10"/>
                  </a:lnTo>
                  <a:lnTo>
                    <a:pt x="0" y="81"/>
                  </a:lnTo>
                  <a:close/>
                </a:path>
              </a:pathLst>
            </a:custGeom>
            <a:gradFill>
              <a:gsLst>
                <a:gs pos="0">
                  <a:srgbClr val="0564FF"/>
                </a:gs>
                <a:gs pos="100000">
                  <a:srgbClr val="0055DE"/>
                </a:gs>
              </a:gsLst>
            </a:gradFill>
            <a:ln w="9525">
              <a:solidFill>
                <a:schemeClr val="bg1">
                  <a:lumMod val="75000"/>
                </a:schemeClr>
              </a:solidFill>
              <a:round/>
              <a:headEnd/>
              <a:tailEnd/>
            </a:ln>
            <a:effectLst>
              <a:innerShdw blurRad="114300">
                <a:prstClr val="black">
                  <a:alpha val="18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60" name="Freeform 17"/>
            <p:cNvSpPr>
              <a:spLocks/>
            </p:cNvSpPr>
            <p:nvPr/>
          </p:nvSpPr>
          <p:spPr bwMode="gray">
            <a:xfrm>
              <a:off x="5765389" y="2543269"/>
              <a:ext cx="1574006" cy="423974"/>
            </a:xfrm>
            <a:custGeom>
              <a:avLst/>
              <a:gdLst/>
              <a:ahLst/>
              <a:cxnLst>
                <a:cxn ang="0">
                  <a:pos x="247" y="3"/>
                </a:cxn>
                <a:cxn ang="0">
                  <a:pos x="30" y="0"/>
                </a:cxn>
                <a:cxn ang="0">
                  <a:pos x="0" y="80"/>
                </a:cxn>
                <a:cxn ang="0">
                  <a:pos x="297" y="79"/>
                </a:cxn>
                <a:cxn ang="0">
                  <a:pos x="247" y="3"/>
                </a:cxn>
              </a:cxnLst>
              <a:rect l="0" t="0" r="r" b="b"/>
              <a:pathLst>
                <a:path w="297" h="80">
                  <a:moveTo>
                    <a:pt x="247" y="3"/>
                  </a:moveTo>
                  <a:lnTo>
                    <a:pt x="30" y="0"/>
                  </a:lnTo>
                  <a:lnTo>
                    <a:pt x="0" y="80"/>
                  </a:lnTo>
                  <a:lnTo>
                    <a:pt x="297" y="79"/>
                  </a:lnTo>
                  <a:lnTo>
                    <a:pt x="247" y="3"/>
                  </a:lnTo>
                  <a:close/>
                </a:path>
              </a:pathLst>
            </a:custGeom>
            <a:gradFill>
              <a:gsLst>
                <a:gs pos="0">
                  <a:srgbClr val="3F88FF"/>
                </a:gs>
                <a:gs pos="100000">
                  <a:schemeClr val="accent1"/>
                </a:gs>
              </a:gsLst>
            </a:gradFill>
            <a:ln w="9525">
              <a:solidFill>
                <a:schemeClr val="bg1">
                  <a:lumMod val="75000"/>
                </a:schemeClr>
              </a:solidFill>
              <a:round/>
              <a:headEnd/>
              <a:tailEnd/>
            </a:ln>
            <a:effectLst>
              <a:innerShdw blurRad="177800">
                <a:prstClr val="black">
                  <a:alpha val="3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61" name="Freeform 122"/>
            <p:cNvSpPr>
              <a:spLocks/>
            </p:cNvSpPr>
            <p:nvPr/>
          </p:nvSpPr>
          <p:spPr bwMode="gray">
            <a:xfrm>
              <a:off x="6019773" y="1859613"/>
              <a:ext cx="635961" cy="116593"/>
            </a:xfrm>
            <a:custGeom>
              <a:avLst/>
              <a:gdLst/>
              <a:ahLst/>
              <a:cxnLst>
                <a:cxn ang="0">
                  <a:pos x="26" y="9"/>
                </a:cxn>
                <a:cxn ang="0">
                  <a:pos x="29" y="0"/>
                </a:cxn>
                <a:cxn ang="0">
                  <a:pos x="29" y="0"/>
                </a:cxn>
                <a:cxn ang="0">
                  <a:pos x="26" y="9"/>
                </a:cxn>
                <a:cxn ang="0">
                  <a:pos x="0" y="18"/>
                </a:cxn>
                <a:cxn ang="0">
                  <a:pos x="91" y="22"/>
                </a:cxn>
                <a:cxn ang="0">
                  <a:pos x="120" y="12"/>
                </a:cxn>
                <a:cxn ang="0">
                  <a:pos x="26" y="9"/>
                </a:cxn>
              </a:cxnLst>
              <a:rect l="0" t="0" r="r" b="b"/>
              <a:pathLst>
                <a:path w="120" h="22">
                  <a:moveTo>
                    <a:pt x="26" y="9"/>
                  </a:moveTo>
                  <a:lnTo>
                    <a:pt x="29" y="0"/>
                  </a:lnTo>
                  <a:lnTo>
                    <a:pt x="29" y="0"/>
                  </a:lnTo>
                  <a:lnTo>
                    <a:pt x="26" y="9"/>
                  </a:lnTo>
                  <a:lnTo>
                    <a:pt x="0" y="18"/>
                  </a:lnTo>
                  <a:lnTo>
                    <a:pt x="91" y="22"/>
                  </a:lnTo>
                  <a:lnTo>
                    <a:pt x="120" y="12"/>
                  </a:lnTo>
                  <a:lnTo>
                    <a:pt x="26" y="9"/>
                  </a:lnTo>
                  <a:close/>
                </a:path>
              </a:pathLst>
            </a:custGeom>
            <a:solidFill>
              <a:schemeClr val="accent1"/>
            </a:solidFill>
            <a:ln w="9525">
              <a:solidFill>
                <a:schemeClr val="bg1">
                  <a:lumMod val="75000"/>
                </a:schemeClr>
              </a:solidFill>
              <a:round/>
              <a:headEnd/>
              <a:tailEnd/>
            </a:ln>
            <a:effectLst>
              <a:innerShdw blurRad="114300">
                <a:prstClr val="black">
                  <a:alpha val="23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62" name="Freeform 123"/>
            <p:cNvSpPr>
              <a:spLocks/>
            </p:cNvSpPr>
            <p:nvPr/>
          </p:nvSpPr>
          <p:spPr bwMode="gray">
            <a:xfrm>
              <a:off x="6019773" y="1430338"/>
              <a:ext cx="312683" cy="524670"/>
            </a:xfrm>
            <a:custGeom>
              <a:avLst/>
              <a:gdLst/>
              <a:ahLst/>
              <a:cxnLst>
                <a:cxn ang="0">
                  <a:pos x="11" y="81"/>
                </a:cxn>
                <a:cxn ang="0">
                  <a:pos x="0" y="99"/>
                </a:cxn>
                <a:cxn ang="0">
                  <a:pos x="26" y="90"/>
                </a:cxn>
                <a:cxn ang="0">
                  <a:pos x="29" y="81"/>
                </a:cxn>
                <a:cxn ang="0">
                  <a:pos x="59" y="0"/>
                </a:cxn>
                <a:cxn ang="0">
                  <a:pos x="11" y="81"/>
                </a:cxn>
              </a:cxnLst>
              <a:rect l="0" t="0" r="r" b="b"/>
              <a:pathLst>
                <a:path w="59" h="99">
                  <a:moveTo>
                    <a:pt x="11" y="81"/>
                  </a:moveTo>
                  <a:lnTo>
                    <a:pt x="0" y="99"/>
                  </a:lnTo>
                  <a:lnTo>
                    <a:pt x="26" y="90"/>
                  </a:lnTo>
                  <a:lnTo>
                    <a:pt x="29" y="81"/>
                  </a:lnTo>
                  <a:lnTo>
                    <a:pt x="59" y="0"/>
                  </a:lnTo>
                  <a:lnTo>
                    <a:pt x="11" y="81"/>
                  </a:lnTo>
                  <a:close/>
                </a:path>
              </a:pathLst>
            </a:custGeom>
            <a:gradFill>
              <a:gsLst>
                <a:gs pos="0">
                  <a:srgbClr val="0564FF"/>
                </a:gs>
                <a:gs pos="100000">
                  <a:srgbClr val="0055DE"/>
                </a:gs>
              </a:gsLst>
            </a:gradFill>
            <a:ln w="9525">
              <a:solidFill>
                <a:schemeClr val="bg1">
                  <a:lumMod val="75000"/>
                </a:schemeClr>
              </a:solidFill>
              <a:round/>
              <a:headEnd/>
              <a:tailEnd/>
            </a:ln>
            <a:effectLst>
              <a:innerShdw blurRad="114300">
                <a:prstClr val="black">
                  <a:alpha val="18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63" name="Freeform 124"/>
            <p:cNvSpPr>
              <a:spLocks/>
            </p:cNvSpPr>
            <p:nvPr/>
          </p:nvSpPr>
          <p:spPr bwMode="gray">
            <a:xfrm>
              <a:off x="6157565" y="1430338"/>
              <a:ext cx="498170" cy="492871"/>
            </a:xfrm>
            <a:custGeom>
              <a:avLst/>
              <a:gdLst/>
              <a:ahLst/>
              <a:cxnLst>
                <a:cxn ang="0">
                  <a:pos x="87" y="81"/>
                </a:cxn>
                <a:cxn ang="0">
                  <a:pos x="33" y="0"/>
                </a:cxn>
                <a:cxn ang="0">
                  <a:pos x="3" y="81"/>
                </a:cxn>
                <a:cxn ang="0">
                  <a:pos x="0" y="90"/>
                </a:cxn>
                <a:cxn ang="0">
                  <a:pos x="94" y="93"/>
                </a:cxn>
                <a:cxn ang="0">
                  <a:pos x="87" y="81"/>
                </a:cxn>
              </a:cxnLst>
              <a:rect l="0" t="0" r="r" b="b"/>
              <a:pathLst>
                <a:path w="94" h="93">
                  <a:moveTo>
                    <a:pt x="87" y="81"/>
                  </a:moveTo>
                  <a:lnTo>
                    <a:pt x="33" y="0"/>
                  </a:lnTo>
                  <a:lnTo>
                    <a:pt x="3" y="81"/>
                  </a:lnTo>
                  <a:lnTo>
                    <a:pt x="0" y="90"/>
                  </a:lnTo>
                  <a:lnTo>
                    <a:pt x="94" y="93"/>
                  </a:lnTo>
                  <a:lnTo>
                    <a:pt x="87" y="81"/>
                  </a:lnTo>
                  <a:close/>
                </a:path>
              </a:pathLst>
            </a:custGeom>
            <a:gradFill>
              <a:gsLst>
                <a:gs pos="0">
                  <a:srgbClr val="3F88FF"/>
                </a:gs>
                <a:gs pos="100000">
                  <a:schemeClr val="accent1"/>
                </a:gs>
              </a:gsLst>
            </a:gradFill>
            <a:ln w="9525">
              <a:solidFill>
                <a:schemeClr val="bg1">
                  <a:lumMod val="75000"/>
                </a:schemeClr>
              </a:solidFill>
              <a:round/>
              <a:headEnd/>
              <a:tailEnd/>
            </a:ln>
            <a:effectLst>
              <a:innerShdw blurRad="177800">
                <a:prstClr val="black">
                  <a:alpha val="3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64" name="Freeform 125"/>
            <p:cNvSpPr>
              <a:spLocks/>
            </p:cNvSpPr>
            <p:nvPr/>
          </p:nvSpPr>
          <p:spPr bwMode="gray">
            <a:xfrm>
              <a:off x="5712392" y="2315385"/>
              <a:ext cx="1293120" cy="190789"/>
            </a:xfrm>
            <a:custGeom>
              <a:avLst/>
              <a:gdLst/>
              <a:ahLst/>
              <a:cxnLst>
                <a:cxn ang="0">
                  <a:pos x="0" y="33"/>
                </a:cxn>
                <a:cxn ang="0">
                  <a:pos x="180" y="36"/>
                </a:cxn>
                <a:cxn ang="0">
                  <a:pos x="244" y="27"/>
                </a:cxn>
                <a:cxn ang="0">
                  <a:pos x="47" y="24"/>
                </a:cxn>
                <a:cxn ang="0">
                  <a:pos x="56" y="0"/>
                </a:cxn>
                <a:cxn ang="0">
                  <a:pos x="56" y="0"/>
                </a:cxn>
                <a:cxn ang="0">
                  <a:pos x="48" y="24"/>
                </a:cxn>
                <a:cxn ang="0">
                  <a:pos x="0" y="33"/>
                </a:cxn>
              </a:cxnLst>
              <a:rect l="0" t="0" r="r" b="b"/>
              <a:pathLst>
                <a:path w="244" h="36">
                  <a:moveTo>
                    <a:pt x="0" y="33"/>
                  </a:moveTo>
                  <a:lnTo>
                    <a:pt x="180" y="36"/>
                  </a:lnTo>
                  <a:lnTo>
                    <a:pt x="244" y="27"/>
                  </a:lnTo>
                  <a:lnTo>
                    <a:pt x="47" y="24"/>
                  </a:lnTo>
                  <a:lnTo>
                    <a:pt x="56" y="0"/>
                  </a:lnTo>
                  <a:lnTo>
                    <a:pt x="56" y="0"/>
                  </a:lnTo>
                  <a:lnTo>
                    <a:pt x="48" y="24"/>
                  </a:lnTo>
                  <a:lnTo>
                    <a:pt x="0" y="33"/>
                  </a:lnTo>
                  <a:close/>
                </a:path>
              </a:pathLst>
            </a:custGeom>
            <a:solidFill>
              <a:schemeClr val="bg1">
                <a:lumMod val="50000"/>
              </a:schemeClr>
            </a:solidFill>
            <a:ln w="9525">
              <a:solidFill>
                <a:schemeClr val="bg1">
                  <a:lumMod val="75000"/>
                </a:schemeClr>
              </a:solidFill>
              <a:round/>
              <a:headEnd/>
              <a:tailEnd/>
            </a:ln>
            <a:effectLst>
              <a:innerShdw blurRad="114300">
                <a:prstClr val="black">
                  <a:alpha val="23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65" name="Freeform 126"/>
            <p:cNvSpPr>
              <a:spLocks/>
            </p:cNvSpPr>
            <p:nvPr/>
          </p:nvSpPr>
          <p:spPr bwMode="gray">
            <a:xfrm>
              <a:off x="5712392" y="2013303"/>
              <a:ext cx="408076" cy="476971"/>
            </a:xfrm>
            <a:custGeom>
              <a:avLst/>
              <a:gdLst/>
              <a:ahLst/>
              <a:cxnLst>
                <a:cxn ang="0">
                  <a:pos x="47" y="10"/>
                </a:cxn>
                <a:cxn ang="0">
                  <a:pos x="19" y="57"/>
                </a:cxn>
                <a:cxn ang="0">
                  <a:pos x="0" y="90"/>
                </a:cxn>
                <a:cxn ang="0">
                  <a:pos x="48" y="81"/>
                </a:cxn>
                <a:cxn ang="0">
                  <a:pos x="56" y="57"/>
                </a:cxn>
                <a:cxn ang="0">
                  <a:pos x="77" y="0"/>
                </a:cxn>
                <a:cxn ang="0">
                  <a:pos x="47" y="10"/>
                </a:cxn>
              </a:cxnLst>
              <a:rect l="0" t="0" r="r" b="b"/>
              <a:pathLst>
                <a:path w="77" h="90">
                  <a:moveTo>
                    <a:pt x="47" y="10"/>
                  </a:moveTo>
                  <a:lnTo>
                    <a:pt x="19" y="57"/>
                  </a:lnTo>
                  <a:lnTo>
                    <a:pt x="0" y="90"/>
                  </a:lnTo>
                  <a:lnTo>
                    <a:pt x="48" y="81"/>
                  </a:lnTo>
                  <a:lnTo>
                    <a:pt x="56" y="57"/>
                  </a:lnTo>
                  <a:lnTo>
                    <a:pt x="77" y="0"/>
                  </a:lnTo>
                  <a:lnTo>
                    <a:pt x="47" y="10"/>
                  </a:lnTo>
                  <a:close/>
                </a:path>
              </a:pathLst>
            </a:custGeom>
            <a:gradFill>
              <a:gsLst>
                <a:gs pos="0">
                  <a:schemeClr val="tx1">
                    <a:lumMod val="50000"/>
                    <a:lumOff val="50000"/>
                  </a:schemeClr>
                </a:gs>
                <a:gs pos="100000">
                  <a:schemeClr val="bg1">
                    <a:lumMod val="50000"/>
                  </a:schemeClr>
                </a:gs>
              </a:gsLst>
              <a:lin ang="0" scaled="0"/>
            </a:gradFill>
            <a:ln w="9525">
              <a:solidFill>
                <a:schemeClr val="bg1">
                  <a:lumMod val="75000"/>
                </a:schemeClr>
              </a:solidFill>
              <a:round/>
              <a:headEnd/>
              <a:tailEnd/>
            </a:ln>
            <a:effectLst>
              <a:innerShdw blurRad="114300">
                <a:prstClr val="black">
                  <a:alpha val="18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66" name="Freeform 127"/>
            <p:cNvSpPr>
              <a:spLocks/>
            </p:cNvSpPr>
            <p:nvPr/>
          </p:nvSpPr>
          <p:spPr bwMode="gray">
            <a:xfrm>
              <a:off x="5961474" y="2008005"/>
              <a:ext cx="1044038" cy="450474"/>
            </a:xfrm>
            <a:custGeom>
              <a:avLst/>
              <a:gdLst/>
              <a:ahLst/>
              <a:cxnLst>
                <a:cxn ang="0">
                  <a:pos x="180" y="58"/>
                </a:cxn>
                <a:cxn ang="0">
                  <a:pos x="145" y="4"/>
                </a:cxn>
                <a:cxn ang="0">
                  <a:pos x="30" y="0"/>
                </a:cxn>
                <a:cxn ang="0">
                  <a:pos x="9" y="58"/>
                </a:cxn>
                <a:cxn ang="0">
                  <a:pos x="0" y="82"/>
                </a:cxn>
                <a:cxn ang="0">
                  <a:pos x="197" y="85"/>
                </a:cxn>
                <a:cxn ang="0">
                  <a:pos x="180" y="58"/>
                </a:cxn>
              </a:cxnLst>
              <a:rect l="0" t="0" r="r" b="b"/>
              <a:pathLst>
                <a:path w="197" h="85">
                  <a:moveTo>
                    <a:pt x="180" y="58"/>
                  </a:moveTo>
                  <a:lnTo>
                    <a:pt x="145" y="4"/>
                  </a:lnTo>
                  <a:lnTo>
                    <a:pt x="30" y="0"/>
                  </a:lnTo>
                  <a:lnTo>
                    <a:pt x="9" y="58"/>
                  </a:lnTo>
                  <a:lnTo>
                    <a:pt x="0" y="82"/>
                  </a:lnTo>
                  <a:lnTo>
                    <a:pt x="197" y="85"/>
                  </a:lnTo>
                  <a:lnTo>
                    <a:pt x="180" y="58"/>
                  </a:lnTo>
                  <a:close/>
                </a:path>
              </a:pathLst>
            </a:custGeom>
            <a:gradFill flip="none" rotWithShape="1">
              <a:gsLst>
                <a:gs pos="0">
                  <a:schemeClr val="bg1">
                    <a:lumMod val="75000"/>
                  </a:schemeClr>
                </a:gs>
                <a:gs pos="100000">
                  <a:schemeClr val="bg1">
                    <a:lumMod val="65000"/>
                  </a:schemeClr>
                </a:gs>
              </a:gsLst>
              <a:lin ang="5400000" scaled="1"/>
              <a:tileRect/>
            </a:gradFill>
            <a:ln w="9525">
              <a:solidFill>
                <a:schemeClr val="bg1">
                  <a:lumMod val="75000"/>
                </a:schemeClr>
              </a:solidFill>
              <a:round/>
              <a:headEnd/>
              <a:tailEnd/>
            </a:ln>
            <a:effectLst>
              <a:innerShdw blurRad="177800">
                <a:prstClr val="black">
                  <a:alpha val="3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67" name="Freeform 128"/>
            <p:cNvSpPr>
              <a:spLocks/>
            </p:cNvSpPr>
            <p:nvPr/>
          </p:nvSpPr>
          <p:spPr bwMode="gray">
            <a:xfrm>
              <a:off x="5574600" y="3168631"/>
              <a:ext cx="121894" cy="333881"/>
            </a:xfrm>
            <a:custGeom>
              <a:avLst/>
              <a:gdLst/>
              <a:ahLst/>
              <a:cxnLst>
                <a:cxn ang="0">
                  <a:pos x="23" y="0"/>
                </a:cxn>
                <a:cxn ang="0">
                  <a:pos x="0" y="63"/>
                </a:cxn>
                <a:cxn ang="0">
                  <a:pos x="0" y="63"/>
                </a:cxn>
                <a:cxn ang="0">
                  <a:pos x="23" y="0"/>
                </a:cxn>
                <a:cxn ang="0">
                  <a:pos x="23" y="0"/>
                </a:cxn>
              </a:cxnLst>
              <a:rect l="0" t="0" r="r" b="b"/>
              <a:pathLst>
                <a:path w="23" h="63">
                  <a:moveTo>
                    <a:pt x="23" y="0"/>
                  </a:moveTo>
                  <a:lnTo>
                    <a:pt x="0" y="63"/>
                  </a:lnTo>
                  <a:lnTo>
                    <a:pt x="0" y="63"/>
                  </a:lnTo>
                  <a:lnTo>
                    <a:pt x="23" y="0"/>
                  </a:lnTo>
                  <a:lnTo>
                    <a:pt x="23" y="0"/>
                  </a:lnTo>
                  <a:close/>
                </a:path>
              </a:pathLst>
            </a:custGeom>
            <a:solidFill>
              <a:srgbClr val="1347A3"/>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129"/>
            <p:cNvSpPr>
              <a:spLocks/>
            </p:cNvSpPr>
            <p:nvPr/>
          </p:nvSpPr>
          <p:spPr bwMode="gray">
            <a:xfrm>
              <a:off x="5378511" y="3046741"/>
              <a:ext cx="2024475" cy="26500"/>
            </a:xfrm>
            <a:custGeom>
              <a:avLst/>
              <a:gdLst/>
              <a:ahLst/>
              <a:cxnLst>
                <a:cxn ang="0">
                  <a:pos x="382" y="2"/>
                </a:cxn>
                <a:cxn ang="0">
                  <a:pos x="279" y="0"/>
                </a:cxn>
                <a:cxn ang="0">
                  <a:pos x="0" y="2"/>
                </a:cxn>
                <a:cxn ang="0">
                  <a:pos x="67" y="5"/>
                </a:cxn>
                <a:cxn ang="0">
                  <a:pos x="67" y="5"/>
                </a:cxn>
                <a:cxn ang="0">
                  <a:pos x="382" y="2"/>
                </a:cxn>
              </a:cxnLst>
              <a:rect l="0" t="0" r="r" b="b"/>
              <a:pathLst>
                <a:path w="382" h="5">
                  <a:moveTo>
                    <a:pt x="382" y="2"/>
                  </a:moveTo>
                  <a:lnTo>
                    <a:pt x="279" y="0"/>
                  </a:lnTo>
                  <a:lnTo>
                    <a:pt x="0" y="2"/>
                  </a:lnTo>
                  <a:lnTo>
                    <a:pt x="67" y="5"/>
                  </a:lnTo>
                  <a:lnTo>
                    <a:pt x="67" y="5"/>
                  </a:lnTo>
                  <a:lnTo>
                    <a:pt x="382" y="2"/>
                  </a:lnTo>
                  <a:close/>
                </a:path>
              </a:pathLst>
            </a:custGeom>
            <a:solidFill>
              <a:schemeClr val="bg1">
                <a:lumMod val="50000"/>
              </a:schemeClr>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130"/>
            <p:cNvSpPr>
              <a:spLocks/>
            </p:cNvSpPr>
            <p:nvPr/>
          </p:nvSpPr>
          <p:spPr bwMode="gray">
            <a:xfrm>
              <a:off x="5177123" y="3057341"/>
              <a:ext cx="556468" cy="445173"/>
            </a:xfrm>
            <a:custGeom>
              <a:avLst/>
              <a:gdLst/>
              <a:ahLst/>
              <a:cxnLst>
                <a:cxn ang="0">
                  <a:pos x="38" y="0"/>
                </a:cxn>
                <a:cxn ang="0">
                  <a:pos x="25" y="21"/>
                </a:cxn>
                <a:cxn ang="0">
                  <a:pos x="0" y="65"/>
                </a:cxn>
                <a:cxn ang="0">
                  <a:pos x="75" y="84"/>
                </a:cxn>
                <a:cxn ang="0">
                  <a:pos x="75" y="84"/>
                </a:cxn>
                <a:cxn ang="0">
                  <a:pos x="98" y="21"/>
                </a:cxn>
                <a:cxn ang="0">
                  <a:pos x="105" y="3"/>
                </a:cxn>
                <a:cxn ang="0">
                  <a:pos x="38" y="0"/>
                </a:cxn>
              </a:cxnLst>
              <a:rect l="0" t="0" r="r" b="b"/>
              <a:pathLst>
                <a:path w="105" h="84">
                  <a:moveTo>
                    <a:pt x="38" y="0"/>
                  </a:moveTo>
                  <a:lnTo>
                    <a:pt x="25" y="21"/>
                  </a:lnTo>
                  <a:lnTo>
                    <a:pt x="0" y="65"/>
                  </a:lnTo>
                  <a:lnTo>
                    <a:pt x="75" y="84"/>
                  </a:lnTo>
                  <a:lnTo>
                    <a:pt x="75" y="84"/>
                  </a:lnTo>
                  <a:lnTo>
                    <a:pt x="98" y="21"/>
                  </a:lnTo>
                  <a:lnTo>
                    <a:pt x="105" y="3"/>
                  </a:lnTo>
                  <a:lnTo>
                    <a:pt x="38" y="0"/>
                  </a:lnTo>
                  <a:close/>
                </a:path>
              </a:pathLst>
            </a:custGeom>
            <a:gradFill>
              <a:gsLst>
                <a:gs pos="0">
                  <a:schemeClr val="tx1">
                    <a:lumMod val="50000"/>
                    <a:lumOff val="50000"/>
                  </a:schemeClr>
                </a:gs>
                <a:gs pos="100000">
                  <a:schemeClr val="bg1">
                    <a:lumMod val="50000"/>
                  </a:schemeClr>
                </a:gs>
              </a:gsLst>
              <a:lin ang="0" scaled="0"/>
            </a:gradFill>
            <a:ln w="9525">
              <a:solidFill>
                <a:schemeClr val="bg1">
                  <a:lumMod val="75000"/>
                </a:schemeClr>
              </a:solidFill>
              <a:round/>
              <a:headEnd/>
              <a:tailEnd/>
            </a:ln>
            <a:effectLst>
              <a:innerShdw blurRad="114300">
                <a:prstClr val="black">
                  <a:alpha val="18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70" name="Freeform 131"/>
            <p:cNvSpPr>
              <a:spLocks/>
            </p:cNvSpPr>
            <p:nvPr/>
          </p:nvSpPr>
          <p:spPr bwMode="gray">
            <a:xfrm>
              <a:off x="5574600" y="3057341"/>
              <a:ext cx="2082774" cy="445173"/>
            </a:xfrm>
            <a:custGeom>
              <a:avLst/>
              <a:gdLst/>
              <a:ahLst/>
              <a:cxnLst>
                <a:cxn ang="0">
                  <a:pos x="359" y="21"/>
                </a:cxn>
                <a:cxn ang="0">
                  <a:pos x="345" y="0"/>
                </a:cxn>
                <a:cxn ang="0">
                  <a:pos x="30" y="3"/>
                </a:cxn>
                <a:cxn ang="0">
                  <a:pos x="30" y="3"/>
                </a:cxn>
                <a:cxn ang="0">
                  <a:pos x="30" y="3"/>
                </a:cxn>
                <a:cxn ang="0">
                  <a:pos x="23" y="21"/>
                </a:cxn>
                <a:cxn ang="0">
                  <a:pos x="0" y="84"/>
                </a:cxn>
                <a:cxn ang="0">
                  <a:pos x="393" y="74"/>
                </a:cxn>
                <a:cxn ang="0">
                  <a:pos x="359" y="21"/>
                </a:cxn>
              </a:cxnLst>
              <a:rect l="0" t="0" r="r" b="b"/>
              <a:pathLst>
                <a:path w="393" h="84">
                  <a:moveTo>
                    <a:pt x="359" y="21"/>
                  </a:moveTo>
                  <a:lnTo>
                    <a:pt x="345" y="0"/>
                  </a:lnTo>
                  <a:lnTo>
                    <a:pt x="30" y="3"/>
                  </a:lnTo>
                  <a:lnTo>
                    <a:pt x="30" y="3"/>
                  </a:lnTo>
                  <a:lnTo>
                    <a:pt x="30" y="3"/>
                  </a:lnTo>
                  <a:lnTo>
                    <a:pt x="23" y="21"/>
                  </a:lnTo>
                  <a:lnTo>
                    <a:pt x="0" y="84"/>
                  </a:lnTo>
                  <a:lnTo>
                    <a:pt x="393" y="74"/>
                  </a:lnTo>
                  <a:lnTo>
                    <a:pt x="359" y="21"/>
                  </a:lnTo>
                  <a:close/>
                </a:path>
              </a:pathLst>
            </a:custGeom>
            <a:gradFill flip="none" rotWithShape="1">
              <a:gsLst>
                <a:gs pos="0">
                  <a:schemeClr val="bg1">
                    <a:lumMod val="75000"/>
                  </a:schemeClr>
                </a:gs>
                <a:gs pos="100000">
                  <a:schemeClr val="bg1">
                    <a:lumMod val="65000"/>
                  </a:schemeClr>
                </a:gs>
              </a:gsLst>
              <a:lin ang="5400000" scaled="1"/>
              <a:tileRect/>
            </a:gradFill>
            <a:ln w="9525">
              <a:solidFill>
                <a:schemeClr val="bg1">
                  <a:lumMod val="75000"/>
                </a:schemeClr>
              </a:solidFill>
              <a:round/>
              <a:headEnd/>
              <a:tailEnd/>
            </a:ln>
            <a:effectLst>
              <a:innerShdw blurRad="177800">
                <a:prstClr val="black">
                  <a:alpha val="3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71" name="Freeform 132"/>
            <p:cNvSpPr>
              <a:spLocks/>
            </p:cNvSpPr>
            <p:nvPr/>
          </p:nvSpPr>
          <p:spPr bwMode="gray">
            <a:xfrm>
              <a:off x="5696492" y="3073237"/>
              <a:ext cx="37099" cy="95394"/>
            </a:xfrm>
            <a:custGeom>
              <a:avLst/>
              <a:gdLst/>
              <a:ahLst/>
              <a:cxnLst>
                <a:cxn ang="0">
                  <a:pos x="7" y="0"/>
                </a:cxn>
                <a:cxn ang="0">
                  <a:pos x="0" y="18"/>
                </a:cxn>
                <a:cxn ang="0">
                  <a:pos x="0" y="18"/>
                </a:cxn>
                <a:cxn ang="0">
                  <a:pos x="7" y="0"/>
                </a:cxn>
                <a:cxn ang="0">
                  <a:pos x="7" y="0"/>
                </a:cxn>
              </a:cxnLst>
              <a:rect l="0" t="0" r="r" b="b"/>
              <a:pathLst>
                <a:path w="7" h="18">
                  <a:moveTo>
                    <a:pt x="7" y="0"/>
                  </a:moveTo>
                  <a:lnTo>
                    <a:pt x="0" y="18"/>
                  </a:lnTo>
                  <a:lnTo>
                    <a:pt x="0" y="18"/>
                  </a:lnTo>
                  <a:lnTo>
                    <a:pt x="7" y="0"/>
                  </a:lnTo>
                  <a:lnTo>
                    <a:pt x="7" y="0"/>
                  </a:lnTo>
                  <a:close/>
                </a:path>
              </a:pathLst>
            </a:custGeom>
            <a:solidFill>
              <a:schemeClr val="bg1">
                <a:lumMod val="65000"/>
              </a:schemeClr>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33"/>
            <p:cNvSpPr>
              <a:spLocks/>
            </p:cNvSpPr>
            <p:nvPr/>
          </p:nvSpPr>
          <p:spPr bwMode="gray">
            <a:xfrm>
              <a:off x="5378511" y="3666801"/>
              <a:ext cx="137792" cy="370978"/>
            </a:xfrm>
            <a:custGeom>
              <a:avLst/>
              <a:gdLst/>
              <a:ahLst/>
              <a:cxnLst>
                <a:cxn ang="0">
                  <a:pos x="26" y="0"/>
                </a:cxn>
                <a:cxn ang="0">
                  <a:pos x="0" y="70"/>
                </a:cxn>
                <a:cxn ang="0">
                  <a:pos x="0" y="70"/>
                </a:cxn>
                <a:cxn ang="0">
                  <a:pos x="26" y="0"/>
                </a:cxn>
                <a:cxn ang="0">
                  <a:pos x="26" y="0"/>
                </a:cxn>
              </a:cxnLst>
              <a:rect l="0" t="0" r="r" b="b"/>
              <a:pathLst>
                <a:path w="26" h="70">
                  <a:moveTo>
                    <a:pt x="26" y="0"/>
                  </a:moveTo>
                  <a:lnTo>
                    <a:pt x="0" y="70"/>
                  </a:lnTo>
                  <a:lnTo>
                    <a:pt x="0" y="70"/>
                  </a:lnTo>
                  <a:lnTo>
                    <a:pt x="26" y="0"/>
                  </a:lnTo>
                  <a:lnTo>
                    <a:pt x="26" y="0"/>
                  </a:lnTo>
                  <a:close/>
                </a:path>
              </a:pathLst>
            </a:custGeom>
            <a:solidFill>
              <a:srgbClr val="1347A3"/>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34"/>
            <p:cNvSpPr>
              <a:spLocks/>
            </p:cNvSpPr>
            <p:nvPr/>
          </p:nvSpPr>
          <p:spPr bwMode="gray">
            <a:xfrm>
              <a:off x="4949238" y="3486612"/>
              <a:ext cx="582965" cy="551166"/>
            </a:xfrm>
            <a:custGeom>
              <a:avLst/>
              <a:gdLst/>
              <a:ahLst/>
              <a:cxnLst>
                <a:cxn ang="0">
                  <a:pos x="34" y="0"/>
                </a:cxn>
                <a:cxn ang="0">
                  <a:pos x="14" y="34"/>
                </a:cxn>
                <a:cxn ang="0">
                  <a:pos x="0" y="59"/>
                </a:cxn>
                <a:cxn ang="0">
                  <a:pos x="81" y="104"/>
                </a:cxn>
                <a:cxn ang="0">
                  <a:pos x="81" y="104"/>
                </a:cxn>
                <a:cxn ang="0">
                  <a:pos x="107" y="34"/>
                </a:cxn>
                <a:cxn ang="0">
                  <a:pos x="110" y="23"/>
                </a:cxn>
                <a:cxn ang="0">
                  <a:pos x="110" y="23"/>
                </a:cxn>
                <a:cxn ang="0">
                  <a:pos x="34" y="0"/>
                </a:cxn>
              </a:cxnLst>
              <a:rect l="0" t="0" r="r" b="b"/>
              <a:pathLst>
                <a:path w="110" h="104">
                  <a:moveTo>
                    <a:pt x="34" y="0"/>
                  </a:moveTo>
                  <a:lnTo>
                    <a:pt x="14" y="34"/>
                  </a:lnTo>
                  <a:lnTo>
                    <a:pt x="0" y="59"/>
                  </a:lnTo>
                  <a:lnTo>
                    <a:pt x="81" y="104"/>
                  </a:lnTo>
                  <a:lnTo>
                    <a:pt x="81" y="104"/>
                  </a:lnTo>
                  <a:lnTo>
                    <a:pt x="107" y="34"/>
                  </a:lnTo>
                  <a:lnTo>
                    <a:pt x="110" y="23"/>
                  </a:lnTo>
                  <a:lnTo>
                    <a:pt x="110" y="23"/>
                  </a:lnTo>
                  <a:lnTo>
                    <a:pt x="34" y="0"/>
                  </a:lnTo>
                  <a:close/>
                </a:path>
              </a:pathLst>
            </a:custGeom>
            <a:gradFill>
              <a:gsLst>
                <a:gs pos="0">
                  <a:srgbClr val="0564FF"/>
                </a:gs>
                <a:gs pos="100000">
                  <a:srgbClr val="0055DE"/>
                </a:gs>
              </a:gsLst>
            </a:gradFill>
            <a:ln w="9525">
              <a:solidFill>
                <a:schemeClr val="bg1">
                  <a:lumMod val="75000"/>
                </a:schemeClr>
              </a:solidFill>
              <a:round/>
              <a:headEnd/>
              <a:tailEnd/>
            </a:ln>
            <a:effectLst>
              <a:innerShdw blurRad="114300">
                <a:prstClr val="black">
                  <a:alpha val="18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74" name="Freeform 135"/>
            <p:cNvSpPr>
              <a:spLocks/>
            </p:cNvSpPr>
            <p:nvPr/>
          </p:nvSpPr>
          <p:spPr bwMode="gray">
            <a:xfrm>
              <a:off x="5378511" y="3539609"/>
              <a:ext cx="2591542" cy="498170"/>
            </a:xfrm>
            <a:custGeom>
              <a:avLst/>
              <a:gdLst/>
              <a:ahLst/>
              <a:cxnLst>
                <a:cxn ang="0">
                  <a:pos x="458" y="24"/>
                </a:cxn>
                <a:cxn ang="0">
                  <a:pos x="442" y="0"/>
                </a:cxn>
                <a:cxn ang="0">
                  <a:pos x="29" y="13"/>
                </a:cxn>
                <a:cxn ang="0">
                  <a:pos x="26" y="24"/>
                </a:cxn>
                <a:cxn ang="0">
                  <a:pos x="0" y="94"/>
                </a:cxn>
                <a:cxn ang="0">
                  <a:pos x="489" y="71"/>
                </a:cxn>
                <a:cxn ang="0">
                  <a:pos x="458" y="24"/>
                </a:cxn>
              </a:cxnLst>
              <a:rect l="0" t="0" r="r" b="b"/>
              <a:pathLst>
                <a:path w="489" h="94">
                  <a:moveTo>
                    <a:pt x="458" y="24"/>
                  </a:moveTo>
                  <a:lnTo>
                    <a:pt x="442" y="0"/>
                  </a:lnTo>
                  <a:lnTo>
                    <a:pt x="29" y="13"/>
                  </a:lnTo>
                  <a:lnTo>
                    <a:pt x="26" y="24"/>
                  </a:lnTo>
                  <a:lnTo>
                    <a:pt x="0" y="94"/>
                  </a:lnTo>
                  <a:lnTo>
                    <a:pt x="489" y="71"/>
                  </a:lnTo>
                  <a:lnTo>
                    <a:pt x="458" y="24"/>
                  </a:lnTo>
                  <a:close/>
                </a:path>
              </a:pathLst>
            </a:custGeom>
            <a:gradFill>
              <a:gsLst>
                <a:gs pos="0">
                  <a:srgbClr val="3F88FF"/>
                </a:gs>
                <a:gs pos="100000">
                  <a:schemeClr val="accent1"/>
                </a:gs>
              </a:gsLst>
            </a:gradFill>
            <a:ln w="9525">
              <a:solidFill>
                <a:schemeClr val="bg1">
                  <a:lumMod val="75000"/>
                </a:schemeClr>
              </a:solidFill>
              <a:round/>
              <a:headEnd/>
              <a:tailEnd/>
            </a:ln>
            <a:effectLst>
              <a:innerShdw blurRad="177800">
                <a:prstClr val="black">
                  <a:alpha val="3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75" name="Freeform 136"/>
            <p:cNvSpPr>
              <a:spLocks/>
            </p:cNvSpPr>
            <p:nvPr/>
          </p:nvSpPr>
          <p:spPr bwMode="gray">
            <a:xfrm>
              <a:off x="5516303" y="3608506"/>
              <a:ext cx="15900" cy="58298"/>
            </a:xfrm>
            <a:custGeom>
              <a:avLst/>
              <a:gdLst/>
              <a:ahLst/>
              <a:cxnLst>
                <a:cxn ang="0">
                  <a:pos x="3" y="0"/>
                </a:cxn>
                <a:cxn ang="0">
                  <a:pos x="0" y="11"/>
                </a:cxn>
                <a:cxn ang="0">
                  <a:pos x="0" y="11"/>
                </a:cxn>
                <a:cxn ang="0">
                  <a:pos x="3" y="0"/>
                </a:cxn>
                <a:cxn ang="0">
                  <a:pos x="3" y="0"/>
                </a:cxn>
              </a:cxnLst>
              <a:rect l="0" t="0" r="r" b="b"/>
              <a:pathLst>
                <a:path w="3" h="11">
                  <a:moveTo>
                    <a:pt x="3" y="0"/>
                  </a:moveTo>
                  <a:lnTo>
                    <a:pt x="0" y="11"/>
                  </a:lnTo>
                  <a:lnTo>
                    <a:pt x="0" y="11"/>
                  </a:lnTo>
                  <a:lnTo>
                    <a:pt x="3" y="0"/>
                  </a:lnTo>
                  <a:lnTo>
                    <a:pt x="3" y="0"/>
                  </a:lnTo>
                  <a:close/>
                </a:path>
              </a:pathLst>
            </a:custGeom>
            <a:solidFill>
              <a:schemeClr val="bg1">
                <a:lumMod val="65000"/>
              </a:schemeClr>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137"/>
            <p:cNvSpPr>
              <a:spLocks/>
            </p:cNvSpPr>
            <p:nvPr/>
          </p:nvSpPr>
          <p:spPr bwMode="gray">
            <a:xfrm>
              <a:off x="4737251" y="3868189"/>
              <a:ext cx="604163" cy="699557"/>
            </a:xfrm>
            <a:custGeom>
              <a:avLst/>
              <a:gdLst/>
              <a:ahLst/>
              <a:cxnLst>
                <a:cxn ang="0">
                  <a:pos x="31" y="0"/>
                </a:cxn>
                <a:cxn ang="0">
                  <a:pos x="0" y="55"/>
                </a:cxn>
                <a:cxn ang="0">
                  <a:pos x="5" y="59"/>
                </a:cxn>
                <a:cxn ang="0">
                  <a:pos x="85" y="132"/>
                </a:cxn>
                <a:cxn ang="0">
                  <a:pos x="110" y="59"/>
                </a:cxn>
                <a:cxn ang="0">
                  <a:pos x="114" y="52"/>
                </a:cxn>
                <a:cxn ang="0">
                  <a:pos x="31" y="0"/>
                </a:cxn>
              </a:cxnLst>
              <a:rect l="0" t="0" r="r" b="b"/>
              <a:pathLst>
                <a:path w="114" h="132">
                  <a:moveTo>
                    <a:pt x="31" y="0"/>
                  </a:moveTo>
                  <a:lnTo>
                    <a:pt x="0" y="55"/>
                  </a:lnTo>
                  <a:lnTo>
                    <a:pt x="5" y="59"/>
                  </a:lnTo>
                  <a:lnTo>
                    <a:pt x="85" y="132"/>
                  </a:lnTo>
                  <a:lnTo>
                    <a:pt x="110" y="59"/>
                  </a:lnTo>
                  <a:lnTo>
                    <a:pt x="114" y="52"/>
                  </a:lnTo>
                  <a:lnTo>
                    <a:pt x="31" y="0"/>
                  </a:lnTo>
                  <a:close/>
                </a:path>
              </a:pathLst>
            </a:custGeom>
            <a:gradFill>
              <a:gsLst>
                <a:gs pos="0">
                  <a:schemeClr val="tx1">
                    <a:lumMod val="50000"/>
                    <a:lumOff val="50000"/>
                  </a:schemeClr>
                </a:gs>
                <a:gs pos="100000">
                  <a:schemeClr val="bg1">
                    <a:lumMod val="50000"/>
                  </a:schemeClr>
                </a:gs>
              </a:gsLst>
              <a:lin ang="0" scaled="0"/>
            </a:gradFill>
            <a:ln w="9525">
              <a:solidFill>
                <a:schemeClr val="bg1">
                  <a:lumMod val="75000"/>
                </a:schemeClr>
              </a:solidFill>
              <a:round/>
              <a:headEnd/>
              <a:tailEnd/>
            </a:ln>
            <a:effectLst>
              <a:innerShdw blurRad="114300">
                <a:prstClr val="black">
                  <a:alpha val="18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77" name="Freeform 138"/>
            <p:cNvSpPr>
              <a:spLocks/>
            </p:cNvSpPr>
            <p:nvPr/>
          </p:nvSpPr>
          <p:spPr bwMode="gray">
            <a:xfrm>
              <a:off x="5187722" y="4005980"/>
              <a:ext cx="3073811" cy="561765"/>
            </a:xfrm>
            <a:custGeom>
              <a:avLst/>
              <a:gdLst/>
              <a:ahLst/>
              <a:cxnLst>
                <a:cxn ang="0">
                  <a:pos x="558" y="33"/>
                </a:cxn>
                <a:cxn ang="0">
                  <a:pos x="535" y="0"/>
                </a:cxn>
                <a:cxn ang="0">
                  <a:pos x="29" y="26"/>
                </a:cxn>
                <a:cxn ang="0">
                  <a:pos x="25" y="33"/>
                </a:cxn>
                <a:cxn ang="0">
                  <a:pos x="0" y="106"/>
                </a:cxn>
                <a:cxn ang="0">
                  <a:pos x="580" y="68"/>
                </a:cxn>
                <a:cxn ang="0">
                  <a:pos x="558" y="33"/>
                </a:cxn>
              </a:cxnLst>
              <a:rect l="0" t="0" r="r" b="b"/>
              <a:pathLst>
                <a:path w="580" h="106">
                  <a:moveTo>
                    <a:pt x="558" y="33"/>
                  </a:moveTo>
                  <a:lnTo>
                    <a:pt x="535" y="0"/>
                  </a:lnTo>
                  <a:lnTo>
                    <a:pt x="29" y="26"/>
                  </a:lnTo>
                  <a:lnTo>
                    <a:pt x="25" y="33"/>
                  </a:lnTo>
                  <a:lnTo>
                    <a:pt x="0" y="106"/>
                  </a:lnTo>
                  <a:lnTo>
                    <a:pt x="580" y="68"/>
                  </a:lnTo>
                  <a:lnTo>
                    <a:pt x="558" y="33"/>
                  </a:lnTo>
                  <a:close/>
                </a:path>
              </a:pathLst>
            </a:custGeom>
            <a:gradFill flip="none" rotWithShape="1">
              <a:gsLst>
                <a:gs pos="0">
                  <a:schemeClr val="bg1">
                    <a:lumMod val="75000"/>
                  </a:schemeClr>
                </a:gs>
                <a:gs pos="100000">
                  <a:schemeClr val="bg1">
                    <a:lumMod val="65000"/>
                  </a:schemeClr>
                </a:gs>
              </a:gsLst>
              <a:lin ang="5400000" scaled="1"/>
              <a:tileRect/>
            </a:gradFill>
            <a:ln w="9525">
              <a:solidFill>
                <a:schemeClr val="bg1">
                  <a:lumMod val="75000"/>
                </a:schemeClr>
              </a:solidFill>
              <a:round/>
              <a:headEnd/>
              <a:tailEnd/>
            </a:ln>
            <a:effectLst>
              <a:innerShdw blurRad="177800">
                <a:prstClr val="black">
                  <a:alpha val="3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78" name="Rectangle 139"/>
            <p:cNvSpPr>
              <a:spLocks noChangeArrowheads="1"/>
            </p:cNvSpPr>
            <p:nvPr/>
          </p:nvSpPr>
          <p:spPr bwMode="gray">
            <a:xfrm>
              <a:off x="8542418" y="4790332"/>
              <a:ext cx="5302" cy="5302"/>
            </a:xfrm>
            <a:prstGeom prst="rect">
              <a:avLst/>
            </a:prstGeom>
            <a:solidFill>
              <a:srgbClr val="1347A3"/>
            </a:solidFill>
            <a:ln w="9525">
              <a:solidFill>
                <a:schemeClr val="bg1">
                  <a:lumMod val="75000"/>
                </a:schemeClr>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140"/>
            <p:cNvSpPr>
              <a:spLocks/>
            </p:cNvSpPr>
            <p:nvPr/>
          </p:nvSpPr>
          <p:spPr bwMode="gray">
            <a:xfrm>
              <a:off x="4991636" y="4853928"/>
              <a:ext cx="84795" cy="238487"/>
            </a:xfrm>
            <a:custGeom>
              <a:avLst/>
              <a:gdLst/>
              <a:ahLst/>
              <a:cxnLst>
                <a:cxn ang="0">
                  <a:pos x="16" y="0"/>
                </a:cxn>
                <a:cxn ang="0">
                  <a:pos x="0" y="45"/>
                </a:cxn>
                <a:cxn ang="0">
                  <a:pos x="0" y="45"/>
                </a:cxn>
                <a:cxn ang="0">
                  <a:pos x="16" y="0"/>
                </a:cxn>
              </a:cxnLst>
              <a:rect l="0" t="0" r="r" b="b"/>
              <a:pathLst>
                <a:path w="16" h="45">
                  <a:moveTo>
                    <a:pt x="16" y="0"/>
                  </a:moveTo>
                  <a:lnTo>
                    <a:pt x="0" y="45"/>
                  </a:lnTo>
                  <a:lnTo>
                    <a:pt x="0" y="45"/>
                  </a:lnTo>
                  <a:lnTo>
                    <a:pt x="16" y="0"/>
                  </a:lnTo>
                  <a:close/>
                </a:path>
              </a:pathLst>
            </a:custGeom>
            <a:solidFill>
              <a:srgbClr val="1347A3"/>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141"/>
            <p:cNvSpPr>
              <a:spLocks/>
            </p:cNvSpPr>
            <p:nvPr/>
          </p:nvSpPr>
          <p:spPr bwMode="gray">
            <a:xfrm>
              <a:off x="4546464" y="4223269"/>
              <a:ext cx="598865" cy="869147"/>
            </a:xfrm>
            <a:custGeom>
              <a:avLst/>
              <a:gdLst/>
              <a:ahLst/>
              <a:cxnLst>
                <a:cxn ang="0">
                  <a:pos x="29" y="0"/>
                </a:cxn>
                <a:cxn ang="0">
                  <a:pos x="0" y="49"/>
                </a:cxn>
                <a:cxn ang="0">
                  <a:pos x="46" y="113"/>
                </a:cxn>
                <a:cxn ang="0">
                  <a:pos x="84" y="164"/>
                </a:cxn>
                <a:cxn ang="0">
                  <a:pos x="100" y="119"/>
                </a:cxn>
                <a:cxn ang="0">
                  <a:pos x="102" y="113"/>
                </a:cxn>
                <a:cxn ang="0">
                  <a:pos x="113" y="85"/>
                </a:cxn>
                <a:cxn ang="0">
                  <a:pos x="29" y="0"/>
                </a:cxn>
              </a:cxnLst>
              <a:rect l="0" t="0" r="r" b="b"/>
              <a:pathLst>
                <a:path w="113" h="164">
                  <a:moveTo>
                    <a:pt x="29" y="0"/>
                  </a:moveTo>
                  <a:lnTo>
                    <a:pt x="0" y="49"/>
                  </a:lnTo>
                  <a:lnTo>
                    <a:pt x="46" y="113"/>
                  </a:lnTo>
                  <a:lnTo>
                    <a:pt x="84" y="164"/>
                  </a:lnTo>
                  <a:lnTo>
                    <a:pt x="100" y="119"/>
                  </a:lnTo>
                  <a:lnTo>
                    <a:pt x="102" y="113"/>
                  </a:lnTo>
                  <a:lnTo>
                    <a:pt x="113" y="85"/>
                  </a:lnTo>
                  <a:lnTo>
                    <a:pt x="29" y="0"/>
                  </a:lnTo>
                  <a:close/>
                </a:path>
              </a:pathLst>
            </a:custGeom>
            <a:gradFill>
              <a:gsLst>
                <a:gs pos="0">
                  <a:srgbClr val="0564FF"/>
                </a:gs>
                <a:gs pos="100000">
                  <a:srgbClr val="0055DE"/>
                </a:gs>
              </a:gsLst>
            </a:gradFill>
            <a:ln w="9525">
              <a:solidFill>
                <a:schemeClr val="bg1">
                  <a:lumMod val="75000"/>
                </a:schemeClr>
              </a:solidFill>
              <a:round/>
              <a:headEnd/>
              <a:tailEnd/>
            </a:ln>
            <a:effectLst>
              <a:innerShdw blurRad="114300">
                <a:prstClr val="black">
                  <a:alpha val="18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81" name="Freeform 142"/>
            <p:cNvSpPr>
              <a:spLocks/>
            </p:cNvSpPr>
            <p:nvPr/>
          </p:nvSpPr>
          <p:spPr bwMode="gray">
            <a:xfrm>
              <a:off x="4986335" y="4445854"/>
              <a:ext cx="3556083" cy="651862"/>
            </a:xfrm>
            <a:custGeom>
              <a:avLst/>
              <a:gdLst/>
              <a:ahLst/>
              <a:cxnLst>
                <a:cxn ang="0">
                  <a:pos x="629" y="0"/>
                </a:cxn>
                <a:cxn ang="0">
                  <a:pos x="30" y="43"/>
                </a:cxn>
                <a:cxn ang="0">
                  <a:pos x="19" y="71"/>
                </a:cxn>
                <a:cxn ang="0">
                  <a:pos x="17" y="77"/>
                </a:cxn>
                <a:cxn ang="0">
                  <a:pos x="1" y="122"/>
                </a:cxn>
                <a:cxn ang="0">
                  <a:pos x="0" y="123"/>
                </a:cxn>
                <a:cxn ang="0">
                  <a:pos x="605" y="71"/>
                </a:cxn>
                <a:cxn ang="0">
                  <a:pos x="671" y="65"/>
                </a:cxn>
                <a:cxn ang="0">
                  <a:pos x="671" y="65"/>
                </a:cxn>
                <a:cxn ang="0">
                  <a:pos x="629" y="0"/>
                </a:cxn>
              </a:cxnLst>
              <a:rect l="0" t="0" r="r" b="b"/>
              <a:pathLst>
                <a:path w="671" h="123">
                  <a:moveTo>
                    <a:pt x="629" y="0"/>
                  </a:moveTo>
                  <a:lnTo>
                    <a:pt x="30" y="43"/>
                  </a:lnTo>
                  <a:lnTo>
                    <a:pt x="19" y="71"/>
                  </a:lnTo>
                  <a:lnTo>
                    <a:pt x="17" y="77"/>
                  </a:lnTo>
                  <a:lnTo>
                    <a:pt x="1" y="122"/>
                  </a:lnTo>
                  <a:lnTo>
                    <a:pt x="0" y="123"/>
                  </a:lnTo>
                  <a:lnTo>
                    <a:pt x="605" y="71"/>
                  </a:lnTo>
                  <a:lnTo>
                    <a:pt x="671" y="65"/>
                  </a:lnTo>
                  <a:lnTo>
                    <a:pt x="671" y="65"/>
                  </a:lnTo>
                  <a:lnTo>
                    <a:pt x="629" y="0"/>
                  </a:lnTo>
                  <a:close/>
                </a:path>
              </a:pathLst>
            </a:custGeom>
            <a:gradFill>
              <a:gsLst>
                <a:gs pos="0">
                  <a:srgbClr val="3F88FF"/>
                </a:gs>
                <a:gs pos="100000">
                  <a:schemeClr val="accent1"/>
                </a:gs>
              </a:gsLst>
            </a:gradFill>
            <a:ln w="9525">
              <a:solidFill>
                <a:schemeClr val="bg1">
                  <a:lumMod val="75000"/>
                </a:schemeClr>
              </a:solidFill>
              <a:round/>
              <a:headEnd/>
              <a:tailEnd/>
            </a:ln>
            <a:effectLst>
              <a:innerShdw blurRad="177800">
                <a:prstClr val="black">
                  <a:alpha val="3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82" name="Freeform 143"/>
            <p:cNvSpPr>
              <a:spLocks/>
            </p:cNvSpPr>
            <p:nvPr/>
          </p:nvSpPr>
          <p:spPr bwMode="gray">
            <a:xfrm>
              <a:off x="4774348" y="5336200"/>
              <a:ext cx="127192" cy="344481"/>
            </a:xfrm>
            <a:custGeom>
              <a:avLst/>
              <a:gdLst/>
              <a:ahLst/>
              <a:cxnLst>
                <a:cxn ang="0">
                  <a:pos x="24" y="0"/>
                </a:cxn>
                <a:cxn ang="0">
                  <a:pos x="0" y="65"/>
                </a:cxn>
                <a:cxn ang="0">
                  <a:pos x="24" y="0"/>
                </a:cxn>
                <a:cxn ang="0">
                  <a:pos x="24" y="0"/>
                </a:cxn>
              </a:cxnLst>
              <a:rect l="0" t="0" r="r" b="b"/>
              <a:pathLst>
                <a:path w="24" h="65">
                  <a:moveTo>
                    <a:pt x="24" y="0"/>
                  </a:moveTo>
                  <a:lnTo>
                    <a:pt x="0" y="65"/>
                  </a:lnTo>
                  <a:lnTo>
                    <a:pt x="24" y="0"/>
                  </a:lnTo>
                  <a:lnTo>
                    <a:pt x="24" y="0"/>
                  </a:lnTo>
                  <a:close/>
                </a:path>
              </a:pathLst>
            </a:custGeom>
            <a:solidFill>
              <a:srgbClr val="1347A3"/>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146"/>
            <p:cNvSpPr>
              <a:spLocks/>
            </p:cNvSpPr>
            <p:nvPr/>
          </p:nvSpPr>
          <p:spPr bwMode="gray">
            <a:xfrm>
              <a:off x="4901540" y="5203706"/>
              <a:ext cx="52997" cy="132494"/>
            </a:xfrm>
            <a:custGeom>
              <a:avLst/>
              <a:gdLst/>
              <a:ahLst/>
              <a:cxnLst>
                <a:cxn ang="0">
                  <a:pos x="0" y="25"/>
                </a:cxn>
                <a:cxn ang="0">
                  <a:pos x="0" y="25"/>
                </a:cxn>
                <a:cxn ang="0">
                  <a:pos x="10" y="0"/>
                </a:cxn>
                <a:cxn ang="0">
                  <a:pos x="10" y="0"/>
                </a:cxn>
                <a:cxn ang="0">
                  <a:pos x="0" y="25"/>
                </a:cxn>
              </a:cxnLst>
              <a:rect l="0" t="0" r="r" b="b"/>
              <a:pathLst>
                <a:path w="10" h="25">
                  <a:moveTo>
                    <a:pt x="0" y="25"/>
                  </a:moveTo>
                  <a:lnTo>
                    <a:pt x="0" y="25"/>
                  </a:lnTo>
                  <a:lnTo>
                    <a:pt x="10" y="0"/>
                  </a:lnTo>
                  <a:lnTo>
                    <a:pt x="10" y="0"/>
                  </a:lnTo>
                  <a:lnTo>
                    <a:pt x="0" y="25"/>
                  </a:lnTo>
                  <a:close/>
                </a:path>
              </a:pathLst>
            </a:custGeom>
            <a:solidFill>
              <a:srgbClr val="17BA35"/>
            </a:solidFill>
            <a:ln w="9525">
              <a:solidFill>
                <a:schemeClr val="bg1">
                  <a:lumMod val="7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Text Box 8" descr="© INSCALE GmbH, 26.05.2010&#10;http://www.presentationload.com/"/>
            <p:cNvSpPr txBox="1">
              <a:spLocks noChangeArrowheads="1"/>
            </p:cNvSpPr>
            <p:nvPr/>
          </p:nvSpPr>
          <p:spPr bwMode="gray">
            <a:xfrm rot="21540000">
              <a:off x="5741933" y="2645746"/>
              <a:ext cx="1565198" cy="235962"/>
            </a:xfrm>
            <a:prstGeom prst="rect">
              <a:avLst/>
            </a:prstGeom>
            <a:noFill/>
            <a:ln w="9525">
              <a:noFill/>
              <a:miter lim="800000"/>
              <a:headEnd/>
              <a:tailEnd/>
            </a:ln>
          </p:spPr>
          <p:txBody>
            <a:bodyPr wrap="square" lIns="0" tIns="0" rIns="0" bIns="0">
              <a:spAutoFit/>
            </a:bodyPr>
            <a:lstStyle/>
            <a:p>
              <a:pPr algn="ctr" defTabSz="801688">
                <a:lnSpc>
                  <a:spcPct val="95000"/>
                </a:lnSpc>
                <a:spcBef>
                  <a:spcPct val="20000"/>
                </a:spcBef>
                <a:spcAft>
                  <a:spcPts val="800"/>
                </a:spcAft>
              </a:pPr>
              <a:r>
                <a:rPr lang="en-US" sz="1600" b="1" dirty="0">
                  <a:solidFill>
                    <a:schemeClr val="bg1"/>
                  </a:solidFill>
                  <a:effectLst>
                    <a:outerShdw blurRad="50800" dist="38100" dir="8100000" algn="tr" rotWithShape="0">
                      <a:prstClr val="black">
                        <a:alpha val="40000"/>
                      </a:prstClr>
                    </a:outerShdw>
                  </a:effectLst>
                  <a:cs typeface="Arial" charset="0"/>
                </a:rPr>
                <a:t>Vocabulary size</a:t>
              </a:r>
            </a:p>
          </p:txBody>
        </p:sp>
        <p:sp>
          <p:nvSpPr>
            <p:cNvPr id="40" name="Text Box 8" descr="© INSCALE GmbH, 26.05.2010&#10;http://www.presentationload.com/"/>
            <p:cNvSpPr txBox="1">
              <a:spLocks noChangeArrowheads="1"/>
            </p:cNvSpPr>
            <p:nvPr/>
          </p:nvSpPr>
          <p:spPr bwMode="gray">
            <a:xfrm rot="21300000">
              <a:off x="5380189" y="4644596"/>
              <a:ext cx="2627809" cy="235962"/>
            </a:xfrm>
            <a:prstGeom prst="rect">
              <a:avLst/>
            </a:prstGeom>
            <a:noFill/>
            <a:ln w="9525">
              <a:noFill/>
              <a:miter lim="800000"/>
              <a:headEnd/>
              <a:tailEnd/>
            </a:ln>
          </p:spPr>
          <p:txBody>
            <a:bodyPr wrap="square" lIns="0" tIns="0" rIns="0" bIns="0">
              <a:spAutoFit/>
            </a:bodyPr>
            <a:lstStyle/>
            <a:p>
              <a:pPr algn="ctr" defTabSz="801688">
                <a:lnSpc>
                  <a:spcPct val="95000"/>
                </a:lnSpc>
                <a:spcBef>
                  <a:spcPct val="20000"/>
                </a:spcBef>
                <a:spcAft>
                  <a:spcPts val="800"/>
                </a:spcAft>
              </a:pPr>
              <a:r>
                <a:rPr lang="en-US" sz="1600" b="1" dirty="0">
                  <a:solidFill>
                    <a:schemeClr val="bg1"/>
                  </a:solidFill>
                  <a:effectLst>
                    <a:outerShdw blurRad="50800" dist="38100" dir="8100000" algn="tr" rotWithShape="0">
                      <a:prstClr val="black">
                        <a:alpha val="40000"/>
                      </a:prstClr>
                    </a:outerShdw>
                  </a:effectLst>
                  <a:cs typeface="Arial" charset="0"/>
                </a:rPr>
                <a:t>Quality of content</a:t>
              </a:r>
            </a:p>
          </p:txBody>
        </p:sp>
        <p:sp>
          <p:nvSpPr>
            <p:cNvPr id="41" name="Text Box 8" descr="© INSCALE GmbH, 26.05.2010&#10;http://www.presentationload.com/"/>
            <p:cNvSpPr txBox="1">
              <a:spLocks noChangeArrowheads="1"/>
            </p:cNvSpPr>
            <p:nvPr/>
          </p:nvSpPr>
          <p:spPr bwMode="gray">
            <a:xfrm rot="21420000">
              <a:off x="5561304" y="3672926"/>
              <a:ext cx="2117893" cy="235962"/>
            </a:xfrm>
            <a:prstGeom prst="rect">
              <a:avLst/>
            </a:prstGeom>
            <a:noFill/>
            <a:ln w="9525">
              <a:noFill/>
              <a:miter lim="800000"/>
              <a:headEnd/>
              <a:tailEnd/>
            </a:ln>
          </p:spPr>
          <p:txBody>
            <a:bodyPr wrap="square" lIns="0" tIns="0" rIns="0" bIns="0">
              <a:spAutoFit/>
            </a:bodyPr>
            <a:lstStyle/>
            <a:p>
              <a:pPr algn="ctr" defTabSz="801688">
                <a:lnSpc>
                  <a:spcPct val="95000"/>
                </a:lnSpc>
                <a:spcBef>
                  <a:spcPct val="20000"/>
                </a:spcBef>
                <a:spcAft>
                  <a:spcPts val="800"/>
                </a:spcAft>
              </a:pPr>
              <a:r>
                <a:rPr lang="en-US" sz="1600" b="1" dirty="0">
                  <a:solidFill>
                    <a:schemeClr val="bg1"/>
                  </a:solidFill>
                  <a:effectLst>
                    <a:outerShdw blurRad="50800" dist="38100" dir="8100000" algn="tr" rotWithShape="0">
                      <a:prstClr val="black">
                        <a:alpha val="40000"/>
                      </a:prstClr>
                    </a:outerShdw>
                  </a:effectLst>
                  <a:cs typeface="Arial" charset="0"/>
                </a:rPr>
                <a:t>Paragraph organization</a:t>
              </a:r>
            </a:p>
          </p:txBody>
        </p:sp>
        <p:sp>
          <p:nvSpPr>
            <p:cNvPr id="42" name="Text Box 8" descr="© INSCALE GmbH, 26.05.2010&#10;http://www.presentationload.com/"/>
            <p:cNvSpPr txBox="1">
              <a:spLocks noChangeArrowheads="1"/>
            </p:cNvSpPr>
            <p:nvPr/>
          </p:nvSpPr>
          <p:spPr bwMode="gray">
            <a:xfrm rot="21540000">
              <a:off x="5667626" y="3162306"/>
              <a:ext cx="1835304" cy="235962"/>
            </a:xfrm>
            <a:prstGeom prst="rect">
              <a:avLst/>
            </a:prstGeom>
            <a:noFill/>
            <a:ln w="9525">
              <a:noFill/>
              <a:miter lim="800000"/>
              <a:headEnd/>
              <a:tailEnd/>
            </a:ln>
          </p:spPr>
          <p:txBody>
            <a:bodyPr wrap="square" lIns="0" tIns="0" rIns="0" bIns="0">
              <a:spAutoFit/>
            </a:bodyPr>
            <a:lstStyle/>
            <a:p>
              <a:pPr algn="ctr" defTabSz="801688">
                <a:lnSpc>
                  <a:spcPct val="95000"/>
                </a:lnSpc>
                <a:spcBef>
                  <a:spcPct val="20000"/>
                </a:spcBef>
                <a:spcAft>
                  <a:spcPts val="800"/>
                </a:spcAft>
              </a:pPr>
              <a:r>
                <a:rPr lang="en-US" sz="1600" b="1" dirty="0">
                  <a:solidFill>
                    <a:schemeClr val="bg1"/>
                  </a:solidFill>
                  <a:effectLst>
                    <a:outerShdw blurRad="50800" dist="38100" dir="8100000" algn="tr" rotWithShape="0">
                      <a:prstClr val="black">
                        <a:alpha val="40000"/>
                      </a:prstClr>
                    </a:outerShdw>
                  </a:effectLst>
                  <a:cs typeface="Arial" charset="0"/>
                </a:rPr>
                <a:t>Vocabulary usage</a:t>
              </a:r>
            </a:p>
          </p:txBody>
        </p:sp>
        <p:sp>
          <p:nvSpPr>
            <p:cNvPr id="43" name="Text Box 8" descr="© INSCALE GmbH, 26.05.2010&#10;http://www.presentationload.com/"/>
            <p:cNvSpPr txBox="1">
              <a:spLocks noChangeArrowheads="1"/>
            </p:cNvSpPr>
            <p:nvPr/>
          </p:nvSpPr>
          <p:spPr bwMode="gray">
            <a:xfrm>
              <a:off x="6882777" y="2013302"/>
              <a:ext cx="2039527" cy="235962"/>
            </a:xfrm>
            <a:prstGeom prst="rect">
              <a:avLst/>
            </a:prstGeom>
            <a:noFill/>
            <a:ln w="9525">
              <a:noFill/>
              <a:miter lim="800000"/>
              <a:headEnd/>
              <a:tailEnd/>
            </a:ln>
          </p:spPr>
          <p:txBody>
            <a:bodyPr wrap="square" lIns="0" tIns="0" rIns="0" bIns="0">
              <a:spAutoFit/>
            </a:bodyPr>
            <a:lstStyle/>
            <a:p>
              <a:pPr algn="ctr" defTabSz="801688">
                <a:lnSpc>
                  <a:spcPct val="95000"/>
                </a:lnSpc>
                <a:spcBef>
                  <a:spcPct val="20000"/>
                </a:spcBef>
                <a:spcAft>
                  <a:spcPts val="800"/>
                </a:spcAft>
              </a:pPr>
              <a:r>
                <a:rPr lang="en-US" sz="1600" b="1" dirty="0">
                  <a:solidFill>
                    <a:schemeClr val="bg1"/>
                  </a:solidFill>
                  <a:effectLst>
                    <a:outerShdw blurRad="50800" dist="38100" dir="8100000" algn="tr" rotWithShape="0">
                      <a:prstClr val="black">
                        <a:alpha val="40000"/>
                      </a:prstClr>
                    </a:outerShdw>
                  </a:effectLst>
                  <a:cs typeface="Arial" charset="0"/>
                </a:rPr>
                <a:t>Quality of sentence structure</a:t>
              </a:r>
            </a:p>
          </p:txBody>
        </p:sp>
        <p:sp>
          <p:nvSpPr>
            <p:cNvPr id="44" name="Text Box 8" descr="© INSCALE GmbH, 26.05.2010&#10;http://www.presentationload.com/"/>
            <p:cNvSpPr txBox="1">
              <a:spLocks noChangeArrowheads="1"/>
            </p:cNvSpPr>
            <p:nvPr/>
          </p:nvSpPr>
          <p:spPr bwMode="gray">
            <a:xfrm rot="21360000">
              <a:off x="5465501" y="4164524"/>
              <a:ext cx="2431771" cy="235962"/>
            </a:xfrm>
            <a:prstGeom prst="rect">
              <a:avLst/>
            </a:prstGeom>
            <a:noFill/>
            <a:ln w="9525">
              <a:noFill/>
              <a:miter lim="800000"/>
              <a:headEnd/>
              <a:tailEnd/>
            </a:ln>
          </p:spPr>
          <p:txBody>
            <a:bodyPr wrap="square" lIns="0" tIns="0" rIns="0" bIns="0">
              <a:spAutoFit/>
            </a:bodyPr>
            <a:lstStyle/>
            <a:p>
              <a:pPr algn="ctr" defTabSz="801688">
                <a:lnSpc>
                  <a:spcPct val="95000"/>
                </a:lnSpc>
                <a:spcBef>
                  <a:spcPct val="20000"/>
                </a:spcBef>
                <a:spcAft>
                  <a:spcPts val="800"/>
                </a:spcAft>
              </a:pPr>
              <a:r>
                <a:rPr lang="en-US" sz="1600" b="1" dirty="0">
                  <a:solidFill>
                    <a:schemeClr val="bg1"/>
                  </a:solidFill>
                  <a:effectLst>
                    <a:outerShdw blurRad="50800" dist="38100" dir="8100000" algn="tr" rotWithShape="0">
                      <a:prstClr val="black">
                        <a:alpha val="40000"/>
                      </a:prstClr>
                    </a:outerShdw>
                  </a:effectLst>
                  <a:cs typeface="Arial" charset="0"/>
                </a:rPr>
                <a:t>Overall paper organization</a:t>
              </a:r>
            </a:p>
          </p:txBody>
        </p:sp>
        <p:sp>
          <p:nvSpPr>
            <p:cNvPr id="45" name="Text Box 8" descr="© INSCALE GmbH, 26.05.2010&#10;http://www.presentationload.com/"/>
            <p:cNvSpPr txBox="1">
              <a:spLocks noChangeArrowheads="1"/>
            </p:cNvSpPr>
            <p:nvPr/>
          </p:nvSpPr>
          <p:spPr bwMode="gray">
            <a:xfrm>
              <a:off x="6655734" y="1315054"/>
              <a:ext cx="2266569" cy="469872"/>
            </a:xfrm>
            <a:prstGeom prst="rect">
              <a:avLst/>
            </a:prstGeom>
            <a:noFill/>
            <a:ln w="9525">
              <a:noFill/>
              <a:miter lim="800000"/>
              <a:headEnd/>
              <a:tailEnd/>
            </a:ln>
          </p:spPr>
          <p:txBody>
            <a:bodyPr wrap="square" lIns="0" tIns="0" rIns="0" bIns="0">
              <a:spAutoFit/>
            </a:bodyPr>
            <a:lstStyle/>
            <a:p>
              <a:pPr algn="ctr" defTabSz="801688">
                <a:lnSpc>
                  <a:spcPct val="95000"/>
                </a:lnSpc>
                <a:spcBef>
                  <a:spcPct val="20000"/>
                </a:spcBef>
                <a:spcAft>
                  <a:spcPts val="800"/>
                </a:spcAft>
              </a:pPr>
              <a:r>
                <a:rPr lang="en-US" sz="1600" b="1" dirty="0">
                  <a:solidFill>
                    <a:schemeClr val="bg1"/>
                  </a:solidFill>
                  <a:effectLst>
                    <a:outerShdw blurRad="50800" dist="38100" dir="8100000" algn="tr" rotWithShape="0">
                      <a:prstClr val="black">
                        <a:alpha val="40000"/>
                      </a:prstClr>
                    </a:outerShdw>
                  </a:effectLst>
                  <a:cs typeface="Arial" charset="0"/>
                </a:rPr>
                <a:t>Correctness of punctuation and spelling</a:t>
              </a:r>
            </a:p>
          </p:txBody>
        </p:sp>
      </p:grpSp>
      <p:sp>
        <p:nvSpPr>
          <p:cNvPr id="47" name="_text"/>
          <p:cNvSpPr txBox="1">
            <a:spLocks/>
          </p:cNvSpPr>
          <p:nvPr/>
        </p:nvSpPr>
        <p:spPr bwMode="gray">
          <a:xfrm>
            <a:off x="395699" y="1484432"/>
            <a:ext cx="6371994" cy="4248150"/>
          </a:xfrm>
          <a:prstGeom prst="rect">
            <a:avLst/>
          </a:prstGeom>
        </p:spPr>
        <p:txBody>
          <a:bodyPr vert="horz" lIns="0" tIns="0" rIns="0" bIns="0" rtlCol="0">
            <a:noAutofit/>
          </a:bodyPr>
          <a:lstStyle/>
          <a:p>
            <a:pPr marL="342900" indent="-342900">
              <a:lnSpc>
                <a:spcPct val="120000"/>
              </a:lnSpc>
              <a:buFont typeface="Courier New"/>
              <a:buChar char="o"/>
            </a:pPr>
            <a:r>
              <a:rPr lang="en-US" sz="2400" dirty="0">
                <a:solidFill>
                  <a:schemeClr val="bg1"/>
                </a:solidFill>
              </a:rPr>
              <a:t>Overall writing ability</a:t>
            </a:r>
          </a:p>
          <a:p>
            <a:pPr marL="342900" indent="-342900">
              <a:lnSpc>
                <a:spcPct val="120000"/>
              </a:lnSpc>
              <a:buFont typeface="Courier New"/>
              <a:buChar char="o"/>
            </a:pPr>
            <a:r>
              <a:rPr lang="en-US" sz="2400" dirty="0">
                <a:solidFill>
                  <a:schemeClr val="bg1"/>
                </a:solidFill>
              </a:rPr>
              <a:t>Quality of content</a:t>
            </a:r>
          </a:p>
          <a:p>
            <a:pPr marL="342900" indent="-342900">
              <a:lnSpc>
                <a:spcPct val="120000"/>
              </a:lnSpc>
              <a:buFont typeface="Courier New"/>
              <a:buChar char="o"/>
            </a:pPr>
            <a:r>
              <a:rPr lang="en-US" sz="2400" dirty="0">
                <a:solidFill>
                  <a:schemeClr val="bg1"/>
                </a:solidFill>
              </a:rPr>
              <a:t>Quality of overall paper organization</a:t>
            </a:r>
          </a:p>
          <a:p>
            <a:pPr marL="342900" indent="-342900">
              <a:lnSpc>
                <a:spcPct val="120000"/>
              </a:lnSpc>
              <a:buFont typeface="Courier New"/>
              <a:buChar char="o"/>
            </a:pPr>
            <a:r>
              <a:rPr lang="en-US" sz="2400" dirty="0">
                <a:solidFill>
                  <a:schemeClr val="bg1"/>
                </a:solidFill>
              </a:rPr>
              <a:t>Quality of paragraph organization</a:t>
            </a:r>
          </a:p>
          <a:p>
            <a:pPr marL="342900" indent="-342900">
              <a:lnSpc>
                <a:spcPct val="120000"/>
              </a:lnSpc>
              <a:buFont typeface="Courier New"/>
              <a:buChar char="o"/>
            </a:pPr>
            <a:r>
              <a:rPr lang="en-US" sz="2400" dirty="0">
                <a:solidFill>
                  <a:schemeClr val="bg1"/>
                </a:solidFill>
              </a:rPr>
              <a:t>Correctness of vocabulary usage</a:t>
            </a:r>
          </a:p>
          <a:p>
            <a:pPr marL="342900" indent="-342900">
              <a:lnSpc>
                <a:spcPct val="120000"/>
              </a:lnSpc>
              <a:buFont typeface="Courier New"/>
              <a:buChar char="o"/>
            </a:pPr>
            <a:r>
              <a:rPr lang="en-US" sz="2400" dirty="0">
                <a:solidFill>
                  <a:schemeClr val="bg1"/>
                </a:solidFill>
              </a:rPr>
              <a:t>Vocabulary size</a:t>
            </a:r>
          </a:p>
          <a:p>
            <a:pPr marL="342900" indent="-342900">
              <a:lnSpc>
                <a:spcPct val="120000"/>
              </a:lnSpc>
              <a:buFont typeface="Courier New"/>
              <a:buChar char="o"/>
            </a:pPr>
            <a:r>
              <a:rPr lang="en-US" sz="2400" dirty="0">
                <a:solidFill>
                  <a:schemeClr val="bg1"/>
                </a:solidFill>
              </a:rPr>
              <a:t>Quality of sentence structure</a:t>
            </a:r>
          </a:p>
          <a:p>
            <a:pPr marL="342900" indent="-342900">
              <a:lnSpc>
                <a:spcPct val="120000"/>
              </a:lnSpc>
              <a:buFont typeface="Courier New"/>
              <a:buChar char="o"/>
            </a:pPr>
            <a:r>
              <a:rPr lang="en-US" sz="2400" dirty="0">
                <a:solidFill>
                  <a:schemeClr val="bg1"/>
                </a:solidFill>
              </a:rPr>
              <a:t>Correctness of punctuation </a:t>
            </a:r>
          </a:p>
          <a:p>
            <a:pPr>
              <a:lnSpc>
                <a:spcPct val="120000"/>
              </a:lnSpc>
            </a:pPr>
            <a:endParaRPr lang="en-US" sz="2400" dirty="0">
              <a:solidFill>
                <a:schemeClr val="bg1"/>
              </a:solidFill>
            </a:endParaRPr>
          </a:p>
        </p:txBody>
      </p:sp>
    </p:spTree>
    <p:extLst>
      <p:ext uri="{BB962C8B-B14F-4D97-AF65-F5344CB8AC3E}">
        <p14:creationId xmlns:p14="http://schemas.microsoft.com/office/powerpoint/2010/main" val="28455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fade">
                                      <p:cBhvr>
                                        <p:cTn id="7" dur="1000"/>
                                        <p:tgtEl>
                                          <p:spTgt spid="47">
                                            <p:txEl>
                                              <p:pRg st="0" end="0"/>
                                            </p:txEl>
                                          </p:spTgt>
                                        </p:tgtEl>
                                      </p:cBhvr>
                                    </p:animEffect>
                                    <p:anim calcmode="lin" valueType="num">
                                      <p:cBhvr>
                                        <p:cTn id="8"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7">
                                            <p:txEl>
                                              <p:pRg st="1" end="1"/>
                                            </p:txEl>
                                          </p:spTgt>
                                        </p:tgtEl>
                                        <p:attrNameLst>
                                          <p:attrName>style.visibility</p:attrName>
                                        </p:attrNameLst>
                                      </p:cBhvr>
                                      <p:to>
                                        <p:strVal val="visible"/>
                                      </p:to>
                                    </p:set>
                                    <p:animEffect transition="in" filter="fade">
                                      <p:cBhvr>
                                        <p:cTn id="14" dur="1000"/>
                                        <p:tgtEl>
                                          <p:spTgt spid="47">
                                            <p:txEl>
                                              <p:pRg st="1" end="1"/>
                                            </p:txEl>
                                          </p:spTgt>
                                        </p:tgtEl>
                                      </p:cBhvr>
                                    </p:animEffect>
                                    <p:anim calcmode="lin" valueType="num">
                                      <p:cBhvr>
                                        <p:cTn id="15" dur="1000" fill="hold"/>
                                        <p:tgtEl>
                                          <p:spTgt spid="4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7">
                                            <p:txEl>
                                              <p:pRg st="2" end="2"/>
                                            </p:txEl>
                                          </p:spTgt>
                                        </p:tgtEl>
                                        <p:attrNameLst>
                                          <p:attrName>style.visibility</p:attrName>
                                        </p:attrNameLst>
                                      </p:cBhvr>
                                      <p:to>
                                        <p:strVal val="visible"/>
                                      </p:to>
                                    </p:set>
                                    <p:animEffect transition="in" filter="fade">
                                      <p:cBhvr>
                                        <p:cTn id="21" dur="1000"/>
                                        <p:tgtEl>
                                          <p:spTgt spid="47">
                                            <p:txEl>
                                              <p:pRg st="2" end="2"/>
                                            </p:txEl>
                                          </p:spTgt>
                                        </p:tgtEl>
                                      </p:cBhvr>
                                    </p:animEffect>
                                    <p:anim calcmode="lin" valueType="num">
                                      <p:cBhvr>
                                        <p:cTn id="22" dur="1000" fill="hold"/>
                                        <p:tgtEl>
                                          <p:spTgt spid="4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7">
                                            <p:txEl>
                                              <p:pRg st="3" end="3"/>
                                            </p:txEl>
                                          </p:spTgt>
                                        </p:tgtEl>
                                        <p:attrNameLst>
                                          <p:attrName>style.visibility</p:attrName>
                                        </p:attrNameLst>
                                      </p:cBhvr>
                                      <p:to>
                                        <p:strVal val="visible"/>
                                      </p:to>
                                    </p:set>
                                    <p:animEffect transition="in" filter="fade">
                                      <p:cBhvr>
                                        <p:cTn id="28" dur="1000"/>
                                        <p:tgtEl>
                                          <p:spTgt spid="47">
                                            <p:txEl>
                                              <p:pRg st="3" end="3"/>
                                            </p:txEl>
                                          </p:spTgt>
                                        </p:tgtEl>
                                      </p:cBhvr>
                                    </p:animEffect>
                                    <p:anim calcmode="lin" valueType="num">
                                      <p:cBhvr>
                                        <p:cTn id="29" dur="1000" fill="hold"/>
                                        <p:tgtEl>
                                          <p:spTgt spid="4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7">
                                            <p:txEl>
                                              <p:pRg st="4" end="4"/>
                                            </p:txEl>
                                          </p:spTgt>
                                        </p:tgtEl>
                                        <p:attrNameLst>
                                          <p:attrName>style.visibility</p:attrName>
                                        </p:attrNameLst>
                                      </p:cBhvr>
                                      <p:to>
                                        <p:strVal val="visible"/>
                                      </p:to>
                                    </p:set>
                                    <p:animEffect transition="in" filter="fade">
                                      <p:cBhvr>
                                        <p:cTn id="35" dur="1000"/>
                                        <p:tgtEl>
                                          <p:spTgt spid="47">
                                            <p:txEl>
                                              <p:pRg st="4" end="4"/>
                                            </p:txEl>
                                          </p:spTgt>
                                        </p:tgtEl>
                                      </p:cBhvr>
                                    </p:animEffect>
                                    <p:anim calcmode="lin" valueType="num">
                                      <p:cBhvr>
                                        <p:cTn id="36" dur="1000" fill="hold"/>
                                        <p:tgtEl>
                                          <p:spTgt spid="4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7">
                                            <p:txEl>
                                              <p:pRg st="5" end="5"/>
                                            </p:txEl>
                                          </p:spTgt>
                                        </p:tgtEl>
                                        <p:attrNameLst>
                                          <p:attrName>style.visibility</p:attrName>
                                        </p:attrNameLst>
                                      </p:cBhvr>
                                      <p:to>
                                        <p:strVal val="visible"/>
                                      </p:to>
                                    </p:set>
                                    <p:animEffect transition="in" filter="fade">
                                      <p:cBhvr>
                                        <p:cTn id="42" dur="1000"/>
                                        <p:tgtEl>
                                          <p:spTgt spid="47">
                                            <p:txEl>
                                              <p:pRg st="5" end="5"/>
                                            </p:txEl>
                                          </p:spTgt>
                                        </p:tgtEl>
                                      </p:cBhvr>
                                    </p:animEffect>
                                    <p:anim calcmode="lin" valueType="num">
                                      <p:cBhvr>
                                        <p:cTn id="43" dur="1000" fill="hold"/>
                                        <p:tgtEl>
                                          <p:spTgt spid="4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7">
                                            <p:txEl>
                                              <p:pRg st="6" end="6"/>
                                            </p:txEl>
                                          </p:spTgt>
                                        </p:tgtEl>
                                        <p:attrNameLst>
                                          <p:attrName>style.visibility</p:attrName>
                                        </p:attrNameLst>
                                      </p:cBhvr>
                                      <p:to>
                                        <p:strVal val="visible"/>
                                      </p:to>
                                    </p:set>
                                    <p:animEffect transition="in" filter="fade">
                                      <p:cBhvr>
                                        <p:cTn id="49" dur="1000"/>
                                        <p:tgtEl>
                                          <p:spTgt spid="47">
                                            <p:txEl>
                                              <p:pRg st="6" end="6"/>
                                            </p:txEl>
                                          </p:spTgt>
                                        </p:tgtEl>
                                      </p:cBhvr>
                                    </p:animEffect>
                                    <p:anim calcmode="lin" valueType="num">
                                      <p:cBhvr>
                                        <p:cTn id="50" dur="1000" fill="hold"/>
                                        <p:tgtEl>
                                          <p:spTgt spid="47">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7">
                                            <p:txEl>
                                              <p:pRg st="7" end="7"/>
                                            </p:txEl>
                                          </p:spTgt>
                                        </p:tgtEl>
                                        <p:attrNameLst>
                                          <p:attrName>style.visibility</p:attrName>
                                        </p:attrNameLst>
                                      </p:cBhvr>
                                      <p:to>
                                        <p:strVal val="visible"/>
                                      </p:to>
                                    </p:set>
                                    <p:animEffect transition="in" filter="fade">
                                      <p:cBhvr>
                                        <p:cTn id="56" dur="1000"/>
                                        <p:tgtEl>
                                          <p:spTgt spid="47">
                                            <p:txEl>
                                              <p:pRg st="7" end="7"/>
                                            </p:txEl>
                                          </p:spTgt>
                                        </p:tgtEl>
                                      </p:cBhvr>
                                    </p:animEffect>
                                    <p:anim calcmode="lin" valueType="num">
                                      <p:cBhvr>
                                        <p:cTn id="57" dur="1000" fill="hold"/>
                                        <p:tgtEl>
                                          <p:spTgt spid="47">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anim calcmode="lin" valueType="num">
                                      <p:cBhvr>
                                        <p:cTn id="63" dur="500" fill="hold"/>
                                        <p:tgtEl>
                                          <p:spTgt spid="49"/>
                                        </p:tgtEl>
                                        <p:attrNameLst>
                                          <p:attrName>ppt_w</p:attrName>
                                        </p:attrNameLst>
                                      </p:cBhvr>
                                      <p:tavLst>
                                        <p:tav tm="0">
                                          <p:val>
                                            <p:fltVal val="0"/>
                                          </p:val>
                                        </p:tav>
                                        <p:tav tm="100000">
                                          <p:val>
                                            <p:strVal val="#ppt_w"/>
                                          </p:val>
                                        </p:tav>
                                      </p:tavLst>
                                    </p:anim>
                                    <p:anim calcmode="lin" valueType="num">
                                      <p:cBhvr>
                                        <p:cTn id="64" dur="50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p:cNvGrpSpPr/>
          <p:nvPr/>
        </p:nvGrpSpPr>
        <p:grpSpPr>
          <a:xfrm>
            <a:off x="1059" y="0"/>
            <a:ext cx="10191750" cy="6858000"/>
            <a:chOff x="9525" y="-463550"/>
            <a:chExt cx="11461751" cy="7312026"/>
          </a:xfrm>
        </p:grpSpPr>
        <p:sp>
          <p:nvSpPr>
            <p:cNvPr id="5" name="Freeform 6"/>
            <p:cNvSpPr>
              <a:spLocks/>
            </p:cNvSpPr>
            <p:nvPr/>
          </p:nvSpPr>
          <p:spPr bwMode="auto">
            <a:xfrm>
              <a:off x="387350" y="-463550"/>
              <a:ext cx="5468938" cy="2860675"/>
            </a:xfrm>
            <a:custGeom>
              <a:avLst/>
              <a:gdLst>
                <a:gd name="T0" fmla="*/ 564 w 564"/>
                <a:gd name="T1" fmla="*/ 0 h 295"/>
                <a:gd name="T2" fmla="*/ 0 w 564"/>
                <a:gd name="T3" fmla="*/ 0 h 295"/>
                <a:gd name="T4" fmla="*/ 334 w 564"/>
                <a:gd name="T5" fmla="*/ 295 h 295"/>
                <a:gd name="T6" fmla="*/ 564 w 564"/>
                <a:gd name="T7" fmla="*/ 0 h 295"/>
              </a:gdLst>
              <a:ahLst/>
              <a:cxnLst>
                <a:cxn ang="0">
                  <a:pos x="T0" y="T1"/>
                </a:cxn>
                <a:cxn ang="0">
                  <a:pos x="T2" y="T3"/>
                </a:cxn>
                <a:cxn ang="0">
                  <a:pos x="T4" y="T5"/>
                </a:cxn>
                <a:cxn ang="0">
                  <a:pos x="T6" y="T7"/>
                </a:cxn>
              </a:cxnLst>
              <a:rect l="0" t="0" r="r" b="b"/>
              <a:pathLst>
                <a:path w="564" h="295">
                  <a:moveTo>
                    <a:pt x="564" y="0"/>
                  </a:moveTo>
                  <a:cubicBezTo>
                    <a:pt x="0" y="0"/>
                    <a:pt x="0" y="0"/>
                    <a:pt x="0" y="0"/>
                  </a:cubicBezTo>
                  <a:cubicBezTo>
                    <a:pt x="53" y="48"/>
                    <a:pt x="186" y="165"/>
                    <a:pt x="334" y="295"/>
                  </a:cubicBezTo>
                  <a:lnTo>
                    <a:pt x="564" y="0"/>
                  </a:lnTo>
                  <a:close/>
                </a:path>
              </a:pathLst>
            </a:custGeom>
            <a:solidFill>
              <a:schemeClr val="accent2"/>
            </a:solidFill>
            <a:ln w="952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6" name="Freeform 7"/>
            <p:cNvSpPr>
              <a:spLocks/>
            </p:cNvSpPr>
            <p:nvPr/>
          </p:nvSpPr>
          <p:spPr bwMode="auto">
            <a:xfrm>
              <a:off x="1104900" y="2397125"/>
              <a:ext cx="5595938" cy="3259138"/>
            </a:xfrm>
            <a:custGeom>
              <a:avLst/>
              <a:gdLst>
                <a:gd name="T0" fmla="*/ 260 w 577"/>
                <a:gd name="T1" fmla="*/ 0 h 336"/>
                <a:gd name="T2" fmla="*/ 34 w 577"/>
                <a:gd name="T3" fmla="*/ 291 h 336"/>
                <a:gd name="T4" fmla="*/ 0 w 577"/>
                <a:gd name="T5" fmla="*/ 336 h 336"/>
                <a:gd name="T6" fmla="*/ 145 w 577"/>
                <a:gd name="T7" fmla="*/ 321 h 336"/>
                <a:gd name="T8" fmla="*/ 577 w 577"/>
                <a:gd name="T9" fmla="*/ 280 h 336"/>
                <a:gd name="T10" fmla="*/ 260 w 577"/>
                <a:gd name="T11" fmla="*/ 0 h 336"/>
              </a:gdLst>
              <a:ahLst/>
              <a:cxnLst>
                <a:cxn ang="0">
                  <a:pos x="T0" y="T1"/>
                </a:cxn>
                <a:cxn ang="0">
                  <a:pos x="T2" y="T3"/>
                </a:cxn>
                <a:cxn ang="0">
                  <a:pos x="T4" y="T5"/>
                </a:cxn>
                <a:cxn ang="0">
                  <a:pos x="T6" y="T7"/>
                </a:cxn>
                <a:cxn ang="0">
                  <a:pos x="T8" y="T9"/>
                </a:cxn>
                <a:cxn ang="0">
                  <a:pos x="T10" y="T11"/>
                </a:cxn>
              </a:cxnLst>
              <a:rect l="0" t="0" r="r" b="b"/>
              <a:pathLst>
                <a:path w="577" h="336">
                  <a:moveTo>
                    <a:pt x="260" y="0"/>
                  </a:moveTo>
                  <a:cubicBezTo>
                    <a:pt x="34" y="291"/>
                    <a:pt x="34" y="291"/>
                    <a:pt x="34" y="291"/>
                  </a:cubicBezTo>
                  <a:cubicBezTo>
                    <a:pt x="0" y="336"/>
                    <a:pt x="0" y="336"/>
                    <a:pt x="0" y="336"/>
                  </a:cubicBezTo>
                  <a:cubicBezTo>
                    <a:pt x="145" y="321"/>
                    <a:pt x="145" y="321"/>
                    <a:pt x="145" y="321"/>
                  </a:cubicBezTo>
                  <a:cubicBezTo>
                    <a:pt x="577" y="280"/>
                    <a:pt x="577" y="280"/>
                    <a:pt x="577" y="280"/>
                  </a:cubicBezTo>
                  <a:cubicBezTo>
                    <a:pt x="479" y="193"/>
                    <a:pt x="365" y="93"/>
                    <a:pt x="260" y="0"/>
                  </a:cubicBezTo>
                  <a:close/>
                </a:path>
              </a:pathLst>
            </a:custGeom>
            <a:solidFill>
              <a:schemeClr val="accent2">
                <a:lumMod val="50000"/>
              </a:schemeClr>
            </a:solidFill>
            <a:ln w="9525">
              <a:solidFill>
                <a:schemeClr val="accent2">
                  <a:lumMod val="50000"/>
                </a:schemeClr>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7" name="Freeform 8"/>
            <p:cNvSpPr>
              <a:spLocks/>
            </p:cNvSpPr>
            <p:nvPr/>
          </p:nvSpPr>
          <p:spPr bwMode="auto">
            <a:xfrm>
              <a:off x="9525" y="-463550"/>
              <a:ext cx="3616325" cy="6226175"/>
            </a:xfrm>
            <a:custGeom>
              <a:avLst/>
              <a:gdLst>
                <a:gd name="T0" fmla="*/ 39 w 373"/>
                <a:gd name="T1" fmla="*/ 0 h 642"/>
                <a:gd name="T2" fmla="*/ 0 w 373"/>
                <a:gd name="T3" fmla="*/ 0 h 642"/>
                <a:gd name="T4" fmla="*/ 0 w 373"/>
                <a:gd name="T5" fmla="*/ 545 h 642"/>
                <a:gd name="T6" fmla="*/ 0 w 373"/>
                <a:gd name="T7" fmla="*/ 642 h 642"/>
                <a:gd name="T8" fmla="*/ 113 w 373"/>
                <a:gd name="T9" fmla="*/ 631 h 642"/>
                <a:gd name="T10" fmla="*/ 147 w 373"/>
                <a:gd name="T11" fmla="*/ 586 h 642"/>
                <a:gd name="T12" fmla="*/ 373 w 373"/>
                <a:gd name="T13" fmla="*/ 295 h 642"/>
                <a:gd name="T14" fmla="*/ 39 w 373"/>
                <a:gd name="T15" fmla="*/ 0 h 6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 h="642">
                  <a:moveTo>
                    <a:pt x="39" y="0"/>
                  </a:moveTo>
                  <a:cubicBezTo>
                    <a:pt x="0" y="0"/>
                    <a:pt x="0" y="0"/>
                    <a:pt x="0" y="0"/>
                  </a:cubicBezTo>
                  <a:cubicBezTo>
                    <a:pt x="0" y="545"/>
                    <a:pt x="0" y="545"/>
                    <a:pt x="0" y="545"/>
                  </a:cubicBezTo>
                  <a:cubicBezTo>
                    <a:pt x="0" y="642"/>
                    <a:pt x="0" y="642"/>
                    <a:pt x="0" y="642"/>
                  </a:cubicBezTo>
                  <a:cubicBezTo>
                    <a:pt x="113" y="631"/>
                    <a:pt x="113" y="631"/>
                    <a:pt x="113" y="631"/>
                  </a:cubicBezTo>
                  <a:cubicBezTo>
                    <a:pt x="147" y="586"/>
                    <a:pt x="147" y="586"/>
                    <a:pt x="147" y="586"/>
                  </a:cubicBezTo>
                  <a:cubicBezTo>
                    <a:pt x="373" y="295"/>
                    <a:pt x="373" y="295"/>
                    <a:pt x="373" y="295"/>
                  </a:cubicBezTo>
                  <a:cubicBezTo>
                    <a:pt x="225" y="165"/>
                    <a:pt x="92" y="48"/>
                    <a:pt x="39" y="0"/>
                  </a:cubicBezTo>
                  <a:close/>
                </a:path>
              </a:pathLst>
            </a:custGeom>
            <a:solidFill>
              <a:schemeClr val="accent2">
                <a:lumMod val="75000"/>
              </a:schemeClr>
            </a:solidFill>
            <a:ln w="9525">
              <a:solidFill>
                <a:schemeClr val="accent2">
                  <a:lumMod val="75000"/>
                </a:schemeClr>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8" name="Freeform 9"/>
            <p:cNvSpPr>
              <a:spLocks/>
            </p:cNvSpPr>
            <p:nvPr/>
          </p:nvSpPr>
          <p:spPr bwMode="auto">
            <a:xfrm>
              <a:off x="6700838" y="4938713"/>
              <a:ext cx="4770438" cy="1909763"/>
            </a:xfrm>
            <a:custGeom>
              <a:avLst/>
              <a:gdLst>
                <a:gd name="T0" fmla="*/ 0 w 492"/>
                <a:gd name="T1" fmla="*/ 18 h 197"/>
                <a:gd name="T2" fmla="*/ 204 w 492"/>
                <a:gd name="T3" fmla="*/ 197 h 197"/>
                <a:gd name="T4" fmla="*/ 492 w 492"/>
                <a:gd name="T5" fmla="*/ 197 h 197"/>
                <a:gd name="T6" fmla="*/ 177 w 492"/>
                <a:gd name="T7" fmla="*/ 0 h 197"/>
                <a:gd name="T8" fmla="*/ 0 w 492"/>
                <a:gd name="T9" fmla="*/ 18 h 197"/>
              </a:gdLst>
              <a:ahLst/>
              <a:cxnLst>
                <a:cxn ang="0">
                  <a:pos x="T0" y="T1"/>
                </a:cxn>
                <a:cxn ang="0">
                  <a:pos x="T2" y="T3"/>
                </a:cxn>
                <a:cxn ang="0">
                  <a:pos x="T4" y="T5"/>
                </a:cxn>
                <a:cxn ang="0">
                  <a:pos x="T6" y="T7"/>
                </a:cxn>
                <a:cxn ang="0">
                  <a:pos x="T8" y="T9"/>
                </a:cxn>
              </a:cxnLst>
              <a:rect l="0" t="0" r="r" b="b"/>
              <a:pathLst>
                <a:path w="492" h="197">
                  <a:moveTo>
                    <a:pt x="0" y="18"/>
                  </a:moveTo>
                  <a:cubicBezTo>
                    <a:pt x="83" y="90"/>
                    <a:pt x="155" y="154"/>
                    <a:pt x="204" y="197"/>
                  </a:cubicBezTo>
                  <a:cubicBezTo>
                    <a:pt x="492" y="197"/>
                    <a:pt x="492" y="197"/>
                    <a:pt x="492" y="197"/>
                  </a:cubicBezTo>
                  <a:cubicBezTo>
                    <a:pt x="177" y="0"/>
                    <a:pt x="177" y="0"/>
                    <a:pt x="177" y="0"/>
                  </a:cubicBezTo>
                  <a:lnTo>
                    <a:pt x="0" y="18"/>
                  </a:lnTo>
                  <a:close/>
                </a:path>
              </a:pathLst>
            </a:custGeom>
            <a:solidFill>
              <a:schemeClr val="accent2">
                <a:lumMod val="60000"/>
                <a:lumOff val="40000"/>
              </a:schemeClr>
            </a:solidFill>
            <a:ln w="9525">
              <a:solidFill>
                <a:schemeClr val="accent2">
                  <a:lumMod val="60000"/>
                  <a:lumOff val="40000"/>
                </a:schemeClr>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9" name="Freeform 10"/>
            <p:cNvSpPr>
              <a:spLocks/>
            </p:cNvSpPr>
            <p:nvPr/>
          </p:nvSpPr>
          <p:spPr bwMode="auto">
            <a:xfrm>
              <a:off x="9525" y="5510213"/>
              <a:ext cx="7359650" cy="1338263"/>
            </a:xfrm>
            <a:custGeom>
              <a:avLst/>
              <a:gdLst>
                <a:gd name="T0" fmla="*/ 258 w 759"/>
                <a:gd name="T1" fmla="*/ 0 h 138"/>
                <a:gd name="T2" fmla="*/ 113 w 759"/>
                <a:gd name="T3" fmla="*/ 15 h 138"/>
                <a:gd name="T4" fmla="*/ 0 w 759"/>
                <a:gd name="T5" fmla="*/ 26 h 138"/>
                <a:gd name="T6" fmla="*/ 0 w 759"/>
                <a:gd name="T7" fmla="*/ 138 h 138"/>
                <a:gd name="T8" fmla="*/ 17 w 759"/>
                <a:gd name="T9" fmla="*/ 138 h 138"/>
                <a:gd name="T10" fmla="*/ 759 w 759"/>
                <a:gd name="T11" fmla="*/ 138 h 138"/>
                <a:gd name="T12" fmla="*/ 258 w 759"/>
                <a:gd name="T13" fmla="*/ 0 h 138"/>
              </a:gdLst>
              <a:ahLst/>
              <a:cxnLst>
                <a:cxn ang="0">
                  <a:pos x="T0" y="T1"/>
                </a:cxn>
                <a:cxn ang="0">
                  <a:pos x="T2" y="T3"/>
                </a:cxn>
                <a:cxn ang="0">
                  <a:pos x="T4" y="T5"/>
                </a:cxn>
                <a:cxn ang="0">
                  <a:pos x="T6" y="T7"/>
                </a:cxn>
                <a:cxn ang="0">
                  <a:pos x="T8" y="T9"/>
                </a:cxn>
                <a:cxn ang="0">
                  <a:pos x="T10" y="T11"/>
                </a:cxn>
                <a:cxn ang="0">
                  <a:pos x="T12" y="T13"/>
                </a:cxn>
              </a:cxnLst>
              <a:rect l="0" t="0" r="r" b="b"/>
              <a:pathLst>
                <a:path w="759" h="138">
                  <a:moveTo>
                    <a:pt x="258" y="0"/>
                  </a:moveTo>
                  <a:cubicBezTo>
                    <a:pt x="113" y="15"/>
                    <a:pt x="113" y="15"/>
                    <a:pt x="113" y="15"/>
                  </a:cubicBezTo>
                  <a:cubicBezTo>
                    <a:pt x="0" y="26"/>
                    <a:pt x="0" y="26"/>
                    <a:pt x="0" y="26"/>
                  </a:cubicBezTo>
                  <a:cubicBezTo>
                    <a:pt x="0" y="138"/>
                    <a:pt x="0" y="138"/>
                    <a:pt x="0" y="138"/>
                  </a:cubicBezTo>
                  <a:cubicBezTo>
                    <a:pt x="17" y="138"/>
                    <a:pt x="17" y="138"/>
                    <a:pt x="17" y="138"/>
                  </a:cubicBezTo>
                  <a:cubicBezTo>
                    <a:pt x="759" y="138"/>
                    <a:pt x="759" y="138"/>
                    <a:pt x="759" y="138"/>
                  </a:cubicBezTo>
                  <a:cubicBezTo>
                    <a:pt x="638" y="105"/>
                    <a:pt x="436" y="49"/>
                    <a:pt x="258" y="0"/>
                  </a:cubicBezTo>
                  <a:close/>
                </a:path>
              </a:pathLst>
            </a:custGeom>
            <a:solidFill>
              <a:schemeClr val="accent2">
                <a:lumMod val="20000"/>
                <a:lumOff val="80000"/>
              </a:schemeClr>
            </a:solidFill>
            <a:ln w="9525">
              <a:solidFill>
                <a:schemeClr val="accent2">
                  <a:lumMod val="20000"/>
                  <a:lumOff val="80000"/>
                </a:schemeClr>
              </a:solidFill>
              <a:round/>
              <a:headEnd/>
              <a:tailEnd/>
            </a:ln>
            <a:extLst/>
          </p:spPr>
          <p:txBody>
            <a:bodyPr vert="horz" wrap="square" lIns="91440" tIns="45720" rIns="91440" bIns="45720" numCol="1" anchor="t" anchorCtr="0" compatLnSpc="1">
              <a:prstTxWarp prst="textNoShape">
                <a:avLst/>
              </a:prstTxWarp>
            </a:bodyPr>
            <a:lstStyle/>
            <a:p>
              <a:endParaRPr lang="de-DE"/>
            </a:p>
          </p:txBody>
        </p:sp>
        <p:sp>
          <p:nvSpPr>
            <p:cNvPr id="10" name="Freeform 11"/>
            <p:cNvSpPr>
              <a:spLocks/>
            </p:cNvSpPr>
            <p:nvPr/>
          </p:nvSpPr>
          <p:spPr bwMode="auto">
            <a:xfrm>
              <a:off x="2511425" y="5113338"/>
              <a:ext cx="6167438" cy="1735138"/>
            </a:xfrm>
            <a:custGeom>
              <a:avLst/>
              <a:gdLst>
                <a:gd name="T0" fmla="*/ 0 w 636"/>
                <a:gd name="T1" fmla="*/ 41 h 179"/>
                <a:gd name="T2" fmla="*/ 501 w 636"/>
                <a:gd name="T3" fmla="*/ 179 h 179"/>
                <a:gd name="T4" fmla="*/ 636 w 636"/>
                <a:gd name="T5" fmla="*/ 179 h 179"/>
                <a:gd name="T6" fmla="*/ 432 w 636"/>
                <a:gd name="T7" fmla="*/ 0 h 179"/>
                <a:gd name="T8" fmla="*/ 0 w 636"/>
                <a:gd name="T9" fmla="*/ 41 h 179"/>
              </a:gdLst>
              <a:ahLst/>
              <a:cxnLst>
                <a:cxn ang="0">
                  <a:pos x="T0" y="T1"/>
                </a:cxn>
                <a:cxn ang="0">
                  <a:pos x="T2" y="T3"/>
                </a:cxn>
                <a:cxn ang="0">
                  <a:pos x="T4" y="T5"/>
                </a:cxn>
                <a:cxn ang="0">
                  <a:pos x="T6" y="T7"/>
                </a:cxn>
                <a:cxn ang="0">
                  <a:pos x="T8" y="T9"/>
                </a:cxn>
              </a:cxnLst>
              <a:rect l="0" t="0" r="r" b="b"/>
              <a:pathLst>
                <a:path w="636" h="179">
                  <a:moveTo>
                    <a:pt x="0" y="41"/>
                  </a:moveTo>
                  <a:cubicBezTo>
                    <a:pt x="178" y="90"/>
                    <a:pt x="380" y="146"/>
                    <a:pt x="501" y="179"/>
                  </a:cubicBezTo>
                  <a:cubicBezTo>
                    <a:pt x="636" y="179"/>
                    <a:pt x="636" y="179"/>
                    <a:pt x="636" y="179"/>
                  </a:cubicBezTo>
                  <a:cubicBezTo>
                    <a:pt x="587" y="136"/>
                    <a:pt x="515" y="72"/>
                    <a:pt x="432" y="0"/>
                  </a:cubicBezTo>
                  <a:lnTo>
                    <a:pt x="0" y="41"/>
                  </a:lnTo>
                  <a:close/>
                </a:path>
              </a:pathLst>
            </a:custGeom>
            <a:solidFill>
              <a:schemeClr val="accent2">
                <a:lumMod val="40000"/>
                <a:lumOff val="60000"/>
              </a:schemeClr>
            </a:solidFill>
            <a:ln w="9525">
              <a:solidFill>
                <a:schemeClr val="accent2">
                  <a:lumMod val="40000"/>
                  <a:lumOff val="60000"/>
                </a:schemeClr>
              </a:solidFill>
              <a:round/>
              <a:headEnd/>
              <a:tailEnd/>
            </a:ln>
            <a:extLst/>
          </p:spPr>
          <p:txBody>
            <a:bodyPr vert="horz" wrap="square" lIns="91440" tIns="45720" rIns="91440" bIns="45720" numCol="1" anchor="t" anchorCtr="0" compatLnSpc="1">
              <a:prstTxWarp prst="textNoShape">
                <a:avLst/>
              </a:prstTxWarp>
            </a:bodyPr>
            <a:lstStyle/>
            <a:p>
              <a:endParaRPr lang="de-DE"/>
            </a:p>
          </p:txBody>
        </p:sp>
      </p:grpSp>
      <p:sp>
        <p:nvSpPr>
          <p:cNvPr id="13" name="Rechteck 12"/>
          <p:cNvSpPr/>
          <p:nvPr/>
        </p:nvSpPr>
        <p:spPr>
          <a:xfrm>
            <a:off x="4685658" y="3273152"/>
            <a:ext cx="6776944" cy="65369"/>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r>
              <a:rPr lang="en-US" sz="1600" dirty="0">
                <a:solidFill>
                  <a:schemeClr val="tx1">
                    <a:lumMod val="85000"/>
                    <a:lumOff val="15000"/>
                  </a:schemeClr>
                </a:solidFill>
                <a:latin typeface="Calibri Light" panose="020F0302020204030204" pitchFamily="34" charset="0"/>
              </a:rPr>
              <a:t> </a:t>
            </a:r>
            <a:endParaRPr lang="de-DE" sz="1600" dirty="0">
              <a:solidFill>
                <a:schemeClr val="tx1">
                  <a:lumMod val="85000"/>
                  <a:lumOff val="15000"/>
                </a:schemeClr>
              </a:solidFill>
              <a:latin typeface="Calibri Light" panose="020F0302020204030204" pitchFamily="34" charset="0"/>
            </a:endParaRPr>
          </a:p>
        </p:txBody>
      </p:sp>
      <p:sp>
        <p:nvSpPr>
          <p:cNvPr id="14" name="Rechteck 13"/>
          <p:cNvSpPr/>
          <p:nvPr/>
        </p:nvSpPr>
        <p:spPr>
          <a:xfrm>
            <a:off x="4299810" y="1891067"/>
            <a:ext cx="7426969" cy="1135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r"/>
            <a:r>
              <a:rPr lang="ru-RU" sz="2400" dirty="0">
                <a:solidFill>
                  <a:schemeClr val="tx1">
                    <a:lumMod val="85000"/>
                    <a:lumOff val="15000"/>
                  </a:schemeClr>
                </a:solidFill>
                <a:latin typeface="Calibri Light" panose="020F0302020204030204" pitchFamily="34" charset="0"/>
              </a:rPr>
              <a:t>СПАСИБО ЗА ВНИМАНИЕ!</a:t>
            </a:r>
          </a:p>
          <a:p>
            <a:pPr algn="r"/>
            <a:r>
              <a:rPr lang="ru-RU" sz="2400" dirty="0">
                <a:solidFill>
                  <a:schemeClr val="tx1">
                    <a:lumMod val="85000"/>
                    <a:lumOff val="15000"/>
                  </a:schemeClr>
                </a:solidFill>
                <a:latin typeface="Calibri Light" panose="020F0302020204030204" pitchFamily="34" charset="0"/>
              </a:rPr>
              <a:t> </a:t>
            </a:r>
            <a:endParaRPr lang="de-DE" sz="2400" dirty="0">
              <a:solidFill>
                <a:schemeClr val="tx1">
                  <a:lumMod val="85000"/>
                  <a:lumOff val="15000"/>
                </a:schemeClr>
              </a:solidFill>
              <a:latin typeface="Calibri Light" panose="020F0302020204030204" pitchFamily="34" charset="0"/>
            </a:endParaRPr>
          </a:p>
        </p:txBody>
      </p:sp>
    </p:spTree>
    <p:extLst>
      <p:ext uri="{BB962C8B-B14F-4D97-AF65-F5344CB8AC3E}">
        <p14:creationId xmlns:p14="http://schemas.microsoft.com/office/powerpoint/2010/main" val="377860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dirty="0"/>
              <a:t>ПАРАДОКС</a:t>
            </a:r>
            <a:endParaRPr lang="de-DE" dirty="0"/>
          </a:p>
        </p:txBody>
      </p:sp>
      <p:sp>
        <p:nvSpPr>
          <p:cNvPr id="287" name="Inhaltsplatzhalter 2"/>
          <p:cNvSpPr>
            <a:spLocks noGrp="1"/>
          </p:cNvSpPr>
          <p:nvPr>
            <p:ph idx="1"/>
          </p:nvPr>
        </p:nvSpPr>
        <p:spPr>
          <a:xfrm>
            <a:off x="516253" y="1171344"/>
            <a:ext cx="4700882" cy="2580048"/>
          </a:xfrm>
        </p:spPr>
        <p:txBody>
          <a:bodyPr/>
          <a:lstStyle/>
          <a:p>
            <a:pPr marL="0" indent="0" algn="just">
              <a:buNone/>
            </a:pPr>
            <a:r>
              <a:rPr lang="ru-RU" sz="2800" dirty="0"/>
              <a:t>Учитывая эти факты, почему у каждого создается впечатление, что опубликовать научную статью так трудно? Если мы отчаянно пытаемся опубликовать наши статьи, а журналы отчаянно хотят публиковать статьи, почему мы все не публикуемся?</a:t>
            </a:r>
          </a:p>
          <a:p>
            <a:pPr marL="0" indent="0" algn="just">
              <a:buNone/>
            </a:pPr>
            <a:endParaRPr lang="en-US" sz="2000" dirty="0"/>
          </a:p>
        </p:txBody>
      </p:sp>
      <p:sp>
        <p:nvSpPr>
          <p:cNvPr id="5" name="TextBox 4"/>
          <p:cNvSpPr txBox="1"/>
          <p:nvPr/>
        </p:nvSpPr>
        <p:spPr>
          <a:xfrm>
            <a:off x="371252" y="5451198"/>
            <a:ext cx="8859967" cy="1123384"/>
          </a:xfrm>
          <a:prstGeom prst="rect">
            <a:avLst/>
          </a:prstGeom>
          <a:noFill/>
        </p:spPr>
        <p:txBody>
          <a:bodyPr wrap="none" rtlCol="0">
            <a:spAutoFit/>
          </a:bodyPr>
          <a:lstStyle/>
          <a:p>
            <a:endParaRPr lang="ru-RU" dirty="0"/>
          </a:p>
          <a:p>
            <a:r>
              <a:rPr lang="ru-RU" sz="2400" dirty="0"/>
              <a:t>Необходимо ОТПРАВИТЬ статью в ПОДХОДЯЩИЙ для нее журнал</a:t>
            </a:r>
          </a:p>
          <a:p>
            <a:endParaRPr lang="ru-RU" sz="2400" dirty="0"/>
          </a:p>
        </p:txBody>
      </p:sp>
      <p:pic>
        <p:nvPicPr>
          <p:cNvPr id="28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8266" y="1172830"/>
            <a:ext cx="6652147" cy="3946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212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35" name="Gruppieren 3134"/>
          <p:cNvGrpSpPr/>
          <p:nvPr/>
        </p:nvGrpSpPr>
        <p:grpSpPr>
          <a:xfrm>
            <a:off x="7172234" y="-13808"/>
            <a:ext cx="5071374" cy="6872059"/>
            <a:chOff x="4537075" y="1322388"/>
            <a:chExt cx="3116263" cy="4222750"/>
          </a:xfrm>
        </p:grpSpPr>
        <p:sp>
          <p:nvSpPr>
            <p:cNvPr id="1084" name="AutoShape 120"/>
            <p:cNvSpPr>
              <a:spLocks noChangeAspect="1" noChangeArrowheads="1" noTextEdit="1"/>
            </p:cNvSpPr>
            <p:nvPr/>
          </p:nvSpPr>
          <p:spPr bwMode="auto">
            <a:xfrm>
              <a:off x="4537075" y="1322388"/>
              <a:ext cx="3116263" cy="421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85" name="Freeform 122"/>
            <p:cNvSpPr>
              <a:spLocks/>
            </p:cNvSpPr>
            <p:nvPr/>
          </p:nvSpPr>
          <p:spPr bwMode="auto">
            <a:xfrm>
              <a:off x="6307138" y="2987676"/>
              <a:ext cx="614363" cy="663575"/>
            </a:xfrm>
            <a:custGeom>
              <a:avLst/>
              <a:gdLst>
                <a:gd name="T0" fmla="*/ 380 w 387"/>
                <a:gd name="T1" fmla="*/ 418 h 418"/>
                <a:gd name="T2" fmla="*/ 387 w 387"/>
                <a:gd name="T3" fmla="*/ 409 h 418"/>
                <a:gd name="T4" fmla="*/ 295 w 387"/>
                <a:gd name="T5" fmla="*/ 0 h 418"/>
                <a:gd name="T6" fmla="*/ 9 w 387"/>
                <a:gd name="T7" fmla="*/ 161 h 418"/>
                <a:gd name="T8" fmla="*/ 0 w 387"/>
                <a:gd name="T9" fmla="*/ 182 h 418"/>
                <a:gd name="T10" fmla="*/ 380 w 387"/>
                <a:gd name="T11" fmla="*/ 418 h 418"/>
              </a:gdLst>
              <a:ahLst/>
              <a:cxnLst>
                <a:cxn ang="0">
                  <a:pos x="T0" y="T1"/>
                </a:cxn>
                <a:cxn ang="0">
                  <a:pos x="T2" y="T3"/>
                </a:cxn>
                <a:cxn ang="0">
                  <a:pos x="T4" y="T5"/>
                </a:cxn>
                <a:cxn ang="0">
                  <a:pos x="T6" y="T7"/>
                </a:cxn>
                <a:cxn ang="0">
                  <a:pos x="T8" y="T9"/>
                </a:cxn>
                <a:cxn ang="0">
                  <a:pos x="T10" y="T11"/>
                </a:cxn>
              </a:cxnLst>
              <a:rect l="0" t="0" r="r" b="b"/>
              <a:pathLst>
                <a:path w="387" h="418">
                  <a:moveTo>
                    <a:pt x="380" y="418"/>
                  </a:moveTo>
                  <a:lnTo>
                    <a:pt x="387" y="409"/>
                  </a:lnTo>
                  <a:lnTo>
                    <a:pt x="295" y="0"/>
                  </a:lnTo>
                  <a:lnTo>
                    <a:pt x="9" y="161"/>
                  </a:lnTo>
                  <a:lnTo>
                    <a:pt x="0" y="182"/>
                  </a:lnTo>
                  <a:lnTo>
                    <a:pt x="380" y="418"/>
                  </a:lnTo>
                  <a:close/>
                </a:path>
              </a:pathLst>
            </a:custGeom>
            <a:solidFill>
              <a:srgbClr val="A8403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86" name="Freeform 123"/>
            <p:cNvSpPr>
              <a:spLocks/>
            </p:cNvSpPr>
            <p:nvPr/>
          </p:nvSpPr>
          <p:spPr bwMode="auto">
            <a:xfrm>
              <a:off x="6307138" y="2987676"/>
              <a:ext cx="614363" cy="663575"/>
            </a:xfrm>
            <a:custGeom>
              <a:avLst/>
              <a:gdLst>
                <a:gd name="T0" fmla="*/ 380 w 387"/>
                <a:gd name="T1" fmla="*/ 418 h 418"/>
                <a:gd name="T2" fmla="*/ 387 w 387"/>
                <a:gd name="T3" fmla="*/ 409 h 418"/>
                <a:gd name="T4" fmla="*/ 295 w 387"/>
                <a:gd name="T5" fmla="*/ 0 h 418"/>
                <a:gd name="T6" fmla="*/ 9 w 387"/>
                <a:gd name="T7" fmla="*/ 161 h 418"/>
                <a:gd name="T8" fmla="*/ 0 w 387"/>
                <a:gd name="T9" fmla="*/ 182 h 418"/>
                <a:gd name="T10" fmla="*/ 380 w 387"/>
                <a:gd name="T11" fmla="*/ 418 h 418"/>
              </a:gdLst>
              <a:ahLst/>
              <a:cxnLst>
                <a:cxn ang="0">
                  <a:pos x="T0" y="T1"/>
                </a:cxn>
                <a:cxn ang="0">
                  <a:pos x="T2" y="T3"/>
                </a:cxn>
                <a:cxn ang="0">
                  <a:pos x="T4" y="T5"/>
                </a:cxn>
                <a:cxn ang="0">
                  <a:pos x="T6" y="T7"/>
                </a:cxn>
                <a:cxn ang="0">
                  <a:pos x="T8" y="T9"/>
                </a:cxn>
                <a:cxn ang="0">
                  <a:pos x="T10" y="T11"/>
                </a:cxn>
              </a:cxnLst>
              <a:rect l="0" t="0" r="r" b="b"/>
              <a:pathLst>
                <a:path w="387" h="418">
                  <a:moveTo>
                    <a:pt x="380" y="418"/>
                  </a:moveTo>
                  <a:lnTo>
                    <a:pt x="387" y="409"/>
                  </a:lnTo>
                  <a:lnTo>
                    <a:pt x="295" y="0"/>
                  </a:lnTo>
                  <a:lnTo>
                    <a:pt x="9" y="161"/>
                  </a:lnTo>
                  <a:lnTo>
                    <a:pt x="0" y="182"/>
                  </a:lnTo>
                  <a:lnTo>
                    <a:pt x="380" y="418"/>
                  </a:lnTo>
                  <a:close/>
                </a:path>
              </a:pathLst>
            </a:custGeom>
            <a:noFill/>
            <a:ln w="3175" cap="flat">
              <a:solidFill>
                <a:srgbClr val="A84037"/>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87" name="Freeform 124"/>
            <p:cNvSpPr>
              <a:spLocks/>
            </p:cNvSpPr>
            <p:nvPr/>
          </p:nvSpPr>
          <p:spPr bwMode="auto">
            <a:xfrm>
              <a:off x="5984875" y="3651251"/>
              <a:ext cx="936625" cy="582613"/>
            </a:xfrm>
            <a:custGeom>
              <a:avLst/>
              <a:gdLst>
                <a:gd name="T0" fmla="*/ 583 w 590"/>
                <a:gd name="T1" fmla="*/ 0 h 367"/>
                <a:gd name="T2" fmla="*/ 0 w 590"/>
                <a:gd name="T3" fmla="*/ 123 h 367"/>
                <a:gd name="T4" fmla="*/ 552 w 590"/>
                <a:gd name="T5" fmla="*/ 367 h 367"/>
                <a:gd name="T6" fmla="*/ 590 w 590"/>
                <a:gd name="T7" fmla="*/ 0 h 367"/>
                <a:gd name="T8" fmla="*/ 583 w 590"/>
                <a:gd name="T9" fmla="*/ 0 h 367"/>
              </a:gdLst>
              <a:ahLst/>
              <a:cxnLst>
                <a:cxn ang="0">
                  <a:pos x="T0" y="T1"/>
                </a:cxn>
                <a:cxn ang="0">
                  <a:pos x="T2" y="T3"/>
                </a:cxn>
                <a:cxn ang="0">
                  <a:pos x="T4" y="T5"/>
                </a:cxn>
                <a:cxn ang="0">
                  <a:pos x="T6" y="T7"/>
                </a:cxn>
                <a:cxn ang="0">
                  <a:pos x="T8" y="T9"/>
                </a:cxn>
              </a:cxnLst>
              <a:rect l="0" t="0" r="r" b="b"/>
              <a:pathLst>
                <a:path w="590" h="367">
                  <a:moveTo>
                    <a:pt x="583" y="0"/>
                  </a:moveTo>
                  <a:lnTo>
                    <a:pt x="0" y="123"/>
                  </a:lnTo>
                  <a:lnTo>
                    <a:pt x="552" y="367"/>
                  </a:lnTo>
                  <a:lnTo>
                    <a:pt x="590" y="0"/>
                  </a:lnTo>
                  <a:lnTo>
                    <a:pt x="583" y="0"/>
                  </a:lnTo>
                  <a:close/>
                </a:path>
              </a:pathLst>
            </a:custGeom>
            <a:solidFill>
              <a:srgbClr val="F090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20" name="Freeform 125"/>
            <p:cNvSpPr>
              <a:spLocks/>
            </p:cNvSpPr>
            <p:nvPr/>
          </p:nvSpPr>
          <p:spPr bwMode="auto">
            <a:xfrm>
              <a:off x="5984875" y="3651251"/>
              <a:ext cx="936625" cy="582613"/>
            </a:xfrm>
            <a:custGeom>
              <a:avLst/>
              <a:gdLst>
                <a:gd name="T0" fmla="*/ 583 w 590"/>
                <a:gd name="T1" fmla="*/ 0 h 367"/>
                <a:gd name="T2" fmla="*/ 0 w 590"/>
                <a:gd name="T3" fmla="*/ 123 h 367"/>
                <a:gd name="T4" fmla="*/ 552 w 590"/>
                <a:gd name="T5" fmla="*/ 367 h 367"/>
                <a:gd name="T6" fmla="*/ 590 w 590"/>
                <a:gd name="T7" fmla="*/ 0 h 367"/>
                <a:gd name="T8" fmla="*/ 583 w 590"/>
                <a:gd name="T9" fmla="*/ 0 h 367"/>
              </a:gdLst>
              <a:ahLst/>
              <a:cxnLst>
                <a:cxn ang="0">
                  <a:pos x="T0" y="T1"/>
                </a:cxn>
                <a:cxn ang="0">
                  <a:pos x="T2" y="T3"/>
                </a:cxn>
                <a:cxn ang="0">
                  <a:pos x="T4" y="T5"/>
                </a:cxn>
                <a:cxn ang="0">
                  <a:pos x="T6" y="T7"/>
                </a:cxn>
                <a:cxn ang="0">
                  <a:pos x="T8" y="T9"/>
                </a:cxn>
              </a:cxnLst>
              <a:rect l="0" t="0" r="r" b="b"/>
              <a:pathLst>
                <a:path w="590" h="367">
                  <a:moveTo>
                    <a:pt x="583" y="0"/>
                  </a:moveTo>
                  <a:lnTo>
                    <a:pt x="0" y="123"/>
                  </a:lnTo>
                  <a:lnTo>
                    <a:pt x="552" y="367"/>
                  </a:lnTo>
                  <a:lnTo>
                    <a:pt x="590" y="0"/>
                  </a:lnTo>
                  <a:lnTo>
                    <a:pt x="583" y="0"/>
                  </a:lnTo>
                  <a:close/>
                </a:path>
              </a:pathLst>
            </a:custGeom>
            <a:noFill/>
            <a:ln w="3175" cap="flat">
              <a:solidFill>
                <a:srgbClr val="F09048"/>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21" name="Freeform 126"/>
            <p:cNvSpPr>
              <a:spLocks/>
            </p:cNvSpPr>
            <p:nvPr/>
          </p:nvSpPr>
          <p:spPr bwMode="auto">
            <a:xfrm>
              <a:off x="6678613" y="2478088"/>
              <a:ext cx="806450" cy="509588"/>
            </a:xfrm>
            <a:custGeom>
              <a:avLst/>
              <a:gdLst>
                <a:gd name="T0" fmla="*/ 508 w 508"/>
                <a:gd name="T1" fmla="*/ 269 h 321"/>
                <a:gd name="T2" fmla="*/ 0 w 508"/>
                <a:gd name="T3" fmla="*/ 0 h 321"/>
                <a:gd name="T4" fmla="*/ 61 w 508"/>
                <a:gd name="T5" fmla="*/ 321 h 321"/>
                <a:gd name="T6" fmla="*/ 508 w 508"/>
                <a:gd name="T7" fmla="*/ 269 h 321"/>
              </a:gdLst>
              <a:ahLst/>
              <a:cxnLst>
                <a:cxn ang="0">
                  <a:pos x="T0" y="T1"/>
                </a:cxn>
                <a:cxn ang="0">
                  <a:pos x="T2" y="T3"/>
                </a:cxn>
                <a:cxn ang="0">
                  <a:pos x="T4" y="T5"/>
                </a:cxn>
                <a:cxn ang="0">
                  <a:pos x="T6" y="T7"/>
                </a:cxn>
              </a:cxnLst>
              <a:rect l="0" t="0" r="r" b="b"/>
              <a:pathLst>
                <a:path w="508" h="321">
                  <a:moveTo>
                    <a:pt x="508" y="269"/>
                  </a:moveTo>
                  <a:lnTo>
                    <a:pt x="0" y="0"/>
                  </a:lnTo>
                  <a:lnTo>
                    <a:pt x="61" y="321"/>
                  </a:lnTo>
                  <a:lnTo>
                    <a:pt x="508" y="269"/>
                  </a:lnTo>
                  <a:close/>
                </a:path>
              </a:pathLst>
            </a:custGeom>
            <a:solidFill>
              <a:srgbClr val="902F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22" name="Freeform 127"/>
            <p:cNvSpPr>
              <a:spLocks/>
            </p:cNvSpPr>
            <p:nvPr/>
          </p:nvSpPr>
          <p:spPr bwMode="auto">
            <a:xfrm>
              <a:off x="6678613" y="2478088"/>
              <a:ext cx="806450" cy="509588"/>
            </a:xfrm>
            <a:custGeom>
              <a:avLst/>
              <a:gdLst>
                <a:gd name="T0" fmla="*/ 508 w 508"/>
                <a:gd name="T1" fmla="*/ 269 h 321"/>
                <a:gd name="T2" fmla="*/ 0 w 508"/>
                <a:gd name="T3" fmla="*/ 0 h 321"/>
                <a:gd name="T4" fmla="*/ 61 w 508"/>
                <a:gd name="T5" fmla="*/ 321 h 321"/>
                <a:gd name="T6" fmla="*/ 508 w 508"/>
                <a:gd name="T7" fmla="*/ 269 h 321"/>
              </a:gdLst>
              <a:ahLst/>
              <a:cxnLst>
                <a:cxn ang="0">
                  <a:pos x="T0" y="T1"/>
                </a:cxn>
                <a:cxn ang="0">
                  <a:pos x="T2" y="T3"/>
                </a:cxn>
                <a:cxn ang="0">
                  <a:pos x="T4" y="T5"/>
                </a:cxn>
                <a:cxn ang="0">
                  <a:pos x="T6" y="T7"/>
                </a:cxn>
              </a:cxnLst>
              <a:rect l="0" t="0" r="r" b="b"/>
              <a:pathLst>
                <a:path w="508" h="321">
                  <a:moveTo>
                    <a:pt x="508" y="269"/>
                  </a:moveTo>
                  <a:lnTo>
                    <a:pt x="0" y="0"/>
                  </a:lnTo>
                  <a:lnTo>
                    <a:pt x="61" y="321"/>
                  </a:lnTo>
                  <a:lnTo>
                    <a:pt x="508" y="269"/>
                  </a:lnTo>
                  <a:close/>
                </a:path>
              </a:pathLst>
            </a:custGeom>
            <a:noFill/>
            <a:ln w="3175" cap="flat">
              <a:solidFill>
                <a:srgbClr val="902F4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23" name="Freeform 128"/>
            <p:cNvSpPr>
              <a:spLocks/>
            </p:cNvSpPr>
            <p:nvPr/>
          </p:nvSpPr>
          <p:spPr bwMode="auto">
            <a:xfrm>
              <a:off x="6775450" y="2905126"/>
              <a:ext cx="709613" cy="731838"/>
            </a:xfrm>
            <a:custGeom>
              <a:avLst/>
              <a:gdLst>
                <a:gd name="T0" fmla="*/ 92 w 447"/>
                <a:gd name="T1" fmla="*/ 461 h 461"/>
                <a:gd name="T2" fmla="*/ 447 w 447"/>
                <a:gd name="T3" fmla="*/ 0 h 461"/>
                <a:gd name="T4" fmla="*/ 0 w 447"/>
                <a:gd name="T5" fmla="*/ 52 h 461"/>
                <a:gd name="T6" fmla="*/ 92 w 447"/>
                <a:gd name="T7" fmla="*/ 461 h 461"/>
              </a:gdLst>
              <a:ahLst/>
              <a:cxnLst>
                <a:cxn ang="0">
                  <a:pos x="T0" y="T1"/>
                </a:cxn>
                <a:cxn ang="0">
                  <a:pos x="T2" y="T3"/>
                </a:cxn>
                <a:cxn ang="0">
                  <a:pos x="T4" y="T5"/>
                </a:cxn>
                <a:cxn ang="0">
                  <a:pos x="T6" y="T7"/>
                </a:cxn>
              </a:cxnLst>
              <a:rect l="0" t="0" r="r" b="b"/>
              <a:pathLst>
                <a:path w="447" h="461">
                  <a:moveTo>
                    <a:pt x="92" y="461"/>
                  </a:moveTo>
                  <a:lnTo>
                    <a:pt x="447" y="0"/>
                  </a:lnTo>
                  <a:lnTo>
                    <a:pt x="0" y="52"/>
                  </a:lnTo>
                  <a:lnTo>
                    <a:pt x="92" y="461"/>
                  </a:lnTo>
                  <a:close/>
                </a:path>
              </a:pathLst>
            </a:custGeom>
            <a:solidFill>
              <a:srgbClr val="98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24" name="Freeform 129"/>
            <p:cNvSpPr>
              <a:spLocks/>
            </p:cNvSpPr>
            <p:nvPr/>
          </p:nvSpPr>
          <p:spPr bwMode="auto">
            <a:xfrm>
              <a:off x="6775450" y="2905126"/>
              <a:ext cx="709613" cy="731838"/>
            </a:xfrm>
            <a:custGeom>
              <a:avLst/>
              <a:gdLst>
                <a:gd name="T0" fmla="*/ 92 w 447"/>
                <a:gd name="T1" fmla="*/ 461 h 461"/>
                <a:gd name="T2" fmla="*/ 447 w 447"/>
                <a:gd name="T3" fmla="*/ 0 h 461"/>
                <a:gd name="T4" fmla="*/ 0 w 447"/>
                <a:gd name="T5" fmla="*/ 52 h 461"/>
                <a:gd name="T6" fmla="*/ 92 w 447"/>
                <a:gd name="T7" fmla="*/ 461 h 461"/>
              </a:gdLst>
              <a:ahLst/>
              <a:cxnLst>
                <a:cxn ang="0">
                  <a:pos x="T0" y="T1"/>
                </a:cxn>
                <a:cxn ang="0">
                  <a:pos x="T2" y="T3"/>
                </a:cxn>
                <a:cxn ang="0">
                  <a:pos x="T4" y="T5"/>
                </a:cxn>
                <a:cxn ang="0">
                  <a:pos x="T6" y="T7"/>
                </a:cxn>
              </a:cxnLst>
              <a:rect l="0" t="0" r="r" b="b"/>
              <a:pathLst>
                <a:path w="447" h="461">
                  <a:moveTo>
                    <a:pt x="92" y="461"/>
                  </a:moveTo>
                  <a:lnTo>
                    <a:pt x="447" y="0"/>
                  </a:lnTo>
                  <a:lnTo>
                    <a:pt x="0" y="52"/>
                  </a:lnTo>
                  <a:lnTo>
                    <a:pt x="92" y="461"/>
                  </a:lnTo>
                  <a:close/>
                </a:path>
              </a:pathLst>
            </a:custGeom>
            <a:noFill/>
            <a:ln w="3175" cap="flat">
              <a:solidFill>
                <a:srgbClr val="983838"/>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25" name="Freeform 130"/>
            <p:cNvSpPr>
              <a:spLocks/>
            </p:cNvSpPr>
            <p:nvPr/>
          </p:nvSpPr>
          <p:spPr bwMode="auto">
            <a:xfrm>
              <a:off x="6321425" y="2470151"/>
              <a:ext cx="454025" cy="773113"/>
            </a:xfrm>
            <a:custGeom>
              <a:avLst/>
              <a:gdLst>
                <a:gd name="T0" fmla="*/ 286 w 286"/>
                <a:gd name="T1" fmla="*/ 326 h 487"/>
                <a:gd name="T2" fmla="*/ 225 w 286"/>
                <a:gd name="T3" fmla="*/ 5 h 487"/>
                <a:gd name="T4" fmla="*/ 218 w 286"/>
                <a:gd name="T5" fmla="*/ 0 h 487"/>
                <a:gd name="T6" fmla="*/ 0 w 286"/>
                <a:gd name="T7" fmla="*/ 487 h 487"/>
                <a:gd name="T8" fmla="*/ 286 w 286"/>
                <a:gd name="T9" fmla="*/ 326 h 487"/>
              </a:gdLst>
              <a:ahLst/>
              <a:cxnLst>
                <a:cxn ang="0">
                  <a:pos x="T0" y="T1"/>
                </a:cxn>
                <a:cxn ang="0">
                  <a:pos x="T2" y="T3"/>
                </a:cxn>
                <a:cxn ang="0">
                  <a:pos x="T4" y="T5"/>
                </a:cxn>
                <a:cxn ang="0">
                  <a:pos x="T6" y="T7"/>
                </a:cxn>
                <a:cxn ang="0">
                  <a:pos x="T8" y="T9"/>
                </a:cxn>
              </a:cxnLst>
              <a:rect l="0" t="0" r="r" b="b"/>
              <a:pathLst>
                <a:path w="286" h="487">
                  <a:moveTo>
                    <a:pt x="286" y="326"/>
                  </a:moveTo>
                  <a:lnTo>
                    <a:pt x="225" y="5"/>
                  </a:lnTo>
                  <a:lnTo>
                    <a:pt x="218" y="0"/>
                  </a:lnTo>
                  <a:lnTo>
                    <a:pt x="0" y="487"/>
                  </a:lnTo>
                  <a:lnTo>
                    <a:pt x="286" y="326"/>
                  </a:lnTo>
                  <a:close/>
                </a:path>
              </a:pathLst>
            </a:custGeom>
            <a:solidFill>
              <a:srgbClr val="B850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26" name="Freeform 131"/>
            <p:cNvSpPr>
              <a:spLocks/>
            </p:cNvSpPr>
            <p:nvPr/>
          </p:nvSpPr>
          <p:spPr bwMode="auto">
            <a:xfrm>
              <a:off x="6321425" y="2470151"/>
              <a:ext cx="454025" cy="773113"/>
            </a:xfrm>
            <a:custGeom>
              <a:avLst/>
              <a:gdLst>
                <a:gd name="T0" fmla="*/ 286 w 286"/>
                <a:gd name="T1" fmla="*/ 326 h 487"/>
                <a:gd name="T2" fmla="*/ 225 w 286"/>
                <a:gd name="T3" fmla="*/ 5 h 487"/>
                <a:gd name="T4" fmla="*/ 218 w 286"/>
                <a:gd name="T5" fmla="*/ 0 h 487"/>
                <a:gd name="T6" fmla="*/ 0 w 286"/>
                <a:gd name="T7" fmla="*/ 487 h 487"/>
                <a:gd name="T8" fmla="*/ 286 w 286"/>
                <a:gd name="T9" fmla="*/ 326 h 487"/>
              </a:gdLst>
              <a:ahLst/>
              <a:cxnLst>
                <a:cxn ang="0">
                  <a:pos x="T0" y="T1"/>
                </a:cxn>
                <a:cxn ang="0">
                  <a:pos x="T2" y="T3"/>
                </a:cxn>
                <a:cxn ang="0">
                  <a:pos x="T4" y="T5"/>
                </a:cxn>
                <a:cxn ang="0">
                  <a:pos x="T6" y="T7"/>
                </a:cxn>
                <a:cxn ang="0">
                  <a:pos x="T8" y="T9"/>
                </a:cxn>
              </a:cxnLst>
              <a:rect l="0" t="0" r="r" b="b"/>
              <a:pathLst>
                <a:path w="286" h="487">
                  <a:moveTo>
                    <a:pt x="286" y="326"/>
                  </a:moveTo>
                  <a:lnTo>
                    <a:pt x="225" y="5"/>
                  </a:lnTo>
                  <a:lnTo>
                    <a:pt x="218" y="0"/>
                  </a:lnTo>
                  <a:lnTo>
                    <a:pt x="0" y="487"/>
                  </a:lnTo>
                  <a:lnTo>
                    <a:pt x="286" y="326"/>
                  </a:lnTo>
                  <a:close/>
                </a:path>
              </a:pathLst>
            </a:custGeom>
            <a:noFill/>
            <a:ln w="3175" cap="flat">
              <a:solidFill>
                <a:srgbClr val="B85048"/>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27" name="Freeform 132"/>
            <p:cNvSpPr>
              <a:spLocks/>
            </p:cNvSpPr>
            <p:nvPr/>
          </p:nvSpPr>
          <p:spPr bwMode="auto">
            <a:xfrm>
              <a:off x="6910388" y="2905126"/>
              <a:ext cx="709613" cy="847725"/>
            </a:xfrm>
            <a:custGeom>
              <a:avLst/>
              <a:gdLst>
                <a:gd name="T0" fmla="*/ 362 w 447"/>
                <a:gd name="T1" fmla="*/ 0 h 534"/>
                <a:gd name="T2" fmla="*/ 7 w 447"/>
                <a:gd name="T3" fmla="*/ 461 h 534"/>
                <a:gd name="T4" fmla="*/ 0 w 447"/>
                <a:gd name="T5" fmla="*/ 470 h 534"/>
                <a:gd name="T6" fmla="*/ 7 w 447"/>
                <a:gd name="T7" fmla="*/ 470 h 534"/>
                <a:gd name="T8" fmla="*/ 447 w 447"/>
                <a:gd name="T9" fmla="*/ 534 h 534"/>
                <a:gd name="T10" fmla="*/ 447 w 447"/>
                <a:gd name="T11" fmla="*/ 175 h 534"/>
                <a:gd name="T12" fmla="*/ 362 w 447"/>
                <a:gd name="T13" fmla="*/ 0 h 534"/>
              </a:gdLst>
              <a:ahLst/>
              <a:cxnLst>
                <a:cxn ang="0">
                  <a:pos x="T0" y="T1"/>
                </a:cxn>
                <a:cxn ang="0">
                  <a:pos x="T2" y="T3"/>
                </a:cxn>
                <a:cxn ang="0">
                  <a:pos x="T4" y="T5"/>
                </a:cxn>
                <a:cxn ang="0">
                  <a:pos x="T6" y="T7"/>
                </a:cxn>
                <a:cxn ang="0">
                  <a:pos x="T8" y="T9"/>
                </a:cxn>
                <a:cxn ang="0">
                  <a:pos x="T10" y="T11"/>
                </a:cxn>
                <a:cxn ang="0">
                  <a:pos x="T12" y="T13"/>
                </a:cxn>
              </a:cxnLst>
              <a:rect l="0" t="0" r="r" b="b"/>
              <a:pathLst>
                <a:path w="447" h="534">
                  <a:moveTo>
                    <a:pt x="362" y="0"/>
                  </a:moveTo>
                  <a:lnTo>
                    <a:pt x="7" y="461"/>
                  </a:lnTo>
                  <a:lnTo>
                    <a:pt x="0" y="470"/>
                  </a:lnTo>
                  <a:lnTo>
                    <a:pt x="7" y="470"/>
                  </a:lnTo>
                  <a:lnTo>
                    <a:pt x="447" y="534"/>
                  </a:lnTo>
                  <a:lnTo>
                    <a:pt x="447" y="175"/>
                  </a:lnTo>
                  <a:lnTo>
                    <a:pt x="362" y="0"/>
                  </a:lnTo>
                  <a:close/>
                </a:path>
              </a:pathLst>
            </a:custGeom>
            <a:solidFill>
              <a:srgbClr val="A03830"/>
            </a:solidFill>
            <a:ln w="3175" cap="flat">
              <a:solidFill>
                <a:srgbClr val="A03830"/>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128" name="Freeform 133"/>
            <p:cNvSpPr>
              <a:spLocks/>
            </p:cNvSpPr>
            <p:nvPr/>
          </p:nvSpPr>
          <p:spPr bwMode="auto">
            <a:xfrm>
              <a:off x="6861175" y="3651251"/>
              <a:ext cx="758825" cy="582613"/>
            </a:xfrm>
            <a:custGeom>
              <a:avLst/>
              <a:gdLst>
                <a:gd name="T0" fmla="*/ 0 w 478"/>
                <a:gd name="T1" fmla="*/ 367 h 367"/>
                <a:gd name="T2" fmla="*/ 478 w 478"/>
                <a:gd name="T3" fmla="*/ 170 h 367"/>
                <a:gd name="T4" fmla="*/ 478 w 478"/>
                <a:gd name="T5" fmla="*/ 64 h 367"/>
                <a:gd name="T6" fmla="*/ 38 w 478"/>
                <a:gd name="T7" fmla="*/ 0 h 367"/>
                <a:gd name="T8" fmla="*/ 0 w 478"/>
                <a:gd name="T9" fmla="*/ 367 h 367"/>
              </a:gdLst>
              <a:ahLst/>
              <a:cxnLst>
                <a:cxn ang="0">
                  <a:pos x="T0" y="T1"/>
                </a:cxn>
                <a:cxn ang="0">
                  <a:pos x="T2" y="T3"/>
                </a:cxn>
                <a:cxn ang="0">
                  <a:pos x="T4" y="T5"/>
                </a:cxn>
                <a:cxn ang="0">
                  <a:pos x="T6" y="T7"/>
                </a:cxn>
                <a:cxn ang="0">
                  <a:pos x="T8" y="T9"/>
                </a:cxn>
              </a:cxnLst>
              <a:rect l="0" t="0" r="r" b="b"/>
              <a:pathLst>
                <a:path w="478" h="367">
                  <a:moveTo>
                    <a:pt x="0" y="367"/>
                  </a:moveTo>
                  <a:lnTo>
                    <a:pt x="478" y="170"/>
                  </a:lnTo>
                  <a:lnTo>
                    <a:pt x="478" y="64"/>
                  </a:lnTo>
                  <a:lnTo>
                    <a:pt x="38" y="0"/>
                  </a:lnTo>
                  <a:lnTo>
                    <a:pt x="0" y="367"/>
                  </a:lnTo>
                  <a:close/>
                </a:path>
              </a:pathLst>
            </a:custGeom>
            <a:solidFill>
              <a:srgbClr val="D9582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29" name="Freeform 134"/>
            <p:cNvSpPr>
              <a:spLocks/>
            </p:cNvSpPr>
            <p:nvPr/>
          </p:nvSpPr>
          <p:spPr bwMode="auto">
            <a:xfrm>
              <a:off x="6861175" y="3651251"/>
              <a:ext cx="758825" cy="582613"/>
            </a:xfrm>
            <a:custGeom>
              <a:avLst/>
              <a:gdLst>
                <a:gd name="T0" fmla="*/ 0 w 478"/>
                <a:gd name="T1" fmla="*/ 367 h 367"/>
                <a:gd name="T2" fmla="*/ 478 w 478"/>
                <a:gd name="T3" fmla="*/ 170 h 367"/>
                <a:gd name="T4" fmla="*/ 478 w 478"/>
                <a:gd name="T5" fmla="*/ 64 h 367"/>
                <a:gd name="T6" fmla="*/ 38 w 478"/>
                <a:gd name="T7" fmla="*/ 0 h 367"/>
                <a:gd name="T8" fmla="*/ 0 w 478"/>
                <a:gd name="T9" fmla="*/ 367 h 367"/>
              </a:gdLst>
              <a:ahLst/>
              <a:cxnLst>
                <a:cxn ang="0">
                  <a:pos x="T0" y="T1"/>
                </a:cxn>
                <a:cxn ang="0">
                  <a:pos x="T2" y="T3"/>
                </a:cxn>
                <a:cxn ang="0">
                  <a:pos x="T4" y="T5"/>
                </a:cxn>
                <a:cxn ang="0">
                  <a:pos x="T6" y="T7"/>
                </a:cxn>
                <a:cxn ang="0">
                  <a:pos x="T8" y="T9"/>
                </a:cxn>
              </a:cxnLst>
              <a:rect l="0" t="0" r="r" b="b"/>
              <a:pathLst>
                <a:path w="478" h="367">
                  <a:moveTo>
                    <a:pt x="0" y="367"/>
                  </a:moveTo>
                  <a:lnTo>
                    <a:pt x="478" y="170"/>
                  </a:lnTo>
                  <a:lnTo>
                    <a:pt x="478" y="64"/>
                  </a:lnTo>
                  <a:lnTo>
                    <a:pt x="38" y="0"/>
                  </a:lnTo>
                  <a:lnTo>
                    <a:pt x="0" y="367"/>
                  </a:lnTo>
                  <a:close/>
                </a:path>
              </a:pathLst>
            </a:custGeom>
            <a:noFill/>
            <a:ln w="3175" cap="flat">
              <a:solidFill>
                <a:srgbClr val="D95827"/>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30" name="Freeform 135"/>
            <p:cNvSpPr>
              <a:spLocks/>
            </p:cNvSpPr>
            <p:nvPr/>
          </p:nvSpPr>
          <p:spPr bwMode="auto">
            <a:xfrm>
              <a:off x="5302250" y="3846513"/>
              <a:ext cx="690563" cy="900113"/>
            </a:xfrm>
            <a:custGeom>
              <a:avLst/>
              <a:gdLst>
                <a:gd name="T0" fmla="*/ 0 w 435"/>
                <a:gd name="T1" fmla="*/ 76 h 567"/>
                <a:gd name="T2" fmla="*/ 435 w 435"/>
                <a:gd name="T3" fmla="*/ 567 h 567"/>
                <a:gd name="T4" fmla="*/ 435 w 435"/>
                <a:gd name="T5" fmla="*/ 567 h 567"/>
                <a:gd name="T6" fmla="*/ 430 w 435"/>
                <a:gd name="T7" fmla="*/ 0 h 567"/>
                <a:gd name="T8" fmla="*/ 0 w 435"/>
                <a:gd name="T9" fmla="*/ 76 h 567"/>
              </a:gdLst>
              <a:ahLst/>
              <a:cxnLst>
                <a:cxn ang="0">
                  <a:pos x="T0" y="T1"/>
                </a:cxn>
                <a:cxn ang="0">
                  <a:pos x="T2" y="T3"/>
                </a:cxn>
                <a:cxn ang="0">
                  <a:pos x="T4" y="T5"/>
                </a:cxn>
                <a:cxn ang="0">
                  <a:pos x="T6" y="T7"/>
                </a:cxn>
                <a:cxn ang="0">
                  <a:pos x="T8" y="T9"/>
                </a:cxn>
              </a:cxnLst>
              <a:rect l="0" t="0" r="r" b="b"/>
              <a:pathLst>
                <a:path w="435" h="567">
                  <a:moveTo>
                    <a:pt x="0" y="76"/>
                  </a:moveTo>
                  <a:lnTo>
                    <a:pt x="435" y="567"/>
                  </a:lnTo>
                  <a:lnTo>
                    <a:pt x="435" y="567"/>
                  </a:lnTo>
                  <a:lnTo>
                    <a:pt x="430" y="0"/>
                  </a:lnTo>
                  <a:lnTo>
                    <a:pt x="0" y="76"/>
                  </a:lnTo>
                  <a:close/>
                </a:path>
              </a:pathLst>
            </a:custGeom>
            <a:solidFill>
              <a:srgbClr val="F7B0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31" name="Freeform 136"/>
            <p:cNvSpPr>
              <a:spLocks/>
            </p:cNvSpPr>
            <p:nvPr/>
          </p:nvSpPr>
          <p:spPr bwMode="auto">
            <a:xfrm>
              <a:off x="5302250" y="3846513"/>
              <a:ext cx="690563" cy="900113"/>
            </a:xfrm>
            <a:custGeom>
              <a:avLst/>
              <a:gdLst>
                <a:gd name="T0" fmla="*/ 0 w 435"/>
                <a:gd name="T1" fmla="*/ 76 h 567"/>
                <a:gd name="T2" fmla="*/ 435 w 435"/>
                <a:gd name="T3" fmla="*/ 567 h 567"/>
                <a:gd name="T4" fmla="*/ 435 w 435"/>
                <a:gd name="T5" fmla="*/ 567 h 567"/>
                <a:gd name="T6" fmla="*/ 430 w 435"/>
                <a:gd name="T7" fmla="*/ 0 h 567"/>
                <a:gd name="T8" fmla="*/ 0 w 435"/>
                <a:gd name="T9" fmla="*/ 76 h 567"/>
              </a:gdLst>
              <a:ahLst/>
              <a:cxnLst>
                <a:cxn ang="0">
                  <a:pos x="T0" y="T1"/>
                </a:cxn>
                <a:cxn ang="0">
                  <a:pos x="T2" y="T3"/>
                </a:cxn>
                <a:cxn ang="0">
                  <a:pos x="T4" y="T5"/>
                </a:cxn>
                <a:cxn ang="0">
                  <a:pos x="T6" y="T7"/>
                </a:cxn>
                <a:cxn ang="0">
                  <a:pos x="T8" y="T9"/>
                </a:cxn>
              </a:cxnLst>
              <a:rect l="0" t="0" r="r" b="b"/>
              <a:pathLst>
                <a:path w="435" h="567">
                  <a:moveTo>
                    <a:pt x="0" y="76"/>
                  </a:moveTo>
                  <a:lnTo>
                    <a:pt x="435" y="567"/>
                  </a:lnTo>
                  <a:lnTo>
                    <a:pt x="435" y="567"/>
                  </a:lnTo>
                  <a:lnTo>
                    <a:pt x="430" y="0"/>
                  </a:lnTo>
                  <a:lnTo>
                    <a:pt x="0" y="76"/>
                  </a:lnTo>
                  <a:close/>
                </a:path>
              </a:pathLst>
            </a:custGeom>
            <a:noFill/>
            <a:ln w="3175" cap="flat">
              <a:solidFill>
                <a:srgbClr val="F7B058"/>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32" name="Freeform 137"/>
            <p:cNvSpPr>
              <a:spLocks/>
            </p:cNvSpPr>
            <p:nvPr/>
          </p:nvSpPr>
          <p:spPr bwMode="auto">
            <a:xfrm>
              <a:off x="7485063" y="2849563"/>
              <a:ext cx="134938" cy="333375"/>
            </a:xfrm>
            <a:custGeom>
              <a:avLst/>
              <a:gdLst>
                <a:gd name="T0" fmla="*/ 85 w 85"/>
                <a:gd name="T1" fmla="*/ 0 h 210"/>
                <a:gd name="T2" fmla="*/ 0 w 85"/>
                <a:gd name="T3" fmla="*/ 35 h 210"/>
                <a:gd name="T4" fmla="*/ 85 w 85"/>
                <a:gd name="T5" fmla="*/ 210 h 210"/>
                <a:gd name="T6" fmla="*/ 85 w 85"/>
                <a:gd name="T7" fmla="*/ 0 h 210"/>
              </a:gdLst>
              <a:ahLst/>
              <a:cxnLst>
                <a:cxn ang="0">
                  <a:pos x="T0" y="T1"/>
                </a:cxn>
                <a:cxn ang="0">
                  <a:pos x="T2" y="T3"/>
                </a:cxn>
                <a:cxn ang="0">
                  <a:pos x="T4" y="T5"/>
                </a:cxn>
                <a:cxn ang="0">
                  <a:pos x="T6" y="T7"/>
                </a:cxn>
              </a:cxnLst>
              <a:rect l="0" t="0" r="r" b="b"/>
              <a:pathLst>
                <a:path w="85" h="210">
                  <a:moveTo>
                    <a:pt x="85" y="0"/>
                  </a:moveTo>
                  <a:lnTo>
                    <a:pt x="0" y="35"/>
                  </a:lnTo>
                  <a:lnTo>
                    <a:pt x="85" y="210"/>
                  </a:lnTo>
                  <a:lnTo>
                    <a:pt x="85" y="0"/>
                  </a:lnTo>
                  <a:close/>
                </a:path>
              </a:pathLst>
            </a:custGeom>
            <a:solidFill>
              <a:srgbClr val="9828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33" name="Freeform 138"/>
            <p:cNvSpPr>
              <a:spLocks/>
            </p:cNvSpPr>
            <p:nvPr/>
          </p:nvSpPr>
          <p:spPr bwMode="auto">
            <a:xfrm>
              <a:off x="7485063" y="2849563"/>
              <a:ext cx="134938" cy="333375"/>
            </a:xfrm>
            <a:custGeom>
              <a:avLst/>
              <a:gdLst>
                <a:gd name="T0" fmla="*/ 85 w 85"/>
                <a:gd name="T1" fmla="*/ 0 h 210"/>
                <a:gd name="T2" fmla="*/ 0 w 85"/>
                <a:gd name="T3" fmla="*/ 35 h 210"/>
                <a:gd name="T4" fmla="*/ 85 w 85"/>
                <a:gd name="T5" fmla="*/ 210 h 210"/>
                <a:gd name="T6" fmla="*/ 85 w 85"/>
                <a:gd name="T7" fmla="*/ 0 h 210"/>
              </a:gdLst>
              <a:ahLst/>
              <a:cxnLst>
                <a:cxn ang="0">
                  <a:pos x="T0" y="T1"/>
                </a:cxn>
                <a:cxn ang="0">
                  <a:pos x="T2" y="T3"/>
                </a:cxn>
                <a:cxn ang="0">
                  <a:pos x="T4" y="T5"/>
                </a:cxn>
                <a:cxn ang="0">
                  <a:pos x="T6" y="T7"/>
                </a:cxn>
              </a:cxnLst>
              <a:rect l="0" t="0" r="r" b="b"/>
              <a:pathLst>
                <a:path w="85" h="210">
                  <a:moveTo>
                    <a:pt x="85" y="0"/>
                  </a:moveTo>
                  <a:lnTo>
                    <a:pt x="0" y="35"/>
                  </a:lnTo>
                  <a:lnTo>
                    <a:pt x="85" y="210"/>
                  </a:lnTo>
                  <a:lnTo>
                    <a:pt x="85" y="0"/>
                  </a:lnTo>
                  <a:close/>
                </a:path>
              </a:pathLst>
            </a:custGeom>
            <a:noFill/>
            <a:ln w="3175" cap="flat">
              <a:solidFill>
                <a:srgbClr val="98282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34" name="Freeform 139"/>
            <p:cNvSpPr>
              <a:spLocks/>
            </p:cNvSpPr>
            <p:nvPr/>
          </p:nvSpPr>
          <p:spPr bwMode="auto">
            <a:xfrm>
              <a:off x="7485063" y="2590801"/>
              <a:ext cx="134938" cy="314325"/>
            </a:xfrm>
            <a:custGeom>
              <a:avLst/>
              <a:gdLst>
                <a:gd name="T0" fmla="*/ 85 w 85"/>
                <a:gd name="T1" fmla="*/ 0 h 198"/>
                <a:gd name="T2" fmla="*/ 0 w 85"/>
                <a:gd name="T3" fmla="*/ 198 h 198"/>
                <a:gd name="T4" fmla="*/ 85 w 85"/>
                <a:gd name="T5" fmla="*/ 163 h 198"/>
                <a:gd name="T6" fmla="*/ 85 w 85"/>
                <a:gd name="T7" fmla="*/ 0 h 198"/>
              </a:gdLst>
              <a:ahLst/>
              <a:cxnLst>
                <a:cxn ang="0">
                  <a:pos x="T0" y="T1"/>
                </a:cxn>
                <a:cxn ang="0">
                  <a:pos x="T2" y="T3"/>
                </a:cxn>
                <a:cxn ang="0">
                  <a:pos x="T4" y="T5"/>
                </a:cxn>
                <a:cxn ang="0">
                  <a:pos x="T6" y="T7"/>
                </a:cxn>
              </a:cxnLst>
              <a:rect l="0" t="0" r="r" b="b"/>
              <a:pathLst>
                <a:path w="85" h="198">
                  <a:moveTo>
                    <a:pt x="85" y="0"/>
                  </a:moveTo>
                  <a:lnTo>
                    <a:pt x="0" y="198"/>
                  </a:lnTo>
                  <a:lnTo>
                    <a:pt x="85" y="163"/>
                  </a:lnTo>
                  <a:lnTo>
                    <a:pt x="85" y="0"/>
                  </a:lnTo>
                  <a:close/>
                </a:path>
              </a:pathLst>
            </a:custGeom>
            <a:solidFill>
              <a:srgbClr val="71293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35" name="Freeform 140"/>
            <p:cNvSpPr>
              <a:spLocks/>
            </p:cNvSpPr>
            <p:nvPr/>
          </p:nvSpPr>
          <p:spPr bwMode="auto">
            <a:xfrm>
              <a:off x="7485063" y="2590801"/>
              <a:ext cx="134938" cy="314325"/>
            </a:xfrm>
            <a:custGeom>
              <a:avLst/>
              <a:gdLst>
                <a:gd name="T0" fmla="*/ 85 w 85"/>
                <a:gd name="T1" fmla="*/ 0 h 198"/>
                <a:gd name="T2" fmla="*/ 0 w 85"/>
                <a:gd name="T3" fmla="*/ 198 h 198"/>
                <a:gd name="T4" fmla="*/ 85 w 85"/>
                <a:gd name="T5" fmla="*/ 163 h 198"/>
                <a:gd name="T6" fmla="*/ 85 w 85"/>
                <a:gd name="T7" fmla="*/ 0 h 198"/>
              </a:gdLst>
              <a:ahLst/>
              <a:cxnLst>
                <a:cxn ang="0">
                  <a:pos x="T0" y="T1"/>
                </a:cxn>
                <a:cxn ang="0">
                  <a:pos x="T2" y="T3"/>
                </a:cxn>
                <a:cxn ang="0">
                  <a:pos x="T4" y="T5"/>
                </a:cxn>
                <a:cxn ang="0">
                  <a:pos x="T6" y="T7"/>
                </a:cxn>
              </a:cxnLst>
              <a:rect l="0" t="0" r="r" b="b"/>
              <a:pathLst>
                <a:path w="85" h="198">
                  <a:moveTo>
                    <a:pt x="85" y="0"/>
                  </a:moveTo>
                  <a:lnTo>
                    <a:pt x="0" y="198"/>
                  </a:lnTo>
                  <a:lnTo>
                    <a:pt x="85" y="163"/>
                  </a:lnTo>
                  <a:lnTo>
                    <a:pt x="85" y="0"/>
                  </a:lnTo>
                  <a:close/>
                </a:path>
              </a:pathLst>
            </a:custGeom>
            <a:noFill/>
            <a:ln w="3175" cap="flat">
              <a:solidFill>
                <a:srgbClr val="71293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36" name="Rectangle 141"/>
            <p:cNvSpPr>
              <a:spLocks noChangeArrowheads="1"/>
            </p:cNvSpPr>
            <p:nvPr/>
          </p:nvSpPr>
          <p:spPr bwMode="auto">
            <a:xfrm>
              <a:off x="5992813" y="4746626"/>
              <a:ext cx="1588" cy="1588"/>
            </a:xfrm>
            <a:prstGeom prst="rect">
              <a:avLst/>
            </a:prstGeom>
            <a:solidFill>
              <a:srgbClr val="E4F1F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37" name="Freeform 142"/>
            <p:cNvSpPr>
              <a:spLocks/>
            </p:cNvSpPr>
            <p:nvPr/>
          </p:nvSpPr>
          <p:spPr bwMode="auto">
            <a:xfrm>
              <a:off x="5680075" y="2354263"/>
              <a:ext cx="987425" cy="922338"/>
            </a:xfrm>
            <a:custGeom>
              <a:avLst/>
              <a:gdLst>
                <a:gd name="T0" fmla="*/ 0 w 622"/>
                <a:gd name="T1" fmla="*/ 0 h 581"/>
                <a:gd name="T2" fmla="*/ 385 w 622"/>
                <a:gd name="T3" fmla="*/ 569 h 581"/>
                <a:gd name="T4" fmla="*/ 395 w 622"/>
                <a:gd name="T5" fmla="*/ 581 h 581"/>
                <a:gd name="T6" fmla="*/ 404 w 622"/>
                <a:gd name="T7" fmla="*/ 560 h 581"/>
                <a:gd name="T8" fmla="*/ 622 w 622"/>
                <a:gd name="T9" fmla="*/ 73 h 581"/>
                <a:gd name="T10" fmla="*/ 0 w 622"/>
                <a:gd name="T11" fmla="*/ 0 h 581"/>
              </a:gdLst>
              <a:ahLst/>
              <a:cxnLst>
                <a:cxn ang="0">
                  <a:pos x="T0" y="T1"/>
                </a:cxn>
                <a:cxn ang="0">
                  <a:pos x="T2" y="T3"/>
                </a:cxn>
                <a:cxn ang="0">
                  <a:pos x="T4" y="T5"/>
                </a:cxn>
                <a:cxn ang="0">
                  <a:pos x="T6" y="T7"/>
                </a:cxn>
                <a:cxn ang="0">
                  <a:pos x="T8" y="T9"/>
                </a:cxn>
                <a:cxn ang="0">
                  <a:pos x="T10" y="T11"/>
                </a:cxn>
              </a:cxnLst>
              <a:rect l="0" t="0" r="r" b="b"/>
              <a:pathLst>
                <a:path w="622" h="581">
                  <a:moveTo>
                    <a:pt x="0" y="0"/>
                  </a:moveTo>
                  <a:lnTo>
                    <a:pt x="385" y="569"/>
                  </a:lnTo>
                  <a:lnTo>
                    <a:pt x="395" y="581"/>
                  </a:lnTo>
                  <a:lnTo>
                    <a:pt x="404" y="560"/>
                  </a:lnTo>
                  <a:lnTo>
                    <a:pt x="622" y="73"/>
                  </a:lnTo>
                  <a:lnTo>
                    <a:pt x="0" y="0"/>
                  </a:lnTo>
                  <a:close/>
                </a:path>
              </a:pathLst>
            </a:custGeom>
            <a:solidFill>
              <a:srgbClr val="9847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38" name="Freeform 143"/>
            <p:cNvSpPr>
              <a:spLocks/>
            </p:cNvSpPr>
            <p:nvPr/>
          </p:nvSpPr>
          <p:spPr bwMode="auto">
            <a:xfrm>
              <a:off x="5680075" y="2354263"/>
              <a:ext cx="987425" cy="922338"/>
            </a:xfrm>
            <a:custGeom>
              <a:avLst/>
              <a:gdLst>
                <a:gd name="T0" fmla="*/ 0 w 622"/>
                <a:gd name="T1" fmla="*/ 0 h 581"/>
                <a:gd name="T2" fmla="*/ 385 w 622"/>
                <a:gd name="T3" fmla="*/ 569 h 581"/>
                <a:gd name="T4" fmla="*/ 395 w 622"/>
                <a:gd name="T5" fmla="*/ 581 h 581"/>
                <a:gd name="T6" fmla="*/ 404 w 622"/>
                <a:gd name="T7" fmla="*/ 560 h 581"/>
                <a:gd name="T8" fmla="*/ 622 w 622"/>
                <a:gd name="T9" fmla="*/ 73 h 581"/>
                <a:gd name="T10" fmla="*/ 0 w 622"/>
                <a:gd name="T11" fmla="*/ 0 h 581"/>
              </a:gdLst>
              <a:ahLst/>
              <a:cxnLst>
                <a:cxn ang="0">
                  <a:pos x="T0" y="T1"/>
                </a:cxn>
                <a:cxn ang="0">
                  <a:pos x="T2" y="T3"/>
                </a:cxn>
                <a:cxn ang="0">
                  <a:pos x="T4" y="T5"/>
                </a:cxn>
                <a:cxn ang="0">
                  <a:pos x="T6" y="T7"/>
                </a:cxn>
                <a:cxn ang="0">
                  <a:pos x="T8" y="T9"/>
                </a:cxn>
                <a:cxn ang="0">
                  <a:pos x="T10" y="T11"/>
                </a:cxn>
              </a:cxnLst>
              <a:rect l="0" t="0" r="r" b="b"/>
              <a:pathLst>
                <a:path w="622" h="581">
                  <a:moveTo>
                    <a:pt x="0" y="0"/>
                  </a:moveTo>
                  <a:lnTo>
                    <a:pt x="385" y="569"/>
                  </a:lnTo>
                  <a:lnTo>
                    <a:pt x="395" y="581"/>
                  </a:lnTo>
                  <a:lnTo>
                    <a:pt x="404" y="560"/>
                  </a:lnTo>
                  <a:lnTo>
                    <a:pt x="622" y="73"/>
                  </a:lnTo>
                  <a:lnTo>
                    <a:pt x="0" y="0"/>
                  </a:lnTo>
                  <a:close/>
                </a:path>
              </a:pathLst>
            </a:custGeom>
            <a:noFill/>
            <a:ln w="3175" cap="flat">
              <a:solidFill>
                <a:srgbClr val="984748"/>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39" name="Freeform 144"/>
            <p:cNvSpPr>
              <a:spLocks/>
            </p:cNvSpPr>
            <p:nvPr/>
          </p:nvSpPr>
          <p:spPr bwMode="auto">
            <a:xfrm>
              <a:off x="5302250" y="3036888"/>
              <a:ext cx="682625" cy="930275"/>
            </a:xfrm>
            <a:custGeom>
              <a:avLst/>
              <a:gdLst>
                <a:gd name="T0" fmla="*/ 146 w 430"/>
                <a:gd name="T1" fmla="*/ 0 h 586"/>
                <a:gd name="T2" fmla="*/ 0 w 430"/>
                <a:gd name="T3" fmla="*/ 586 h 586"/>
                <a:gd name="T4" fmla="*/ 430 w 430"/>
                <a:gd name="T5" fmla="*/ 510 h 586"/>
                <a:gd name="T6" fmla="*/ 146 w 430"/>
                <a:gd name="T7" fmla="*/ 0 h 586"/>
              </a:gdLst>
              <a:ahLst/>
              <a:cxnLst>
                <a:cxn ang="0">
                  <a:pos x="T0" y="T1"/>
                </a:cxn>
                <a:cxn ang="0">
                  <a:pos x="T2" y="T3"/>
                </a:cxn>
                <a:cxn ang="0">
                  <a:pos x="T4" y="T5"/>
                </a:cxn>
                <a:cxn ang="0">
                  <a:pos x="T6" y="T7"/>
                </a:cxn>
              </a:cxnLst>
              <a:rect l="0" t="0" r="r" b="b"/>
              <a:pathLst>
                <a:path w="430" h="586">
                  <a:moveTo>
                    <a:pt x="146" y="0"/>
                  </a:moveTo>
                  <a:lnTo>
                    <a:pt x="0" y="586"/>
                  </a:lnTo>
                  <a:lnTo>
                    <a:pt x="430" y="510"/>
                  </a:lnTo>
                  <a:lnTo>
                    <a:pt x="146" y="0"/>
                  </a:lnTo>
                  <a:close/>
                </a:path>
              </a:pathLst>
            </a:custGeom>
            <a:solidFill>
              <a:srgbClr val="C969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40" name="Freeform 145"/>
            <p:cNvSpPr>
              <a:spLocks/>
            </p:cNvSpPr>
            <p:nvPr/>
          </p:nvSpPr>
          <p:spPr bwMode="auto">
            <a:xfrm>
              <a:off x="5302250" y="3036888"/>
              <a:ext cx="682625" cy="930275"/>
            </a:xfrm>
            <a:custGeom>
              <a:avLst/>
              <a:gdLst>
                <a:gd name="T0" fmla="*/ 146 w 430"/>
                <a:gd name="T1" fmla="*/ 0 h 586"/>
                <a:gd name="T2" fmla="*/ 0 w 430"/>
                <a:gd name="T3" fmla="*/ 586 h 586"/>
                <a:gd name="T4" fmla="*/ 430 w 430"/>
                <a:gd name="T5" fmla="*/ 510 h 586"/>
                <a:gd name="T6" fmla="*/ 146 w 430"/>
                <a:gd name="T7" fmla="*/ 0 h 586"/>
              </a:gdLst>
              <a:ahLst/>
              <a:cxnLst>
                <a:cxn ang="0">
                  <a:pos x="T0" y="T1"/>
                </a:cxn>
                <a:cxn ang="0">
                  <a:pos x="T2" y="T3"/>
                </a:cxn>
                <a:cxn ang="0">
                  <a:pos x="T4" y="T5"/>
                </a:cxn>
                <a:cxn ang="0">
                  <a:pos x="T6" y="T7"/>
                </a:cxn>
              </a:cxnLst>
              <a:rect l="0" t="0" r="r" b="b"/>
              <a:pathLst>
                <a:path w="430" h="586">
                  <a:moveTo>
                    <a:pt x="146" y="0"/>
                  </a:moveTo>
                  <a:lnTo>
                    <a:pt x="0" y="586"/>
                  </a:lnTo>
                  <a:lnTo>
                    <a:pt x="430" y="510"/>
                  </a:lnTo>
                  <a:lnTo>
                    <a:pt x="146" y="0"/>
                  </a:lnTo>
                  <a:close/>
                </a:path>
              </a:pathLst>
            </a:custGeom>
            <a:noFill/>
            <a:ln w="3175" cap="flat">
              <a:solidFill>
                <a:srgbClr val="C96948"/>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41" name="Freeform 146"/>
            <p:cNvSpPr>
              <a:spLocks/>
            </p:cNvSpPr>
            <p:nvPr/>
          </p:nvSpPr>
          <p:spPr bwMode="auto">
            <a:xfrm>
              <a:off x="5984875" y="3846513"/>
              <a:ext cx="876300" cy="900113"/>
            </a:xfrm>
            <a:custGeom>
              <a:avLst/>
              <a:gdLst>
                <a:gd name="T0" fmla="*/ 5 w 552"/>
                <a:gd name="T1" fmla="*/ 567 h 567"/>
                <a:gd name="T2" fmla="*/ 552 w 552"/>
                <a:gd name="T3" fmla="*/ 244 h 567"/>
                <a:gd name="T4" fmla="*/ 0 w 552"/>
                <a:gd name="T5" fmla="*/ 0 h 567"/>
                <a:gd name="T6" fmla="*/ 5 w 552"/>
                <a:gd name="T7" fmla="*/ 567 h 567"/>
              </a:gdLst>
              <a:ahLst/>
              <a:cxnLst>
                <a:cxn ang="0">
                  <a:pos x="T0" y="T1"/>
                </a:cxn>
                <a:cxn ang="0">
                  <a:pos x="T2" y="T3"/>
                </a:cxn>
                <a:cxn ang="0">
                  <a:pos x="T4" y="T5"/>
                </a:cxn>
                <a:cxn ang="0">
                  <a:pos x="T6" y="T7"/>
                </a:cxn>
              </a:cxnLst>
              <a:rect l="0" t="0" r="r" b="b"/>
              <a:pathLst>
                <a:path w="552" h="567">
                  <a:moveTo>
                    <a:pt x="5" y="567"/>
                  </a:moveTo>
                  <a:lnTo>
                    <a:pt x="552" y="244"/>
                  </a:lnTo>
                  <a:lnTo>
                    <a:pt x="0" y="0"/>
                  </a:lnTo>
                  <a:lnTo>
                    <a:pt x="5" y="567"/>
                  </a:lnTo>
                  <a:close/>
                </a:path>
              </a:pathLst>
            </a:custGeom>
            <a:solidFill>
              <a:srgbClr val="F4A05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43" name="Freeform 147"/>
            <p:cNvSpPr>
              <a:spLocks/>
            </p:cNvSpPr>
            <p:nvPr/>
          </p:nvSpPr>
          <p:spPr bwMode="auto">
            <a:xfrm>
              <a:off x="5984875" y="3846513"/>
              <a:ext cx="876300" cy="900113"/>
            </a:xfrm>
            <a:custGeom>
              <a:avLst/>
              <a:gdLst>
                <a:gd name="T0" fmla="*/ 5 w 552"/>
                <a:gd name="T1" fmla="*/ 567 h 567"/>
                <a:gd name="T2" fmla="*/ 552 w 552"/>
                <a:gd name="T3" fmla="*/ 244 h 567"/>
                <a:gd name="T4" fmla="*/ 0 w 552"/>
                <a:gd name="T5" fmla="*/ 0 h 567"/>
                <a:gd name="T6" fmla="*/ 5 w 552"/>
                <a:gd name="T7" fmla="*/ 567 h 567"/>
              </a:gdLst>
              <a:ahLst/>
              <a:cxnLst>
                <a:cxn ang="0">
                  <a:pos x="T0" y="T1"/>
                </a:cxn>
                <a:cxn ang="0">
                  <a:pos x="T2" y="T3"/>
                </a:cxn>
                <a:cxn ang="0">
                  <a:pos x="T4" y="T5"/>
                </a:cxn>
                <a:cxn ang="0">
                  <a:pos x="T6" y="T7"/>
                </a:cxn>
              </a:cxnLst>
              <a:rect l="0" t="0" r="r" b="b"/>
              <a:pathLst>
                <a:path w="552" h="567">
                  <a:moveTo>
                    <a:pt x="5" y="567"/>
                  </a:moveTo>
                  <a:lnTo>
                    <a:pt x="552" y="244"/>
                  </a:lnTo>
                  <a:lnTo>
                    <a:pt x="0" y="0"/>
                  </a:lnTo>
                  <a:lnTo>
                    <a:pt x="5" y="567"/>
                  </a:lnTo>
                  <a:close/>
                </a:path>
              </a:pathLst>
            </a:custGeom>
            <a:noFill/>
            <a:ln w="3175" cap="flat">
              <a:solidFill>
                <a:srgbClr val="F4A05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44" name="Rectangle 148"/>
            <p:cNvSpPr>
              <a:spLocks noChangeArrowheads="1"/>
            </p:cNvSpPr>
            <p:nvPr/>
          </p:nvSpPr>
          <p:spPr bwMode="auto">
            <a:xfrm>
              <a:off x="5541963" y="3021013"/>
              <a:ext cx="1588" cy="1588"/>
            </a:xfrm>
            <a:prstGeom prst="rect">
              <a:avLst/>
            </a:prstGeom>
            <a:solidFill>
              <a:srgbClr val="E4F1F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45" name="Freeform 149"/>
            <p:cNvSpPr>
              <a:spLocks/>
            </p:cNvSpPr>
            <p:nvPr/>
          </p:nvSpPr>
          <p:spPr bwMode="auto">
            <a:xfrm>
              <a:off x="5984875" y="3268663"/>
              <a:ext cx="925513" cy="577850"/>
            </a:xfrm>
            <a:custGeom>
              <a:avLst/>
              <a:gdLst>
                <a:gd name="T0" fmla="*/ 203 w 583"/>
                <a:gd name="T1" fmla="*/ 5 h 364"/>
                <a:gd name="T2" fmla="*/ 191 w 583"/>
                <a:gd name="T3" fmla="*/ 0 h 364"/>
                <a:gd name="T4" fmla="*/ 0 w 583"/>
                <a:gd name="T5" fmla="*/ 364 h 364"/>
                <a:gd name="T6" fmla="*/ 583 w 583"/>
                <a:gd name="T7" fmla="*/ 241 h 364"/>
                <a:gd name="T8" fmla="*/ 203 w 583"/>
                <a:gd name="T9" fmla="*/ 5 h 364"/>
              </a:gdLst>
              <a:ahLst/>
              <a:cxnLst>
                <a:cxn ang="0">
                  <a:pos x="T0" y="T1"/>
                </a:cxn>
                <a:cxn ang="0">
                  <a:pos x="T2" y="T3"/>
                </a:cxn>
                <a:cxn ang="0">
                  <a:pos x="T4" y="T5"/>
                </a:cxn>
                <a:cxn ang="0">
                  <a:pos x="T6" y="T7"/>
                </a:cxn>
                <a:cxn ang="0">
                  <a:pos x="T8" y="T9"/>
                </a:cxn>
              </a:cxnLst>
              <a:rect l="0" t="0" r="r" b="b"/>
              <a:pathLst>
                <a:path w="583" h="364">
                  <a:moveTo>
                    <a:pt x="203" y="5"/>
                  </a:moveTo>
                  <a:lnTo>
                    <a:pt x="191" y="0"/>
                  </a:lnTo>
                  <a:lnTo>
                    <a:pt x="0" y="364"/>
                  </a:lnTo>
                  <a:lnTo>
                    <a:pt x="583" y="241"/>
                  </a:lnTo>
                  <a:lnTo>
                    <a:pt x="203" y="5"/>
                  </a:lnTo>
                  <a:close/>
                </a:path>
              </a:pathLst>
            </a:custGeom>
            <a:solidFill>
              <a:srgbClr val="D168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46" name="Freeform 150"/>
            <p:cNvSpPr>
              <a:spLocks/>
            </p:cNvSpPr>
            <p:nvPr/>
          </p:nvSpPr>
          <p:spPr bwMode="auto">
            <a:xfrm>
              <a:off x="5984875" y="3268663"/>
              <a:ext cx="925513" cy="577850"/>
            </a:xfrm>
            <a:custGeom>
              <a:avLst/>
              <a:gdLst>
                <a:gd name="T0" fmla="*/ 203 w 583"/>
                <a:gd name="T1" fmla="*/ 5 h 364"/>
                <a:gd name="T2" fmla="*/ 191 w 583"/>
                <a:gd name="T3" fmla="*/ 0 h 364"/>
                <a:gd name="T4" fmla="*/ 0 w 583"/>
                <a:gd name="T5" fmla="*/ 364 h 364"/>
                <a:gd name="T6" fmla="*/ 583 w 583"/>
                <a:gd name="T7" fmla="*/ 241 h 364"/>
                <a:gd name="T8" fmla="*/ 203 w 583"/>
                <a:gd name="T9" fmla="*/ 5 h 364"/>
              </a:gdLst>
              <a:ahLst/>
              <a:cxnLst>
                <a:cxn ang="0">
                  <a:pos x="T0" y="T1"/>
                </a:cxn>
                <a:cxn ang="0">
                  <a:pos x="T2" y="T3"/>
                </a:cxn>
                <a:cxn ang="0">
                  <a:pos x="T4" y="T5"/>
                </a:cxn>
                <a:cxn ang="0">
                  <a:pos x="T6" y="T7"/>
                </a:cxn>
                <a:cxn ang="0">
                  <a:pos x="T8" y="T9"/>
                </a:cxn>
              </a:cxnLst>
              <a:rect l="0" t="0" r="r" b="b"/>
              <a:pathLst>
                <a:path w="583" h="364">
                  <a:moveTo>
                    <a:pt x="203" y="5"/>
                  </a:moveTo>
                  <a:lnTo>
                    <a:pt x="191" y="0"/>
                  </a:lnTo>
                  <a:lnTo>
                    <a:pt x="0" y="364"/>
                  </a:lnTo>
                  <a:lnTo>
                    <a:pt x="583" y="241"/>
                  </a:lnTo>
                  <a:lnTo>
                    <a:pt x="203" y="5"/>
                  </a:lnTo>
                  <a:close/>
                </a:path>
              </a:pathLst>
            </a:custGeom>
            <a:noFill/>
            <a:ln w="3175" cap="flat">
              <a:solidFill>
                <a:srgbClr val="D16848"/>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47" name="Freeform 151"/>
            <p:cNvSpPr>
              <a:spLocks/>
            </p:cNvSpPr>
            <p:nvPr/>
          </p:nvSpPr>
          <p:spPr bwMode="auto">
            <a:xfrm>
              <a:off x="4540250" y="2200276"/>
              <a:ext cx="357188" cy="720725"/>
            </a:xfrm>
            <a:custGeom>
              <a:avLst/>
              <a:gdLst>
                <a:gd name="T0" fmla="*/ 0 w 225"/>
                <a:gd name="T1" fmla="*/ 0 h 454"/>
                <a:gd name="T2" fmla="*/ 0 w 225"/>
                <a:gd name="T3" fmla="*/ 40 h 454"/>
                <a:gd name="T4" fmla="*/ 0 w 225"/>
                <a:gd name="T5" fmla="*/ 454 h 454"/>
                <a:gd name="T6" fmla="*/ 225 w 225"/>
                <a:gd name="T7" fmla="*/ 284 h 454"/>
                <a:gd name="T8" fmla="*/ 0 w 225"/>
                <a:gd name="T9" fmla="*/ 0 h 454"/>
              </a:gdLst>
              <a:ahLst/>
              <a:cxnLst>
                <a:cxn ang="0">
                  <a:pos x="T0" y="T1"/>
                </a:cxn>
                <a:cxn ang="0">
                  <a:pos x="T2" y="T3"/>
                </a:cxn>
                <a:cxn ang="0">
                  <a:pos x="T4" y="T5"/>
                </a:cxn>
                <a:cxn ang="0">
                  <a:pos x="T6" y="T7"/>
                </a:cxn>
                <a:cxn ang="0">
                  <a:pos x="T8" y="T9"/>
                </a:cxn>
              </a:cxnLst>
              <a:rect l="0" t="0" r="r" b="b"/>
              <a:pathLst>
                <a:path w="225" h="454">
                  <a:moveTo>
                    <a:pt x="0" y="0"/>
                  </a:moveTo>
                  <a:lnTo>
                    <a:pt x="0" y="40"/>
                  </a:lnTo>
                  <a:lnTo>
                    <a:pt x="0" y="454"/>
                  </a:lnTo>
                  <a:lnTo>
                    <a:pt x="225" y="284"/>
                  </a:lnTo>
                  <a:lnTo>
                    <a:pt x="0" y="0"/>
                  </a:lnTo>
                  <a:close/>
                </a:path>
              </a:pathLst>
            </a:custGeom>
            <a:solidFill>
              <a:srgbClr val="C057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48" name="Freeform 152"/>
            <p:cNvSpPr>
              <a:spLocks/>
            </p:cNvSpPr>
            <p:nvPr/>
          </p:nvSpPr>
          <p:spPr bwMode="auto">
            <a:xfrm>
              <a:off x="4540250" y="2200276"/>
              <a:ext cx="357188" cy="720725"/>
            </a:xfrm>
            <a:custGeom>
              <a:avLst/>
              <a:gdLst>
                <a:gd name="T0" fmla="*/ 0 w 225"/>
                <a:gd name="T1" fmla="*/ 0 h 454"/>
                <a:gd name="T2" fmla="*/ 0 w 225"/>
                <a:gd name="T3" fmla="*/ 40 h 454"/>
                <a:gd name="T4" fmla="*/ 0 w 225"/>
                <a:gd name="T5" fmla="*/ 454 h 454"/>
                <a:gd name="T6" fmla="*/ 225 w 225"/>
                <a:gd name="T7" fmla="*/ 284 h 454"/>
                <a:gd name="T8" fmla="*/ 0 w 225"/>
                <a:gd name="T9" fmla="*/ 0 h 454"/>
              </a:gdLst>
              <a:ahLst/>
              <a:cxnLst>
                <a:cxn ang="0">
                  <a:pos x="T0" y="T1"/>
                </a:cxn>
                <a:cxn ang="0">
                  <a:pos x="T2" y="T3"/>
                </a:cxn>
                <a:cxn ang="0">
                  <a:pos x="T4" y="T5"/>
                </a:cxn>
                <a:cxn ang="0">
                  <a:pos x="T6" y="T7"/>
                </a:cxn>
                <a:cxn ang="0">
                  <a:pos x="T8" y="T9"/>
                </a:cxn>
              </a:cxnLst>
              <a:rect l="0" t="0" r="r" b="b"/>
              <a:pathLst>
                <a:path w="225" h="454">
                  <a:moveTo>
                    <a:pt x="0" y="0"/>
                  </a:moveTo>
                  <a:lnTo>
                    <a:pt x="0" y="40"/>
                  </a:lnTo>
                  <a:lnTo>
                    <a:pt x="0" y="454"/>
                  </a:lnTo>
                  <a:lnTo>
                    <a:pt x="225" y="284"/>
                  </a:lnTo>
                  <a:lnTo>
                    <a:pt x="0" y="0"/>
                  </a:lnTo>
                  <a:close/>
                </a:path>
              </a:pathLst>
            </a:custGeom>
            <a:noFill/>
            <a:ln w="3175" cap="flat">
              <a:solidFill>
                <a:srgbClr val="C0573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49" name="Freeform 153"/>
            <p:cNvSpPr>
              <a:spLocks/>
            </p:cNvSpPr>
            <p:nvPr/>
          </p:nvSpPr>
          <p:spPr bwMode="auto">
            <a:xfrm>
              <a:off x="4540250" y="2651126"/>
              <a:ext cx="998538" cy="369888"/>
            </a:xfrm>
            <a:custGeom>
              <a:avLst/>
              <a:gdLst>
                <a:gd name="T0" fmla="*/ 629 w 629"/>
                <a:gd name="T1" fmla="*/ 233 h 233"/>
                <a:gd name="T2" fmla="*/ 629 w 629"/>
                <a:gd name="T3" fmla="*/ 233 h 233"/>
                <a:gd name="T4" fmla="*/ 225 w 629"/>
                <a:gd name="T5" fmla="*/ 0 h 233"/>
                <a:gd name="T6" fmla="*/ 0 w 629"/>
                <a:gd name="T7" fmla="*/ 170 h 233"/>
                <a:gd name="T8" fmla="*/ 0 w 629"/>
                <a:gd name="T9" fmla="*/ 231 h 233"/>
                <a:gd name="T10" fmla="*/ 622 w 629"/>
                <a:gd name="T11" fmla="*/ 231 h 233"/>
                <a:gd name="T12" fmla="*/ 629 w 629"/>
                <a:gd name="T13" fmla="*/ 233 h 233"/>
              </a:gdLst>
              <a:ahLst/>
              <a:cxnLst>
                <a:cxn ang="0">
                  <a:pos x="T0" y="T1"/>
                </a:cxn>
                <a:cxn ang="0">
                  <a:pos x="T2" y="T3"/>
                </a:cxn>
                <a:cxn ang="0">
                  <a:pos x="T4" y="T5"/>
                </a:cxn>
                <a:cxn ang="0">
                  <a:pos x="T6" y="T7"/>
                </a:cxn>
                <a:cxn ang="0">
                  <a:pos x="T8" y="T9"/>
                </a:cxn>
                <a:cxn ang="0">
                  <a:pos x="T10" y="T11"/>
                </a:cxn>
                <a:cxn ang="0">
                  <a:pos x="T12" y="T13"/>
                </a:cxn>
              </a:cxnLst>
              <a:rect l="0" t="0" r="r" b="b"/>
              <a:pathLst>
                <a:path w="629" h="233">
                  <a:moveTo>
                    <a:pt x="629" y="233"/>
                  </a:moveTo>
                  <a:lnTo>
                    <a:pt x="629" y="233"/>
                  </a:lnTo>
                  <a:lnTo>
                    <a:pt x="225" y="0"/>
                  </a:lnTo>
                  <a:lnTo>
                    <a:pt x="0" y="170"/>
                  </a:lnTo>
                  <a:lnTo>
                    <a:pt x="0" y="231"/>
                  </a:lnTo>
                  <a:lnTo>
                    <a:pt x="622" y="231"/>
                  </a:lnTo>
                  <a:lnTo>
                    <a:pt x="629" y="233"/>
                  </a:lnTo>
                  <a:close/>
                </a:path>
              </a:pathLst>
            </a:custGeom>
            <a:solidFill>
              <a:srgbClr val="D961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50" name="Freeform 154"/>
            <p:cNvSpPr>
              <a:spLocks/>
            </p:cNvSpPr>
            <p:nvPr/>
          </p:nvSpPr>
          <p:spPr bwMode="auto">
            <a:xfrm>
              <a:off x="4540250" y="2651126"/>
              <a:ext cx="998538" cy="369888"/>
            </a:xfrm>
            <a:custGeom>
              <a:avLst/>
              <a:gdLst>
                <a:gd name="T0" fmla="*/ 629 w 629"/>
                <a:gd name="T1" fmla="*/ 233 h 233"/>
                <a:gd name="T2" fmla="*/ 629 w 629"/>
                <a:gd name="T3" fmla="*/ 233 h 233"/>
                <a:gd name="T4" fmla="*/ 225 w 629"/>
                <a:gd name="T5" fmla="*/ 0 h 233"/>
                <a:gd name="T6" fmla="*/ 0 w 629"/>
                <a:gd name="T7" fmla="*/ 170 h 233"/>
                <a:gd name="T8" fmla="*/ 0 w 629"/>
                <a:gd name="T9" fmla="*/ 231 h 233"/>
                <a:gd name="T10" fmla="*/ 622 w 629"/>
                <a:gd name="T11" fmla="*/ 231 h 233"/>
                <a:gd name="T12" fmla="*/ 629 w 629"/>
                <a:gd name="T13" fmla="*/ 233 h 233"/>
              </a:gdLst>
              <a:ahLst/>
              <a:cxnLst>
                <a:cxn ang="0">
                  <a:pos x="T0" y="T1"/>
                </a:cxn>
                <a:cxn ang="0">
                  <a:pos x="T2" y="T3"/>
                </a:cxn>
                <a:cxn ang="0">
                  <a:pos x="T4" y="T5"/>
                </a:cxn>
                <a:cxn ang="0">
                  <a:pos x="T6" y="T7"/>
                </a:cxn>
                <a:cxn ang="0">
                  <a:pos x="T8" y="T9"/>
                </a:cxn>
                <a:cxn ang="0">
                  <a:pos x="T10" y="T11"/>
                </a:cxn>
                <a:cxn ang="0">
                  <a:pos x="T12" y="T13"/>
                </a:cxn>
              </a:cxnLst>
              <a:rect l="0" t="0" r="r" b="b"/>
              <a:pathLst>
                <a:path w="629" h="233">
                  <a:moveTo>
                    <a:pt x="629" y="233"/>
                  </a:moveTo>
                  <a:lnTo>
                    <a:pt x="629" y="233"/>
                  </a:lnTo>
                  <a:lnTo>
                    <a:pt x="225" y="0"/>
                  </a:lnTo>
                  <a:lnTo>
                    <a:pt x="0" y="170"/>
                  </a:lnTo>
                  <a:lnTo>
                    <a:pt x="0" y="231"/>
                  </a:lnTo>
                  <a:lnTo>
                    <a:pt x="622" y="231"/>
                  </a:lnTo>
                  <a:lnTo>
                    <a:pt x="629" y="233"/>
                  </a:lnTo>
                  <a:close/>
                </a:path>
              </a:pathLst>
            </a:custGeom>
            <a:noFill/>
            <a:ln w="3175" cap="flat">
              <a:solidFill>
                <a:srgbClr val="D96148"/>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51" name="Freeform 155"/>
            <p:cNvSpPr>
              <a:spLocks/>
            </p:cNvSpPr>
            <p:nvPr/>
          </p:nvSpPr>
          <p:spPr bwMode="auto">
            <a:xfrm>
              <a:off x="5992813" y="3921126"/>
              <a:ext cx="1627188" cy="836613"/>
            </a:xfrm>
            <a:custGeom>
              <a:avLst/>
              <a:gdLst>
                <a:gd name="T0" fmla="*/ 547 w 1025"/>
                <a:gd name="T1" fmla="*/ 197 h 527"/>
                <a:gd name="T2" fmla="*/ 0 w 1025"/>
                <a:gd name="T3" fmla="*/ 520 h 527"/>
                <a:gd name="T4" fmla="*/ 0 w 1025"/>
                <a:gd name="T5" fmla="*/ 520 h 527"/>
                <a:gd name="T6" fmla="*/ 0 w 1025"/>
                <a:gd name="T7" fmla="*/ 520 h 527"/>
                <a:gd name="T8" fmla="*/ 4 w 1025"/>
                <a:gd name="T9" fmla="*/ 527 h 527"/>
                <a:gd name="T10" fmla="*/ 552 w 1025"/>
                <a:gd name="T11" fmla="*/ 343 h 527"/>
                <a:gd name="T12" fmla="*/ 767 w 1025"/>
                <a:gd name="T13" fmla="*/ 459 h 527"/>
                <a:gd name="T14" fmla="*/ 1025 w 1025"/>
                <a:gd name="T15" fmla="*/ 140 h 527"/>
                <a:gd name="T16" fmla="*/ 1025 w 1025"/>
                <a:gd name="T17" fmla="*/ 0 h 527"/>
                <a:gd name="T18" fmla="*/ 547 w 1025"/>
                <a:gd name="T19" fmla="*/ 19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5" h="527">
                  <a:moveTo>
                    <a:pt x="547" y="197"/>
                  </a:moveTo>
                  <a:lnTo>
                    <a:pt x="0" y="520"/>
                  </a:lnTo>
                  <a:lnTo>
                    <a:pt x="0" y="520"/>
                  </a:lnTo>
                  <a:lnTo>
                    <a:pt x="0" y="520"/>
                  </a:lnTo>
                  <a:lnTo>
                    <a:pt x="4" y="527"/>
                  </a:lnTo>
                  <a:lnTo>
                    <a:pt x="552" y="343"/>
                  </a:lnTo>
                  <a:lnTo>
                    <a:pt x="767" y="459"/>
                  </a:lnTo>
                  <a:lnTo>
                    <a:pt x="1025" y="140"/>
                  </a:lnTo>
                  <a:lnTo>
                    <a:pt x="1025" y="0"/>
                  </a:lnTo>
                  <a:lnTo>
                    <a:pt x="547" y="197"/>
                  </a:lnTo>
                  <a:close/>
                </a:path>
              </a:pathLst>
            </a:custGeom>
            <a:solidFill>
              <a:srgbClr val="D878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04" name="Freeform 156"/>
            <p:cNvSpPr>
              <a:spLocks/>
            </p:cNvSpPr>
            <p:nvPr/>
          </p:nvSpPr>
          <p:spPr bwMode="auto">
            <a:xfrm>
              <a:off x="5992813" y="3921126"/>
              <a:ext cx="1627188" cy="836613"/>
            </a:xfrm>
            <a:custGeom>
              <a:avLst/>
              <a:gdLst>
                <a:gd name="T0" fmla="*/ 547 w 1025"/>
                <a:gd name="T1" fmla="*/ 197 h 527"/>
                <a:gd name="T2" fmla="*/ 0 w 1025"/>
                <a:gd name="T3" fmla="*/ 520 h 527"/>
                <a:gd name="T4" fmla="*/ 0 w 1025"/>
                <a:gd name="T5" fmla="*/ 520 h 527"/>
                <a:gd name="T6" fmla="*/ 0 w 1025"/>
                <a:gd name="T7" fmla="*/ 520 h 527"/>
                <a:gd name="T8" fmla="*/ 4 w 1025"/>
                <a:gd name="T9" fmla="*/ 527 h 527"/>
                <a:gd name="T10" fmla="*/ 552 w 1025"/>
                <a:gd name="T11" fmla="*/ 343 h 527"/>
                <a:gd name="T12" fmla="*/ 767 w 1025"/>
                <a:gd name="T13" fmla="*/ 459 h 527"/>
                <a:gd name="T14" fmla="*/ 1025 w 1025"/>
                <a:gd name="T15" fmla="*/ 140 h 527"/>
                <a:gd name="T16" fmla="*/ 1025 w 1025"/>
                <a:gd name="T17" fmla="*/ 0 h 527"/>
                <a:gd name="T18" fmla="*/ 547 w 1025"/>
                <a:gd name="T19" fmla="*/ 19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5" h="527">
                  <a:moveTo>
                    <a:pt x="547" y="197"/>
                  </a:moveTo>
                  <a:lnTo>
                    <a:pt x="0" y="520"/>
                  </a:lnTo>
                  <a:lnTo>
                    <a:pt x="0" y="520"/>
                  </a:lnTo>
                  <a:lnTo>
                    <a:pt x="0" y="520"/>
                  </a:lnTo>
                  <a:lnTo>
                    <a:pt x="4" y="527"/>
                  </a:lnTo>
                  <a:lnTo>
                    <a:pt x="552" y="343"/>
                  </a:lnTo>
                  <a:lnTo>
                    <a:pt x="767" y="459"/>
                  </a:lnTo>
                  <a:lnTo>
                    <a:pt x="1025" y="140"/>
                  </a:lnTo>
                  <a:lnTo>
                    <a:pt x="1025" y="0"/>
                  </a:lnTo>
                  <a:lnTo>
                    <a:pt x="547" y="197"/>
                  </a:lnTo>
                  <a:close/>
                </a:path>
              </a:pathLst>
            </a:custGeom>
            <a:noFill/>
            <a:ln w="3175" cap="flat">
              <a:solidFill>
                <a:srgbClr val="D87829"/>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05" name="Freeform 157"/>
            <p:cNvSpPr>
              <a:spLocks/>
            </p:cNvSpPr>
            <p:nvPr/>
          </p:nvSpPr>
          <p:spPr bwMode="auto">
            <a:xfrm>
              <a:off x="4540250" y="1322388"/>
              <a:ext cx="3079750" cy="1328738"/>
            </a:xfrm>
            <a:custGeom>
              <a:avLst/>
              <a:gdLst>
                <a:gd name="T0" fmla="*/ 225 w 1940"/>
                <a:gd name="T1" fmla="*/ 837 h 837"/>
                <a:gd name="T2" fmla="*/ 225 w 1940"/>
                <a:gd name="T3" fmla="*/ 837 h 837"/>
                <a:gd name="T4" fmla="*/ 707 w 1940"/>
                <a:gd name="T5" fmla="*/ 650 h 837"/>
                <a:gd name="T6" fmla="*/ 718 w 1940"/>
                <a:gd name="T7" fmla="*/ 650 h 837"/>
                <a:gd name="T8" fmla="*/ 718 w 1940"/>
                <a:gd name="T9" fmla="*/ 650 h 837"/>
                <a:gd name="T10" fmla="*/ 718 w 1940"/>
                <a:gd name="T11" fmla="*/ 650 h 837"/>
                <a:gd name="T12" fmla="*/ 718 w 1940"/>
                <a:gd name="T13" fmla="*/ 650 h 837"/>
                <a:gd name="T14" fmla="*/ 1340 w 1940"/>
                <a:gd name="T15" fmla="*/ 723 h 837"/>
                <a:gd name="T16" fmla="*/ 1347 w 1940"/>
                <a:gd name="T17" fmla="*/ 721 h 837"/>
                <a:gd name="T18" fmla="*/ 1347 w 1940"/>
                <a:gd name="T19" fmla="*/ 721 h 837"/>
                <a:gd name="T20" fmla="*/ 1940 w 1940"/>
                <a:gd name="T21" fmla="*/ 489 h 837"/>
                <a:gd name="T22" fmla="*/ 1940 w 1940"/>
                <a:gd name="T23" fmla="*/ 0 h 837"/>
                <a:gd name="T24" fmla="*/ 0 w 1940"/>
                <a:gd name="T25" fmla="*/ 0 h 837"/>
                <a:gd name="T26" fmla="*/ 0 w 1940"/>
                <a:gd name="T27" fmla="*/ 553 h 837"/>
                <a:gd name="T28" fmla="*/ 225 w 1940"/>
                <a:gd name="T29" fmla="*/ 837 h 837"/>
                <a:gd name="T30" fmla="*/ 225 w 1940"/>
                <a:gd name="T31" fmla="*/ 837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0" h="837">
                  <a:moveTo>
                    <a:pt x="225" y="837"/>
                  </a:moveTo>
                  <a:lnTo>
                    <a:pt x="225" y="837"/>
                  </a:lnTo>
                  <a:lnTo>
                    <a:pt x="707" y="650"/>
                  </a:lnTo>
                  <a:lnTo>
                    <a:pt x="718" y="650"/>
                  </a:lnTo>
                  <a:lnTo>
                    <a:pt x="718" y="650"/>
                  </a:lnTo>
                  <a:lnTo>
                    <a:pt x="718" y="650"/>
                  </a:lnTo>
                  <a:lnTo>
                    <a:pt x="718" y="650"/>
                  </a:lnTo>
                  <a:lnTo>
                    <a:pt x="1340" y="723"/>
                  </a:lnTo>
                  <a:lnTo>
                    <a:pt x="1347" y="721"/>
                  </a:lnTo>
                  <a:lnTo>
                    <a:pt x="1347" y="721"/>
                  </a:lnTo>
                  <a:lnTo>
                    <a:pt x="1940" y="489"/>
                  </a:lnTo>
                  <a:lnTo>
                    <a:pt x="1940" y="0"/>
                  </a:lnTo>
                  <a:lnTo>
                    <a:pt x="0" y="0"/>
                  </a:lnTo>
                  <a:lnTo>
                    <a:pt x="0" y="553"/>
                  </a:lnTo>
                  <a:lnTo>
                    <a:pt x="225" y="837"/>
                  </a:lnTo>
                  <a:lnTo>
                    <a:pt x="225" y="837"/>
                  </a:lnTo>
                  <a:close/>
                </a:path>
              </a:pathLst>
            </a:custGeom>
            <a:solidFill>
              <a:srgbClr val="EEEEE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06" name="Freeform 158"/>
            <p:cNvSpPr>
              <a:spLocks/>
            </p:cNvSpPr>
            <p:nvPr/>
          </p:nvSpPr>
          <p:spPr bwMode="auto">
            <a:xfrm>
              <a:off x="6667500" y="2098676"/>
              <a:ext cx="952500" cy="806450"/>
            </a:xfrm>
            <a:custGeom>
              <a:avLst/>
              <a:gdLst>
                <a:gd name="T0" fmla="*/ 7 w 600"/>
                <a:gd name="T1" fmla="*/ 232 h 508"/>
                <a:gd name="T2" fmla="*/ 0 w 600"/>
                <a:gd name="T3" fmla="*/ 234 h 508"/>
                <a:gd name="T4" fmla="*/ 7 w 600"/>
                <a:gd name="T5" fmla="*/ 239 h 508"/>
                <a:gd name="T6" fmla="*/ 515 w 600"/>
                <a:gd name="T7" fmla="*/ 508 h 508"/>
                <a:gd name="T8" fmla="*/ 600 w 600"/>
                <a:gd name="T9" fmla="*/ 310 h 508"/>
                <a:gd name="T10" fmla="*/ 600 w 600"/>
                <a:gd name="T11" fmla="*/ 104 h 508"/>
                <a:gd name="T12" fmla="*/ 600 w 600"/>
                <a:gd name="T13" fmla="*/ 0 h 508"/>
                <a:gd name="T14" fmla="*/ 7 w 600"/>
                <a:gd name="T15" fmla="*/ 232 h 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 h="508">
                  <a:moveTo>
                    <a:pt x="7" y="232"/>
                  </a:moveTo>
                  <a:lnTo>
                    <a:pt x="0" y="234"/>
                  </a:lnTo>
                  <a:lnTo>
                    <a:pt x="7" y="239"/>
                  </a:lnTo>
                  <a:lnTo>
                    <a:pt x="515" y="508"/>
                  </a:lnTo>
                  <a:lnTo>
                    <a:pt x="600" y="310"/>
                  </a:lnTo>
                  <a:lnTo>
                    <a:pt x="600" y="104"/>
                  </a:lnTo>
                  <a:lnTo>
                    <a:pt x="600" y="0"/>
                  </a:lnTo>
                  <a:lnTo>
                    <a:pt x="7" y="232"/>
                  </a:lnTo>
                  <a:close/>
                </a:path>
              </a:pathLst>
            </a:custGeom>
            <a:solidFill>
              <a:srgbClr val="4819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07" name="Freeform 159"/>
            <p:cNvSpPr>
              <a:spLocks/>
            </p:cNvSpPr>
            <p:nvPr/>
          </p:nvSpPr>
          <p:spPr bwMode="auto">
            <a:xfrm>
              <a:off x="6667500" y="2098676"/>
              <a:ext cx="952500" cy="806450"/>
            </a:xfrm>
            <a:custGeom>
              <a:avLst/>
              <a:gdLst>
                <a:gd name="T0" fmla="*/ 7 w 600"/>
                <a:gd name="T1" fmla="*/ 232 h 508"/>
                <a:gd name="T2" fmla="*/ 0 w 600"/>
                <a:gd name="T3" fmla="*/ 234 h 508"/>
                <a:gd name="T4" fmla="*/ 7 w 600"/>
                <a:gd name="T5" fmla="*/ 239 h 508"/>
                <a:gd name="T6" fmla="*/ 515 w 600"/>
                <a:gd name="T7" fmla="*/ 508 h 508"/>
                <a:gd name="T8" fmla="*/ 600 w 600"/>
                <a:gd name="T9" fmla="*/ 310 h 508"/>
                <a:gd name="T10" fmla="*/ 600 w 600"/>
                <a:gd name="T11" fmla="*/ 104 h 508"/>
                <a:gd name="T12" fmla="*/ 600 w 600"/>
                <a:gd name="T13" fmla="*/ 0 h 508"/>
                <a:gd name="T14" fmla="*/ 7 w 600"/>
                <a:gd name="T15" fmla="*/ 232 h 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 h="508">
                  <a:moveTo>
                    <a:pt x="7" y="232"/>
                  </a:moveTo>
                  <a:lnTo>
                    <a:pt x="0" y="234"/>
                  </a:lnTo>
                  <a:lnTo>
                    <a:pt x="7" y="239"/>
                  </a:lnTo>
                  <a:lnTo>
                    <a:pt x="515" y="508"/>
                  </a:lnTo>
                  <a:lnTo>
                    <a:pt x="600" y="310"/>
                  </a:lnTo>
                  <a:lnTo>
                    <a:pt x="600" y="104"/>
                  </a:lnTo>
                  <a:lnTo>
                    <a:pt x="600" y="0"/>
                  </a:lnTo>
                  <a:lnTo>
                    <a:pt x="7" y="232"/>
                  </a:lnTo>
                  <a:close/>
                </a:path>
              </a:pathLst>
            </a:custGeom>
            <a:noFill/>
            <a:ln w="3175" cap="flat">
              <a:solidFill>
                <a:srgbClr val="48193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08" name="Freeform 160"/>
            <p:cNvSpPr>
              <a:spLocks/>
            </p:cNvSpPr>
            <p:nvPr/>
          </p:nvSpPr>
          <p:spPr bwMode="auto">
            <a:xfrm>
              <a:off x="4540250" y="3017838"/>
              <a:ext cx="987425" cy="574675"/>
            </a:xfrm>
            <a:custGeom>
              <a:avLst/>
              <a:gdLst>
                <a:gd name="T0" fmla="*/ 622 w 622"/>
                <a:gd name="T1" fmla="*/ 0 h 362"/>
                <a:gd name="T2" fmla="*/ 0 w 622"/>
                <a:gd name="T3" fmla="*/ 0 h 362"/>
                <a:gd name="T4" fmla="*/ 0 w 622"/>
                <a:gd name="T5" fmla="*/ 347 h 362"/>
                <a:gd name="T6" fmla="*/ 7 w 622"/>
                <a:gd name="T7" fmla="*/ 362 h 362"/>
                <a:gd name="T8" fmla="*/ 622 w 622"/>
                <a:gd name="T9" fmla="*/ 0 h 362"/>
              </a:gdLst>
              <a:ahLst/>
              <a:cxnLst>
                <a:cxn ang="0">
                  <a:pos x="T0" y="T1"/>
                </a:cxn>
                <a:cxn ang="0">
                  <a:pos x="T2" y="T3"/>
                </a:cxn>
                <a:cxn ang="0">
                  <a:pos x="T4" y="T5"/>
                </a:cxn>
                <a:cxn ang="0">
                  <a:pos x="T6" y="T7"/>
                </a:cxn>
                <a:cxn ang="0">
                  <a:pos x="T8" y="T9"/>
                </a:cxn>
              </a:cxnLst>
              <a:rect l="0" t="0" r="r" b="b"/>
              <a:pathLst>
                <a:path w="622" h="362">
                  <a:moveTo>
                    <a:pt x="622" y="0"/>
                  </a:moveTo>
                  <a:lnTo>
                    <a:pt x="0" y="0"/>
                  </a:lnTo>
                  <a:lnTo>
                    <a:pt x="0" y="347"/>
                  </a:lnTo>
                  <a:lnTo>
                    <a:pt x="7" y="362"/>
                  </a:lnTo>
                  <a:lnTo>
                    <a:pt x="622" y="0"/>
                  </a:lnTo>
                  <a:close/>
                </a:path>
              </a:pathLst>
            </a:custGeom>
            <a:solidFill>
              <a:srgbClr val="D968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09" name="Freeform 161"/>
            <p:cNvSpPr>
              <a:spLocks/>
            </p:cNvSpPr>
            <p:nvPr/>
          </p:nvSpPr>
          <p:spPr bwMode="auto">
            <a:xfrm>
              <a:off x="4540250" y="3017838"/>
              <a:ext cx="987425" cy="574675"/>
            </a:xfrm>
            <a:custGeom>
              <a:avLst/>
              <a:gdLst>
                <a:gd name="T0" fmla="*/ 622 w 622"/>
                <a:gd name="T1" fmla="*/ 0 h 362"/>
                <a:gd name="T2" fmla="*/ 0 w 622"/>
                <a:gd name="T3" fmla="*/ 0 h 362"/>
                <a:gd name="T4" fmla="*/ 0 w 622"/>
                <a:gd name="T5" fmla="*/ 347 h 362"/>
                <a:gd name="T6" fmla="*/ 7 w 622"/>
                <a:gd name="T7" fmla="*/ 362 h 362"/>
                <a:gd name="T8" fmla="*/ 622 w 622"/>
                <a:gd name="T9" fmla="*/ 0 h 362"/>
              </a:gdLst>
              <a:ahLst/>
              <a:cxnLst>
                <a:cxn ang="0">
                  <a:pos x="T0" y="T1"/>
                </a:cxn>
                <a:cxn ang="0">
                  <a:pos x="T2" y="T3"/>
                </a:cxn>
                <a:cxn ang="0">
                  <a:pos x="T4" y="T5"/>
                </a:cxn>
                <a:cxn ang="0">
                  <a:pos x="T6" y="T7"/>
                </a:cxn>
                <a:cxn ang="0">
                  <a:pos x="T8" y="T9"/>
                </a:cxn>
              </a:cxnLst>
              <a:rect l="0" t="0" r="r" b="b"/>
              <a:pathLst>
                <a:path w="622" h="362">
                  <a:moveTo>
                    <a:pt x="622" y="0"/>
                  </a:moveTo>
                  <a:lnTo>
                    <a:pt x="0" y="0"/>
                  </a:lnTo>
                  <a:lnTo>
                    <a:pt x="0" y="347"/>
                  </a:lnTo>
                  <a:lnTo>
                    <a:pt x="7" y="362"/>
                  </a:lnTo>
                  <a:lnTo>
                    <a:pt x="622" y="0"/>
                  </a:lnTo>
                  <a:close/>
                </a:path>
              </a:pathLst>
            </a:custGeom>
            <a:noFill/>
            <a:ln w="3175" cap="flat">
              <a:solidFill>
                <a:srgbClr val="D9684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10" name="Freeform 162"/>
            <p:cNvSpPr>
              <a:spLocks/>
            </p:cNvSpPr>
            <p:nvPr/>
          </p:nvSpPr>
          <p:spPr bwMode="auto">
            <a:xfrm>
              <a:off x="7210425" y="4143376"/>
              <a:ext cx="409575" cy="727075"/>
            </a:xfrm>
            <a:custGeom>
              <a:avLst/>
              <a:gdLst>
                <a:gd name="T0" fmla="*/ 0 w 258"/>
                <a:gd name="T1" fmla="*/ 319 h 458"/>
                <a:gd name="T2" fmla="*/ 258 w 258"/>
                <a:gd name="T3" fmla="*/ 458 h 458"/>
                <a:gd name="T4" fmla="*/ 258 w 258"/>
                <a:gd name="T5" fmla="*/ 0 h 458"/>
                <a:gd name="T6" fmla="*/ 0 w 258"/>
                <a:gd name="T7" fmla="*/ 319 h 458"/>
              </a:gdLst>
              <a:ahLst/>
              <a:cxnLst>
                <a:cxn ang="0">
                  <a:pos x="T0" y="T1"/>
                </a:cxn>
                <a:cxn ang="0">
                  <a:pos x="T2" y="T3"/>
                </a:cxn>
                <a:cxn ang="0">
                  <a:pos x="T4" y="T5"/>
                </a:cxn>
                <a:cxn ang="0">
                  <a:pos x="T6" y="T7"/>
                </a:cxn>
              </a:cxnLst>
              <a:rect l="0" t="0" r="r" b="b"/>
              <a:pathLst>
                <a:path w="258" h="458">
                  <a:moveTo>
                    <a:pt x="0" y="319"/>
                  </a:moveTo>
                  <a:lnTo>
                    <a:pt x="258" y="458"/>
                  </a:lnTo>
                  <a:lnTo>
                    <a:pt x="258" y="0"/>
                  </a:lnTo>
                  <a:lnTo>
                    <a:pt x="0" y="319"/>
                  </a:lnTo>
                  <a:close/>
                </a:path>
              </a:pathLst>
            </a:custGeom>
            <a:solidFill>
              <a:srgbClr val="C0471F"/>
            </a:solidFill>
            <a:ln w="3175" cap="flat">
              <a:solidFill>
                <a:srgbClr val="C0471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111" name="Freeform 163"/>
            <p:cNvSpPr>
              <a:spLocks/>
            </p:cNvSpPr>
            <p:nvPr/>
          </p:nvSpPr>
          <p:spPr bwMode="auto">
            <a:xfrm>
              <a:off x="4540250" y="4360863"/>
              <a:ext cx="406400" cy="649288"/>
            </a:xfrm>
            <a:custGeom>
              <a:avLst/>
              <a:gdLst>
                <a:gd name="T0" fmla="*/ 0 w 256"/>
                <a:gd name="T1" fmla="*/ 24 h 409"/>
                <a:gd name="T2" fmla="*/ 0 w 256"/>
                <a:gd name="T3" fmla="*/ 409 h 409"/>
                <a:gd name="T4" fmla="*/ 256 w 256"/>
                <a:gd name="T5" fmla="*/ 0 h 409"/>
                <a:gd name="T6" fmla="*/ 0 w 256"/>
                <a:gd name="T7" fmla="*/ 24 h 409"/>
              </a:gdLst>
              <a:ahLst/>
              <a:cxnLst>
                <a:cxn ang="0">
                  <a:pos x="T0" y="T1"/>
                </a:cxn>
                <a:cxn ang="0">
                  <a:pos x="T2" y="T3"/>
                </a:cxn>
                <a:cxn ang="0">
                  <a:pos x="T4" y="T5"/>
                </a:cxn>
                <a:cxn ang="0">
                  <a:pos x="T6" y="T7"/>
                </a:cxn>
              </a:cxnLst>
              <a:rect l="0" t="0" r="r" b="b"/>
              <a:pathLst>
                <a:path w="256" h="409">
                  <a:moveTo>
                    <a:pt x="0" y="24"/>
                  </a:moveTo>
                  <a:lnTo>
                    <a:pt x="0" y="409"/>
                  </a:lnTo>
                  <a:lnTo>
                    <a:pt x="256" y="0"/>
                  </a:lnTo>
                  <a:lnTo>
                    <a:pt x="0" y="24"/>
                  </a:lnTo>
                  <a:close/>
                </a:path>
              </a:pathLst>
            </a:custGeom>
            <a:solidFill>
              <a:srgbClr val="F0B87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12" name="Freeform 164"/>
            <p:cNvSpPr>
              <a:spLocks/>
            </p:cNvSpPr>
            <p:nvPr/>
          </p:nvSpPr>
          <p:spPr bwMode="auto">
            <a:xfrm>
              <a:off x="4540250" y="4360863"/>
              <a:ext cx="406400" cy="649288"/>
            </a:xfrm>
            <a:custGeom>
              <a:avLst/>
              <a:gdLst>
                <a:gd name="T0" fmla="*/ 0 w 256"/>
                <a:gd name="T1" fmla="*/ 24 h 409"/>
                <a:gd name="T2" fmla="*/ 0 w 256"/>
                <a:gd name="T3" fmla="*/ 409 h 409"/>
                <a:gd name="T4" fmla="*/ 256 w 256"/>
                <a:gd name="T5" fmla="*/ 0 h 409"/>
                <a:gd name="T6" fmla="*/ 0 w 256"/>
                <a:gd name="T7" fmla="*/ 24 h 409"/>
              </a:gdLst>
              <a:ahLst/>
              <a:cxnLst>
                <a:cxn ang="0">
                  <a:pos x="T0" y="T1"/>
                </a:cxn>
                <a:cxn ang="0">
                  <a:pos x="T2" y="T3"/>
                </a:cxn>
                <a:cxn ang="0">
                  <a:pos x="T4" y="T5"/>
                </a:cxn>
                <a:cxn ang="0">
                  <a:pos x="T6" y="T7"/>
                </a:cxn>
              </a:cxnLst>
              <a:rect l="0" t="0" r="r" b="b"/>
              <a:pathLst>
                <a:path w="256" h="409">
                  <a:moveTo>
                    <a:pt x="0" y="24"/>
                  </a:moveTo>
                  <a:lnTo>
                    <a:pt x="0" y="409"/>
                  </a:lnTo>
                  <a:lnTo>
                    <a:pt x="256" y="0"/>
                  </a:lnTo>
                  <a:lnTo>
                    <a:pt x="0" y="24"/>
                  </a:lnTo>
                  <a:close/>
                </a:path>
              </a:pathLst>
            </a:custGeom>
            <a:noFill/>
            <a:ln w="3175" cap="flat">
              <a:solidFill>
                <a:srgbClr val="F0B87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13" name="Rectangle 165"/>
            <p:cNvSpPr>
              <a:spLocks noChangeArrowheads="1"/>
            </p:cNvSpPr>
            <p:nvPr/>
          </p:nvSpPr>
          <p:spPr bwMode="auto">
            <a:xfrm>
              <a:off x="5680075" y="2354263"/>
              <a:ext cx="1588" cy="1588"/>
            </a:xfrm>
            <a:prstGeom prst="rect">
              <a:avLst/>
            </a:prstGeom>
            <a:solidFill>
              <a:srgbClr val="E4F1F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14" name="Freeform 166"/>
            <p:cNvSpPr>
              <a:spLocks/>
            </p:cNvSpPr>
            <p:nvPr/>
          </p:nvSpPr>
          <p:spPr bwMode="auto">
            <a:xfrm>
              <a:off x="4540250" y="3568701"/>
              <a:ext cx="406400" cy="830263"/>
            </a:xfrm>
            <a:custGeom>
              <a:avLst/>
              <a:gdLst>
                <a:gd name="T0" fmla="*/ 12 w 256"/>
                <a:gd name="T1" fmla="*/ 24 h 523"/>
                <a:gd name="T2" fmla="*/ 7 w 256"/>
                <a:gd name="T3" fmla="*/ 15 h 523"/>
                <a:gd name="T4" fmla="*/ 0 w 256"/>
                <a:gd name="T5" fmla="*/ 0 h 523"/>
                <a:gd name="T6" fmla="*/ 0 w 256"/>
                <a:gd name="T7" fmla="*/ 17 h 523"/>
                <a:gd name="T8" fmla="*/ 0 w 256"/>
                <a:gd name="T9" fmla="*/ 523 h 523"/>
                <a:gd name="T10" fmla="*/ 256 w 256"/>
                <a:gd name="T11" fmla="*/ 499 h 523"/>
                <a:gd name="T12" fmla="*/ 12 w 256"/>
                <a:gd name="T13" fmla="*/ 24 h 523"/>
              </a:gdLst>
              <a:ahLst/>
              <a:cxnLst>
                <a:cxn ang="0">
                  <a:pos x="T0" y="T1"/>
                </a:cxn>
                <a:cxn ang="0">
                  <a:pos x="T2" y="T3"/>
                </a:cxn>
                <a:cxn ang="0">
                  <a:pos x="T4" y="T5"/>
                </a:cxn>
                <a:cxn ang="0">
                  <a:pos x="T6" y="T7"/>
                </a:cxn>
                <a:cxn ang="0">
                  <a:pos x="T8" y="T9"/>
                </a:cxn>
                <a:cxn ang="0">
                  <a:pos x="T10" y="T11"/>
                </a:cxn>
                <a:cxn ang="0">
                  <a:pos x="T12" y="T13"/>
                </a:cxn>
              </a:cxnLst>
              <a:rect l="0" t="0" r="r" b="b"/>
              <a:pathLst>
                <a:path w="256" h="523">
                  <a:moveTo>
                    <a:pt x="12" y="24"/>
                  </a:moveTo>
                  <a:lnTo>
                    <a:pt x="7" y="15"/>
                  </a:lnTo>
                  <a:lnTo>
                    <a:pt x="0" y="0"/>
                  </a:lnTo>
                  <a:lnTo>
                    <a:pt x="0" y="17"/>
                  </a:lnTo>
                  <a:lnTo>
                    <a:pt x="0" y="523"/>
                  </a:lnTo>
                  <a:lnTo>
                    <a:pt x="256" y="499"/>
                  </a:lnTo>
                  <a:lnTo>
                    <a:pt x="12" y="24"/>
                  </a:lnTo>
                  <a:close/>
                </a:path>
              </a:pathLst>
            </a:custGeom>
            <a:solidFill>
              <a:srgbClr val="D8A9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15" name="Freeform 167"/>
            <p:cNvSpPr>
              <a:spLocks/>
            </p:cNvSpPr>
            <p:nvPr/>
          </p:nvSpPr>
          <p:spPr bwMode="auto">
            <a:xfrm>
              <a:off x="4540250" y="3568701"/>
              <a:ext cx="406400" cy="830263"/>
            </a:xfrm>
            <a:custGeom>
              <a:avLst/>
              <a:gdLst>
                <a:gd name="T0" fmla="*/ 12 w 256"/>
                <a:gd name="T1" fmla="*/ 24 h 523"/>
                <a:gd name="T2" fmla="*/ 7 w 256"/>
                <a:gd name="T3" fmla="*/ 15 h 523"/>
                <a:gd name="T4" fmla="*/ 0 w 256"/>
                <a:gd name="T5" fmla="*/ 0 h 523"/>
                <a:gd name="T6" fmla="*/ 0 w 256"/>
                <a:gd name="T7" fmla="*/ 17 h 523"/>
                <a:gd name="T8" fmla="*/ 0 w 256"/>
                <a:gd name="T9" fmla="*/ 523 h 523"/>
                <a:gd name="T10" fmla="*/ 256 w 256"/>
                <a:gd name="T11" fmla="*/ 499 h 523"/>
                <a:gd name="T12" fmla="*/ 12 w 256"/>
                <a:gd name="T13" fmla="*/ 24 h 523"/>
              </a:gdLst>
              <a:ahLst/>
              <a:cxnLst>
                <a:cxn ang="0">
                  <a:pos x="T0" y="T1"/>
                </a:cxn>
                <a:cxn ang="0">
                  <a:pos x="T2" y="T3"/>
                </a:cxn>
                <a:cxn ang="0">
                  <a:pos x="T4" y="T5"/>
                </a:cxn>
                <a:cxn ang="0">
                  <a:pos x="T6" y="T7"/>
                </a:cxn>
                <a:cxn ang="0">
                  <a:pos x="T8" y="T9"/>
                </a:cxn>
                <a:cxn ang="0">
                  <a:pos x="T10" y="T11"/>
                </a:cxn>
                <a:cxn ang="0">
                  <a:pos x="T12" y="T13"/>
                </a:cxn>
              </a:cxnLst>
              <a:rect l="0" t="0" r="r" b="b"/>
              <a:pathLst>
                <a:path w="256" h="523">
                  <a:moveTo>
                    <a:pt x="12" y="24"/>
                  </a:moveTo>
                  <a:lnTo>
                    <a:pt x="7" y="15"/>
                  </a:lnTo>
                  <a:lnTo>
                    <a:pt x="0" y="0"/>
                  </a:lnTo>
                  <a:lnTo>
                    <a:pt x="0" y="17"/>
                  </a:lnTo>
                  <a:lnTo>
                    <a:pt x="0" y="523"/>
                  </a:lnTo>
                  <a:lnTo>
                    <a:pt x="256" y="499"/>
                  </a:lnTo>
                  <a:lnTo>
                    <a:pt x="12" y="24"/>
                  </a:lnTo>
                  <a:close/>
                </a:path>
              </a:pathLst>
            </a:custGeom>
            <a:noFill/>
            <a:ln w="3175" cap="flat">
              <a:solidFill>
                <a:srgbClr val="D8A968"/>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16" name="Freeform 168"/>
            <p:cNvSpPr>
              <a:spLocks/>
            </p:cNvSpPr>
            <p:nvPr/>
          </p:nvSpPr>
          <p:spPr bwMode="auto">
            <a:xfrm>
              <a:off x="5538788" y="3021013"/>
              <a:ext cx="317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lnTo>
                    <a:pt x="0" y="0"/>
                  </a:lnTo>
                  <a:lnTo>
                    <a:pt x="2" y="0"/>
                  </a:lnTo>
                  <a:lnTo>
                    <a:pt x="0" y="0"/>
                  </a:lnTo>
                  <a:close/>
                </a:path>
              </a:pathLst>
            </a:custGeom>
            <a:solidFill>
              <a:srgbClr val="E4F1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17" name="Freeform 169"/>
            <p:cNvSpPr>
              <a:spLocks/>
            </p:cNvSpPr>
            <p:nvPr/>
          </p:nvSpPr>
          <p:spPr bwMode="auto">
            <a:xfrm>
              <a:off x="5538788" y="2354263"/>
              <a:ext cx="768350" cy="922338"/>
            </a:xfrm>
            <a:custGeom>
              <a:avLst/>
              <a:gdLst>
                <a:gd name="T0" fmla="*/ 474 w 484"/>
                <a:gd name="T1" fmla="*/ 569 h 581"/>
                <a:gd name="T2" fmla="*/ 89 w 484"/>
                <a:gd name="T3" fmla="*/ 0 h 581"/>
                <a:gd name="T4" fmla="*/ 4 w 484"/>
                <a:gd name="T5" fmla="*/ 409 h 581"/>
                <a:gd name="T6" fmla="*/ 0 w 484"/>
                <a:gd name="T7" fmla="*/ 420 h 581"/>
                <a:gd name="T8" fmla="*/ 2 w 484"/>
                <a:gd name="T9" fmla="*/ 420 h 581"/>
                <a:gd name="T10" fmla="*/ 2 w 484"/>
                <a:gd name="T11" fmla="*/ 420 h 581"/>
                <a:gd name="T12" fmla="*/ 472 w 484"/>
                <a:gd name="T13" fmla="*/ 576 h 581"/>
                <a:gd name="T14" fmla="*/ 484 w 484"/>
                <a:gd name="T15" fmla="*/ 581 h 581"/>
                <a:gd name="T16" fmla="*/ 474 w 484"/>
                <a:gd name="T17" fmla="*/ 569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 h="581">
                  <a:moveTo>
                    <a:pt x="474" y="569"/>
                  </a:moveTo>
                  <a:lnTo>
                    <a:pt x="89" y="0"/>
                  </a:lnTo>
                  <a:lnTo>
                    <a:pt x="4" y="409"/>
                  </a:lnTo>
                  <a:lnTo>
                    <a:pt x="0" y="420"/>
                  </a:lnTo>
                  <a:lnTo>
                    <a:pt x="2" y="420"/>
                  </a:lnTo>
                  <a:lnTo>
                    <a:pt x="2" y="420"/>
                  </a:lnTo>
                  <a:lnTo>
                    <a:pt x="472" y="576"/>
                  </a:lnTo>
                  <a:lnTo>
                    <a:pt x="484" y="581"/>
                  </a:lnTo>
                  <a:lnTo>
                    <a:pt x="474" y="569"/>
                  </a:lnTo>
                  <a:close/>
                </a:path>
              </a:pathLst>
            </a:custGeom>
            <a:solidFill>
              <a:srgbClr val="A74F50"/>
            </a:solidFill>
            <a:ln w="3175" cap="flat">
              <a:solidFill>
                <a:srgbClr val="A74F50"/>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118" name="Freeform 170"/>
            <p:cNvSpPr>
              <a:spLocks/>
            </p:cNvSpPr>
            <p:nvPr/>
          </p:nvSpPr>
          <p:spPr bwMode="auto">
            <a:xfrm>
              <a:off x="5527675" y="3017838"/>
              <a:ext cx="760413" cy="828675"/>
            </a:xfrm>
            <a:custGeom>
              <a:avLst/>
              <a:gdLst>
                <a:gd name="T0" fmla="*/ 9 w 479"/>
                <a:gd name="T1" fmla="*/ 2 h 522"/>
                <a:gd name="T2" fmla="*/ 9 w 479"/>
                <a:gd name="T3" fmla="*/ 2 h 522"/>
                <a:gd name="T4" fmla="*/ 7 w 479"/>
                <a:gd name="T5" fmla="*/ 2 h 522"/>
                <a:gd name="T6" fmla="*/ 0 w 479"/>
                <a:gd name="T7" fmla="*/ 0 h 522"/>
                <a:gd name="T8" fmla="*/ 4 w 479"/>
                <a:gd name="T9" fmla="*/ 12 h 522"/>
                <a:gd name="T10" fmla="*/ 288 w 479"/>
                <a:gd name="T11" fmla="*/ 522 h 522"/>
                <a:gd name="T12" fmla="*/ 479 w 479"/>
                <a:gd name="T13" fmla="*/ 158 h 522"/>
                <a:gd name="T14" fmla="*/ 9 w 479"/>
                <a:gd name="T15" fmla="*/ 2 h 5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9" h="522">
                  <a:moveTo>
                    <a:pt x="9" y="2"/>
                  </a:moveTo>
                  <a:lnTo>
                    <a:pt x="9" y="2"/>
                  </a:lnTo>
                  <a:lnTo>
                    <a:pt x="7" y="2"/>
                  </a:lnTo>
                  <a:lnTo>
                    <a:pt x="0" y="0"/>
                  </a:lnTo>
                  <a:lnTo>
                    <a:pt x="4" y="12"/>
                  </a:lnTo>
                  <a:lnTo>
                    <a:pt x="288" y="522"/>
                  </a:lnTo>
                  <a:lnTo>
                    <a:pt x="479" y="158"/>
                  </a:lnTo>
                  <a:lnTo>
                    <a:pt x="9" y="2"/>
                  </a:lnTo>
                  <a:close/>
                </a:path>
              </a:pathLst>
            </a:custGeom>
            <a:solidFill>
              <a:srgbClr val="E97948"/>
            </a:solidFill>
            <a:ln w="3175" cap="flat">
              <a:solidFill>
                <a:srgbClr val="E97948"/>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119" name="Freeform 171"/>
            <p:cNvSpPr>
              <a:spLocks/>
            </p:cNvSpPr>
            <p:nvPr/>
          </p:nvSpPr>
          <p:spPr bwMode="auto">
            <a:xfrm>
              <a:off x="4897438" y="2354263"/>
              <a:ext cx="782638" cy="666750"/>
            </a:xfrm>
            <a:custGeom>
              <a:avLst/>
              <a:gdLst>
                <a:gd name="T0" fmla="*/ 493 w 493"/>
                <a:gd name="T1" fmla="*/ 0 h 420"/>
                <a:gd name="T2" fmla="*/ 493 w 493"/>
                <a:gd name="T3" fmla="*/ 0 h 420"/>
                <a:gd name="T4" fmla="*/ 482 w 493"/>
                <a:gd name="T5" fmla="*/ 0 h 420"/>
                <a:gd name="T6" fmla="*/ 0 w 493"/>
                <a:gd name="T7" fmla="*/ 187 h 420"/>
                <a:gd name="T8" fmla="*/ 404 w 493"/>
                <a:gd name="T9" fmla="*/ 420 h 420"/>
                <a:gd name="T10" fmla="*/ 408 w 493"/>
                <a:gd name="T11" fmla="*/ 409 h 420"/>
                <a:gd name="T12" fmla="*/ 493 w 493"/>
                <a:gd name="T13" fmla="*/ 0 h 420"/>
              </a:gdLst>
              <a:ahLst/>
              <a:cxnLst>
                <a:cxn ang="0">
                  <a:pos x="T0" y="T1"/>
                </a:cxn>
                <a:cxn ang="0">
                  <a:pos x="T2" y="T3"/>
                </a:cxn>
                <a:cxn ang="0">
                  <a:pos x="T4" y="T5"/>
                </a:cxn>
                <a:cxn ang="0">
                  <a:pos x="T6" y="T7"/>
                </a:cxn>
                <a:cxn ang="0">
                  <a:pos x="T8" y="T9"/>
                </a:cxn>
                <a:cxn ang="0">
                  <a:pos x="T10" y="T11"/>
                </a:cxn>
                <a:cxn ang="0">
                  <a:pos x="T12" y="T13"/>
                </a:cxn>
              </a:cxnLst>
              <a:rect l="0" t="0" r="r" b="b"/>
              <a:pathLst>
                <a:path w="493" h="420">
                  <a:moveTo>
                    <a:pt x="493" y="0"/>
                  </a:moveTo>
                  <a:lnTo>
                    <a:pt x="493" y="0"/>
                  </a:lnTo>
                  <a:lnTo>
                    <a:pt x="482" y="0"/>
                  </a:lnTo>
                  <a:lnTo>
                    <a:pt x="0" y="187"/>
                  </a:lnTo>
                  <a:lnTo>
                    <a:pt x="404" y="420"/>
                  </a:lnTo>
                  <a:lnTo>
                    <a:pt x="408" y="409"/>
                  </a:lnTo>
                  <a:lnTo>
                    <a:pt x="493" y="0"/>
                  </a:lnTo>
                  <a:close/>
                </a:path>
              </a:pathLst>
            </a:custGeom>
            <a:solidFill>
              <a:srgbClr val="C858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20" name="Freeform 172"/>
            <p:cNvSpPr>
              <a:spLocks/>
            </p:cNvSpPr>
            <p:nvPr/>
          </p:nvSpPr>
          <p:spPr bwMode="auto">
            <a:xfrm>
              <a:off x="4897438" y="2354263"/>
              <a:ext cx="782638" cy="666750"/>
            </a:xfrm>
            <a:custGeom>
              <a:avLst/>
              <a:gdLst>
                <a:gd name="T0" fmla="*/ 493 w 493"/>
                <a:gd name="T1" fmla="*/ 0 h 420"/>
                <a:gd name="T2" fmla="*/ 493 w 493"/>
                <a:gd name="T3" fmla="*/ 0 h 420"/>
                <a:gd name="T4" fmla="*/ 482 w 493"/>
                <a:gd name="T5" fmla="*/ 0 h 420"/>
                <a:gd name="T6" fmla="*/ 0 w 493"/>
                <a:gd name="T7" fmla="*/ 187 h 420"/>
                <a:gd name="T8" fmla="*/ 404 w 493"/>
                <a:gd name="T9" fmla="*/ 420 h 420"/>
                <a:gd name="T10" fmla="*/ 408 w 493"/>
                <a:gd name="T11" fmla="*/ 409 h 420"/>
                <a:gd name="T12" fmla="*/ 493 w 493"/>
                <a:gd name="T13" fmla="*/ 0 h 420"/>
              </a:gdLst>
              <a:ahLst/>
              <a:cxnLst>
                <a:cxn ang="0">
                  <a:pos x="T0" y="T1"/>
                </a:cxn>
                <a:cxn ang="0">
                  <a:pos x="T2" y="T3"/>
                </a:cxn>
                <a:cxn ang="0">
                  <a:pos x="T4" y="T5"/>
                </a:cxn>
                <a:cxn ang="0">
                  <a:pos x="T6" y="T7"/>
                </a:cxn>
                <a:cxn ang="0">
                  <a:pos x="T8" y="T9"/>
                </a:cxn>
                <a:cxn ang="0">
                  <a:pos x="T10" y="T11"/>
                </a:cxn>
                <a:cxn ang="0">
                  <a:pos x="T12" y="T13"/>
                </a:cxn>
              </a:cxnLst>
              <a:rect l="0" t="0" r="r" b="b"/>
              <a:pathLst>
                <a:path w="493" h="420">
                  <a:moveTo>
                    <a:pt x="493" y="0"/>
                  </a:moveTo>
                  <a:lnTo>
                    <a:pt x="493" y="0"/>
                  </a:lnTo>
                  <a:lnTo>
                    <a:pt x="482" y="0"/>
                  </a:lnTo>
                  <a:lnTo>
                    <a:pt x="0" y="187"/>
                  </a:lnTo>
                  <a:lnTo>
                    <a:pt x="404" y="420"/>
                  </a:lnTo>
                  <a:lnTo>
                    <a:pt x="408" y="409"/>
                  </a:lnTo>
                  <a:lnTo>
                    <a:pt x="493" y="0"/>
                  </a:lnTo>
                  <a:close/>
                </a:path>
              </a:pathLst>
            </a:custGeom>
            <a:noFill/>
            <a:ln w="3175" cap="flat">
              <a:solidFill>
                <a:srgbClr val="C8584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21" name="Freeform 173"/>
            <p:cNvSpPr>
              <a:spLocks/>
            </p:cNvSpPr>
            <p:nvPr/>
          </p:nvSpPr>
          <p:spPr bwMode="auto">
            <a:xfrm>
              <a:off x="4551363" y="3017838"/>
              <a:ext cx="982663" cy="949325"/>
            </a:xfrm>
            <a:custGeom>
              <a:avLst/>
              <a:gdLst>
                <a:gd name="T0" fmla="*/ 619 w 619"/>
                <a:gd name="T1" fmla="*/ 12 h 598"/>
                <a:gd name="T2" fmla="*/ 615 w 619"/>
                <a:gd name="T3" fmla="*/ 0 h 598"/>
                <a:gd name="T4" fmla="*/ 0 w 619"/>
                <a:gd name="T5" fmla="*/ 362 h 598"/>
                <a:gd name="T6" fmla="*/ 5 w 619"/>
                <a:gd name="T7" fmla="*/ 371 h 598"/>
                <a:gd name="T8" fmla="*/ 473 w 619"/>
                <a:gd name="T9" fmla="*/ 598 h 598"/>
                <a:gd name="T10" fmla="*/ 619 w 619"/>
                <a:gd name="T11" fmla="*/ 12 h 598"/>
              </a:gdLst>
              <a:ahLst/>
              <a:cxnLst>
                <a:cxn ang="0">
                  <a:pos x="T0" y="T1"/>
                </a:cxn>
                <a:cxn ang="0">
                  <a:pos x="T2" y="T3"/>
                </a:cxn>
                <a:cxn ang="0">
                  <a:pos x="T4" y="T5"/>
                </a:cxn>
                <a:cxn ang="0">
                  <a:pos x="T6" y="T7"/>
                </a:cxn>
                <a:cxn ang="0">
                  <a:pos x="T8" y="T9"/>
                </a:cxn>
                <a:cxn ang="0">
                  <a:pos x="T10" y="T11"/>
                </a:cxn>
              </a:cxnLst>
              <a:rect l="0" t="0" r="r" b="b"/>
              <a:pathLst>
                <a:path w="619" h="598">
                  <a:moveTo>
                    <a:pt x="619" y="12"/>
                  </a:moveTo>
                  <a:lnTo>
                    <a:pt x="615" y="0"/>
                  </a:lnTo>
                  <a:lnTo>
                    <a:pt x="0" y="362"/>
                  </a:lnTo>
                  <a:lnTo>
                    <a:pt x="5" y="371"/>
                  </a:lnTo>
                  <a:lnTo>
                    <a:pt x="473" y="598"/>
                  </a:lnTo>
                  <a:lnTo>
                    <a:pt x="619" y="12"/>
                  </a:lnTo>
                  <a:close/>
                </a:path>
              </a:pathLst>
            </a:custGeom>
            <a:solidFill>
              <a:srgbClr val="E0804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22" name="Freeform 174"/>
            <p:cNvSpPr>
              <a:spLocks/>
            </p:cNvSpPr>
            <p:nvPr/>
          </p:nvSpPr>
          <p:spPr bwMode="auto">
            <a:xfrm>
              <a:off x="4551363" y="3017838"/>
              <a:ext cx="982663" cy="949325"/>
            </a:xfrm>
            <a:custGeom>
              <a:avLst/>
              <a:gdLst>
                <a:gd name="T0" fmla="*/ 619 w 619"/>
                <a:gd name="T1" fmla="*/ 12 h 598"/>
                <a:gd name="T2" fmla="*/ 615 w 619"/>
                <a:gd name="T3" fmla="*/ 0 h 598"/>
                <a:gd name="T4" fmla="*/ 0 w 619"/>
                <a:gd name="T5" fmla="*/ 362 h 598"/>
                <a:gd name="T6" fmla="*/ 5 w 619"/>
                <a:gd name="T7" fmla="*/ 371 h 598"/>
                <a:gd name="T8" fmla="*/ 473 w 619"/>
                <a:gd name="T9" fmla="*/ 598 h 598"/>
                <a:gd name="T10" fmla="*/ 619 w 619"/>
                <a:gd name="T11" fmla="*/ 12 h 598"/>
              </a:gdLst>
              <a:ahLst/>
              <a:cxnLst>
                <a:cxn ang="0">
                  <a:pos x="T0" y="T1"/>
                </a:cxn>
                <a:cxn ang="0">
                  <a:pos x="T2" y="T3"/>
                </a:cxn>
                <a:cxn ang="0">
                  <a:pos x="T4" y="T5"/>
                </a:cxn>
                <a:cxn ang="0">
                  <a:pos x="T6" y="T7"/>
                </a:cxn>
                <a:cxn ang="0">
                  <a:pos x="T8" y="T9"/>
                </a:cxn>
                <a:cxn ang="0">
                  <a:pos x="T10" y="T11"/>
                </a:cxn>
              </a:cxnLst>
              <a:rect l="0" t="0" r="r" b="b"/>
              <a:pathLst>
                <a:path w="619" h="598">
                  <a:moveTo>
                    <a:pt x="619" y="12"/>
                  </a:moveTo>
                  <a:lnTo>
                    <a:pt x="615" y="0"/>
                  </a:lnTo>
                  <a:lnTo>
                    <a:pt x="0" y="362"/>
                  </a:lnTo>
                  <a:lnTo>
                    <a:pt x="5" y="371"/>
                  </a:lnTo>
                  <a:lnTo>
                    <a:pt x="473" y="598"/>
                  </a:lnTo>
                  <a:lnTo>
                    <a:pt x="619" y="12"/>
                  </a:lnTo>
                  <a:close/>
                </a:path>
              </a:pathLst>
            </a:custGeom>
            <a:noFill/>
            <a:ln w="3175" cap="flat">
              <a:solidFill>
                <a:srgbClr val="E08047"/>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23" name="Freeform 175"/>
            <p:cNvSpPr>
              <a:spLocks/>
            </p:cNvSpPr>
            <p:nvPr/>
          </p:nvSpPr>
          <p:spPr bwMode="auto">
            <a:xfrm>
              <a:off x="4946650" y="3967163"/>
              <a:ext cx="1052513" cy="790575"/>
            </a:xfrm>
            <a:custGeom>
              <a:avLst/>
              <a:gdLst>
                <a:gd name="T0" fmla="*/ 659 w 663"/>
                <a:gd name="T1" fmla="*/ 491 h 498"/>
                <a:gd name="T2" fmla="*/ 224 w 663"/>
                <a:gd name="T3" fmla="*/ 0 h 498"/>
                <a:gd name="T4" fmla="*/ 0 w 663"/>
                <a:gd name="T5" fmla="*/ 248 h 498"/>
                <a:gd name="T6" fmla="*/ 656 w 663"/>
                <a:gd name="T7" fmla="*/ 494 h 498"/>
                <a:gd name="T8" fmla="*/ 659 w 663"/>
                <a:gd name="T9" fmla="*/ 496 h 498"/>
                <a:gd name="T10" fmla="*/ 663 w 663"/>
                <a:gd name="T11" fmla="*/ 498 h 498"/>
                <a:gd name="T12" fmla="*/ 659 w 663"/>
                <a:gd name="T13" fmla="*/ 491 h 498"/>
              </a:gdLst>
              <a:ahLst/>
              <a:cxnLst>
                <a:cxn ang="0">
                  <a:pos x="T0" y="T1"/>
                </a:cxn>
                <a:cxn ang="0">
                  <a:pos x="T2" y="T3"/>
                </a:cxn>
                <a:cxn ang="0">
                  <a:pos x="T4" y="T5"/>
                </a:cxn>
                <a:cxn ang="0">
                  <a:pos x="T6" y="T7"/>
                </a:cxn>
                <a:cxn ang="0">
                  <a:pos x="T8" y="T9"/>
                </a:cxn>
                <a:cxn ang="0">
                  <a:pos x="T10" y="T11"/>
                </a:cxn>
                <a:cxn ang="0">
                  <a:pos x="T12" y="T13"/>
                </a:cxn>
              </a:cxnLst>
              <a:rect l="0" t="0" r="r" b="b"/>
              <a:pathLst>
                <a:path w="663" h="498">
                  <a:moveTo>
                    <a:pt x="659" y="491"/>
                  </a:moveTo>
                  <a:lnTo>
                    <a:pt x="224" y="0"/>
                  </a:lnTo>
                  <a:lnTo>
                    <a:pt x="0" y="248"/>
                  </a:lnTo>
                  <a:lnTo>
                    <a:pt x="656" y="494"/>
                  </a:lnTo>
                  <a:lnTo>
                    <a:pt x="659" y="496"/>
                  </a:lnTo>
                  <a:lnTo>
                    <a:pt x="663" y="498"/>
                  </a:lnTo>
                  <a:lnTo>
                    <a:pt x="659" y="491"/>
                  </a:lnTo>
                  <a:close/>
                </a:path>
              </a:pathLst>
            </a:custGeom>
            <a:solidFill>
              <a:srgbClr val="F8C86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24" name="Freeform 176"/>
            <p:cNvSpPr>
              <a:spLocks/>
            </p:cNvSpPr>
            <p:nvPr/>
          </p:nvSpPr>
          <p:spPr bwMode="auto">
            <a:xfrm>
              <a:off x="4946650" y="3967163"/>
              <a:ext cx="1052513" cy="790575"/>
            </a:xfrm>
            <a:custGeom>
              <a:avLst/>
              <a:gdLst>
                <a:gd name="T0" fmla="*/ 659 w 663"/>
                <a:gd name="T1" fmla="*/ 491 h 498"/>
                <a:gd name="T2" fmla="*/ 224 w 663"/>
                <a:gd name="T3" fmla="*/ 0 h 498"/>
                <a:gd name="T4" fmla="*/ 0 w 663"/>
                <a:gd name="T5" fmla="*/ 248 h 498"/>
                <a:gd name="T6" fmla="*/ 656 w 663"/>
                <a:gd name="T7" fmla="*/ 494 h 498"/>
                <a:gd name="T8" fmla="*/ 659 w 663"/>
                <a:gd name="T9" fmla="*/ 496 h 498"/>
                <a:gd name="T10" fmla="*/ 663 w 663"/>
                <a:gd name="T11" fmla="*/ 498 h 498"/>
                <a:gd name="T12" fmla="*/ 659 w 663"/>
                <a:gd name="T13" fmla="*/ 491 h 498"/>
              </a:gdLst>
              <a:ahLst/>
              <a:cxnLst>
                <a:cxn ang="0">
                  <a:pos x="T0" y="T1"/>
                </a:cxn>
                <a:cxn ang="0">
                  <a:pos x="T2" y="T3"/>
                </a:cxn>
                <a:cxn ang="0">
                  <a:pos x="T4" y="T5"/>
                </a:cxn>
                <a:cxn ang="0">
                  <a:pos x="T6" y="T7"/>
                </a:cxn>
                <a:cxn ang="0">
                  <a:pos x="T8" y="T9"/>
                </a:cxn>
                <a:cxn ang="0">
                  <a:pos x="T10" y="T11"/>
                </a:cxn>
                <a:cxn ang="0">
                  <a:pos x="T12" y="T13"/>
                </a:cxn>
              </a:cxnLst>
              <a:rect l="0" t="0" r="r" b="b"/>
              <a:pathLst>
                <a:path w="663" h="498">
                  <a:moveTo>
                    <a:pt x="659" y="491"/>
                  </a:moveTo>
                  <a:lnTo>
                    <a:pt x="224" y="0"/>
                  </a:lnTo>
                  <a:lnTo>
                    <a:pt x="0" y="248"/>
                  </a:lnTo>
                  <a:lnTo>
                    <a:pt x="656" y="494"/>
                  </a:lnTo>
                  <a:lnTo>
                    <a:pt x="659" y="496"/>
                  </a:lnTo>
                  <a:lnTo>
                    <a:pt x="663" y="498"/>
                  </a:lnTo>
                  <a:lnTo>
                    <a:pt x="659" y="491"/>
                  </a:lnTo>
                  <a:close/>
                </a:path>
              </a:pathLst>
            </a:custGeom>
            <a:noFill/>
            <a:ln w="3175" cap="flat">
              <a:solidFill>
                <a:srgbClr val="F8C86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25" name="Freeform 177"/>
            <p:cNvSpPr>
              <a:spLocks/>
            </p:cNvSpPr>
            <p:nvPr/>
          </p:nvSpPr>
          <p:spPr bwMode="auto">
            <a:xfrm>
              <a:off x="4559300" y="3606801"/>
              <a:ext cx="742950" cy="754063"/>
            </a:xfrm>
            <a:custGeom>
              <a:avLst/>
              <a:gdLst>
                <a:gd name="T0" fmla="*/ 0 w 468"/>
                <a:gd name="T1" fmla="*/ 0 h 475"/>
                <a:gd name="T2" fmla="*/ 244 w 468"/>
                <a:gd name="T3" fmla="*/ 475 h 475"/>
                <a:gd name="T4" fmla="*/ 468 w 468"/>
                <a:gd name="T5" fmla="*/ 227 h 475"/>
                <a:gd name="T6" fmla="*/ 0 w 468"/>
                <a:gd name="T7" fmla="*/ 0 h 475"/>
              </a:gdLst>
              <a:ahLst/>
              <a:cxnLst>
                <a:cxn ang="0">
                  <a:pos x="T0" y="T1"/>
                </a:cxn>
                <a:cxn ang="0">
                  <a:pos x="T2" y="T3"/>
                </a:cxn>
                <a:cxn ang="0">
                  <a:pos x="T4" y="T5"/>
                </a:cxn>
                <a:cxn ang="0">
                  <a:pos x="T6" y="T7"/>
                </a:cxn>
              </a:cxnLst>
              <a:rect l="0" t="0" r="r" b="b"/>
              <a:pathLst>
                <a:path w="468" h="475">
                  <a:moveTo>
                    <a:pt x="0" y="0"/>
                  </a:moveTo>
                  <a:lnTo>
                    <a:pt x="244" y="475"/>
                  </a:lnTo>
                  <a:lnTo>
                    <a:pt x="468" y="227"/>
                  </a:lnTo>
                  <a:lnTo>
                    <a:pt x="0" y="0"/>
                  </a:lnTo>
                  <a:close/>
                </a:path>
              </a:pathLst>
            </a:custGeom>
            <a:solidFill>
              <a:srgbClr val="F49F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26" name="Freeform 178"/>
            <p:cNvSpPr>
              <a:spLocks/>
            </p:cNvSpPr>
            <p:nvPr/>
          </p:nvSpPr>
          <p:spPr bwMode="auto">
            <a:xfrm>
              <a:off x="4540250" y="4360863"/>
              <a:ext cx="3079750" cy="1184275"/>
            </a:xfrm>
            <a:custGeom>
              <a:avLst/>
              <a:gdLst>
                <a:gd name="T0" fmla="*/ 1682 w 1940"/>
                <a:gd name="T1" fmla="*/ 182 h 746"/>
                <a:gd name="T2" fmla="*/ 1467 w 1940"/>
                <a:gd name="T3" fmla="*/ 66 h 746"/>
                <a:gd name="T4" fmla="*/ 919 w 1940"/>
                <a:gd name="T5" fmla="*/ 250 h 746"/>
                <a:gd name="T6" fmla="*/ 912 w 1940"/>
                <a:gd name="T7" fmla="*/ 246 h 746"/>
                <a:gd name="T8" fmla="*/ 256 w 1940"/>
                <a:gd name="T9" fmla="*/ 0 h 746"/>
                <a:gd name="T10" fmla="*/ 0 w 1940"/>
                <a:gd name="T11" fmla="*/ 409 h 746"/>
                <a:gd name="T12" fmla="*/ 0 w 1940"/>
                <a:gd name="T13" fmla="*/ 746 h 746"/>
                <a:gd name="T14" fmla="*/ 1940 w 1940"/>
                <a:gd name="T15" fmla="*/ 746 h 746"/>
                <a:gd name="T16" fmla="*/ 1940 w 1940"/>
                <a:gd name="T17" fmla="*/ 321 h 746"/>
                <a:gd name="T18" fmla="*/ 1682 w 1940"/>
                <a:gd name="T19" fmla="*/ 182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0" h="746">
                  <a:moveTo>
                    <a:pt x="1682" y="182"/>
                  </a:moveTo>
                  <a:lnTo>
                    <a:pt x="1467" y="66"/>
                  </a:lnTo>
                  <a:lnTo>
                    <a:pt x="919" y="250"/>
                  </a:lnTo>
                  <a:lnTo>
                    <a:pt x="912" y="246"/>
                  </a:lnTo>
                  <a:lnTo>
                    <a:pt x="256" y="0"/>
                  </a:lnTo>
                  <a:lnTo>
                    <a:pt x="0" y="409"/>
                  </a:lnTo>
                  <a:lnTo>
                    <a:pt x="0" y="746"/>
                  </a:lnTo>
                  <a:lnTo>
                    <a:pt x="1940" y="746"/>
                  </a:lnTo>
                  <a:lnTo>
                    <a:pt x="1940" y="321"/>
                  </a:lnTo>
                  <a:lnTo>
                    <a:pt x="1682" y="182"/>
                  </a:lnTo>
                  <a:close/>
                </a:path>
              </a:pathLst>
            </a:custGeom>
            <a:solidFill>
              <a:srgbClr val="EEEEE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27" name="Freeform 179"/>
            <p:cNvSpPr>
              <a:spLocks/>
            </p:cNvSpPr>
            <p:nvPr/>
          </p:nvSpPr>
          <p:spPr bwMode="auto">
            <a:xfrm>
              <a:off x="4792663" y="2098676"/>
              <a:ext cx="2852738" cy="2587625"/>
            </a:xfrm>
            <a:custGeom>
              <a:avLst/>
              <a:gdLst>
                <a:gd name="T0" fmla="*/ 1797 w 1797"/>
                <a:gd name="T1" fmla="*/ 95 h 1630"/>
                <a:gd name="T2" fmla="*/ 1653 w 1797"/>
                <a:gd name="T3" fmla="*/ 324 h 1630"/>
                <a:gd name="T4" fmla="*/ 1249 w 1797"/>
                <a:gd name="T5" fmla="*/ 548 h 1630"/>
                <a:gd name="T6" fmla="*/ 1797 w 1797"/>
                <a:gd name="T7" fmla="*/ 537 h 1630"/>
                <a:gd name="T8" fmla="*/ 1797 w 1797"/>
                <a:gd name="T9" fmla="*/ 969 h 1630"/>
                <a:gd name="T10" fmla="*/ 1596 w 1797"/>
                <a:gd name="T11" fmla="*/ 1385 h 1630"/>
                <a:gd name="T12" fmla="*/ 1433 w 1797"/>
                <a:gd name="T13" fmla="*/ 1560 h 1630"/>
                <a:gd name="T14" fmla="*/ 1308 w 1797"/>
                <a:gd name="T15" fmla="*/ 1491 h 1630"/>
                <a:gd name="T16" fmla="*/ 907 w 1797"/>
                <a:gd name="T17" fmla="*/ 1630 h 1630"/>
                <a:gd name="T18" fmla="*/ 446 w 1797"/>
                <a:gd name="T19" fmla="*/ 1319 h 1630"/>
                <a:gd name="T20" fmla="*/ 954 w 1797"/>
                <a:gd name="T21" fmla="*/ 1068 h 1630"/>
                <a:gd name="T22" fmla="*/ 734 w 1797"/>
                <a:gd name="T23" fmla="*/ 721 h 1630"/>
                <a:gd name="T24" fmla="*/ 361 w 1797"/>
                <a:gd name="T25" fmla="*/ 941 h 1630"/>
                <a:gd name="T26" fmla="*/ 0 w 1797"/>
                <a:gd name="T27" fmla="*/ 477 h 1630"/>
                <a:gd name="T28" fmla="*/ 515 w 1797"/>
                <a:gd name="T29" fmla="*/ 203 h 1630"/>
                <a:gd name="T30" fmla="*/ 812 w 1797"/>
                <a:gd name="T31" fmla="*/ 192 h 1630"/>
                <a:gd name="T32" fmla="*/ 1081 w 1797"/>
                <a:gd name="T33" fmla="*/ 222 h 1630"/>
                <a:gd name="T34" fmla="*/ 1181 w 1797"/>
                <a:gd name="T35" fmla="*/ 234 h 1630"/>
                <a:gd name="T36" fmla="*/ 1289 w 1797"/>
                <a:gd name="T37" fmla="*/ 192 h 1630"/>
                <a:gd name="T38" fmla="*/ 1502 w 1797"/>
                <a:gd name="T39" fmla="*/ 272 h 1630"/>
                <a:gd name="T40" fmla="*/ 1771 w 1797"/>
                <a:gd name="T41" fmla="*/ 0 h 1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7" h="1630">
                  <a:moveTo>
                    <a:pt x="1797" y="95"/>
                  </a:moveTo>
                  <a:lnTo>
                    <a:pt x="1653" y="324"/>
                  </a:lnTo>
                  <a:lnTo>
                    <a:pt x="1249" y="548"/>
                  </a:lnTo>
                  <a:lnTo>
                    <a:pt x="1797" y="537"/>
                  </a:lnTo>
                  <a:lnTo>
                    <a:pt x="1797" y="969"/>
                  </a:lnTo>
                  <a:lnTo>
                    <a:pt x="1596" y="1385"/>
                  </a:lnTo>
                  <a:lnTo>
                    <a:pt x="1433" y="1560"/>
                  </a:lnTo>
                  <a:lnTo>
                    <a:pt x="1308" y="1491"/>
                  </a:lnTo>
                  <a:lnTo>
                    <a:pt x="907" y="1630"/>
                  </a:lnTo>
                  <a:lnTo>
                    <a:pt x="446" y="1319"/>
                  </a:lnTo>
                  <a:lnTo>
                    <a:pt x="954" y="1068"/>
                  </a:lnTo>
                  <a:lnTo>
                    <a:pt x="734" y="721"/>
                  </a:lnTo>
                  <a:lnTo>
                    <a:pt x="361" y="941"/>
                  </a:lnTo>
                  <a:lnTo>
                    <a:pt x="0" y="477"/>
                  </a:lnTo>
                  <a:lnTo>
                    <a:pt x="515" y="203"/>
                  </a:lnTo>
                  <a:lnTo>
                    <a:pt x="812" y="192"/>
                  </a:lnTo>
                  <a:lnTo>
                    <a:pt x="1081" y="222"/>
                  </a:lnTo>
                  <a:lnTo>
                    <a:pt x="1181" y="234"/>
                  </a:lnTo>
                  <a:lnTo>
                    <a:pt x="1289" y="192"/>
                  </a:lnTo>
                  <a:lnTo>
                    <a:pt x="1502" y="272"/>
                  </a:lnTo>
                  <a:lnTo>
                    <a:pt x="1771" y="0"/>
                  </a:lnTo>
                </a:path>
              </a:pathLst>
            </a:custGeom>
            <a:noFill/>
            <a:ln w="3175" cap="flat">
              <a:solidFill>
                <a:srgbClr val="FFFF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28" name="Freeform 180"/>
            <p:cNvSpPr>
              <a:spLocks/>
            </p:cNvSpPr>
            <p:nvPr/>
          </p:nvSpPr>
          <p:spPr bwMode="auto">
            <a:xfrm>
              <a:off x="5957888" y="2451101"/>
              <a:ext cx="1687513" cy="792163"/>
            </a:xfrm>
            <a:custGeom>
              <a:avLst/>
              <a:gdLst>
                <a:gd name="T0" fmla="*/ 1063 w 1063"/>
                <a:gd name="T1" fmla="*/ 244 h 499"/>
                <a:gd name="T2" fmla="*/ 919 w 1063"/>
                <a:gd name="T3" fmla="*/ 102 h 499"/>
                <a:gd name="T4" fmla="*/ 768 w 1063"/>
                <a:gd name="T5" fmla="*/ 50 h 499"/>
                <a:gd name="T6" fmla="*/ 515 w 1063"/>
                <a:gd name="T7" fmla="*/ 326 h 499"/>
                <a:gd name="T8" fmla="*/ 0 w 1063"/>
                <a:gd name="T9" fmla="*/ 499 h 499"/>
                <a:gd name="T10" fmla="*/ 347 w 1063"/>
                <a:gd name="T11" fmla="*/ 0 h 499"/>
              </a:gdLst>
              <a:ahLst/>
              <a:cxnLst>
                <a:cxn ang="0">
                  <a:pos x="T0" y="T1"/>
                </a:cxn>
                <a:cxn ang="0">
                  <a:pos x="T2" y="T3"/>
                </a:cxn>
                <a:cxn ang="0">
                  <a:pos x="T4" y="T5"/>
                </a:cxn>
                <a:cxn ang="0">
                  <a:pos x="T6" y="T7"/>
                </a:cxn>
                <a:cxn ang="0">
                  <a:pos x="T8" y="T9"/>
                </a:cxn>
                <a:cxn ang="0">
                  <a:pos x="T10" y="T11"/>
                </a:cxn>
              </a:cxnLst>
              <a:rect l="0" t="0" r="r" b="b"/>
              <a:pathLst>
                <a:path w="1063" h="499">
                  <a:moveTo>
                    <a:pt x="1063" y="244"/>
                  </a:moveTo>
                  <a:lnTo>
                    <a:pt x="919" y="102"/>
                  </a:lnTo>
                  <a:lnTo>
                    <a:pt x="768" y="50"/>
                  </a:lnTo>
                  <a:lnTo>
                    <a:pt x="515" y="326"/>
                  </a:lnTo>
                  <a:lnTo>
                    <a:pt x="0" y="499"/>
                  </a:lnTo>
                  <a:lnTo>
                    <a:pt x="347" y="0"/>
                  </a:lnTo>
                </a:path>
              </a:pathLst>
            </a:custGeom>
            <a:noFill/>
            <a:ln w="3175" cap="flat">
              <a:solidFill>
                <a:srgbClr val="FFFF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29" name="Freeform 181"/>
            <p:cNvSpPr>
              <a:spLocks/>
            </p:cNvSpPr>
            <p:nvPr/>
          </p:nvSpPr>
          <p:spPr bwMode="auto">
            <a:xfrm>
              <a:off x="4551363" y="3592513"/>
              <a:ext cx="949325" cy="952500"/>
            </a:xfrm>
            <a:custGeom>
              <a:avLst/>
              <a:gdLst>
                <a:gd name="T0" fmla="*/ 513 w 598"/>
                <a:gd name="T1" fmla="*/ 0 h 600"/>
                <a:gd name="T2" fmla="*/ 598 w 598"/>
                <a:gd name="T3" fmla="*/ 378 h 600"/>
                <a:gd name="T4" fmla="*/ 556 w 598"/>
                <a:gd name="T5" fmla="*/ 600 h 600"/>
                <a:gd name="T6" fmla="*/ 249 w 598"/>
                <a:gd name="T7" fmla="*/ 484 h 600"/>
                <a:gd name="T8" fmla="*/ 0 w 598"/>
                <a:gd name="T9" fmla="*/ 245 h 600"/>
                <a:gd name="T10" fmla="*/ 5 w 598"/>
                <a:gd name="T11" fmla="*/ 137 h 600"/>
                <a:gd name="T12" fmla="*/ 513 w 598"/>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598" h="600">
                  <a:moveTo>
                    <a:pt x="513" y="0"/>
                  </a:moveTo>
                  <a:lnTo>
                    <a:pt x="598" y="378"/>
                  </a:lnTo>
                  <a:lnTo>
                    <a:pt x="556" y="600"/>
                  </a:lnTo>
                  <a:lnTo>
                    <a:pt x="249" y="484"/>
                  </a:lnTo>
                  <a:lnTo>
                    <a:pt x="0" y="245"/>
                  </a:lnTo>
                  <a:lnTo>
                    <a:pt x="5" y="137"/>
                  </a:lnTo>
                  <a:lnTo>
                    <a:pt x="513" y="0"/>
                  </a:lnTo>
                  <a:close/>
                </a:path>
              </a:pathLst>
            </a:custGeom>
            <a:noFill/>
            <a:ln w="3175" cap="flat">
              <a:solidFill>
                <a:srgbClr val="FFFF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30" name="Freeform 182"/>
            <p:cNvSpPr>
              <a:spLocks/>
            </p:cNvSpPr>
            <p:nvPr/>
          </p:nvSpPr>
          <p:spPr bwMode="auto">
            <a:xfrm>
              <a:off x="5365750" y="2420938"/>
              <a:ext cx="573088" cy="1171575"/>
            </a:xfrm>
            <a:custGeom>
              <a:avLst/>
              <a:gdLst>
                <a:gd name="T0" fmla="*/ 154 w 361"/>
                <a:gd name="T1" fmla="*/ 0 h 738"/>
                <a:gd name="T2" fmla="*/ 361 w 361"/>
                <a:gd name="T3" fmla="*/ 525 h 738"/>
                <a:gd name="T4" fmla="*/ 0 w 361"/>
                <a:gd name="T5" fmla="*/ 738 h 738"/>
                <a:gd name="T6" fmla="*/ 154 w 361"/>
                <a:gd name="T7" fmla="*/ 0 h 738"/>
              </a:gdLst>
              <a:ahLst/>
              <a:cxnLst>
                <a:cxn ang="0">
                  <a:pos x="T0" y="T1"/>
                </a:cxn>
                <a:cxn ang="0">
                  <a:pos x="T2" y="T3"/>
                </a:cxn>
                <a:cxn ang="0">
                  <a:pos x="T4" y="T5"/>
                </a:cxn>
                <a:cxn ang="0">
                  <a:pos x="T6" y="T7"/>
                </a:cxn>
              </a:cxnLst>
              <a:rect l="0" t="0" r="r" b="b"/>
              <a:pathLst>
                <a:path w="361" h="738">
                  <a:moveTo>
                    <a:pt x="154" y="0"/>
                  </a:moveTo>
                  <a:lnTo>
                    <a:pt x="361" y="525"/>
                  </a:lnTo>
                  <a:lnTo>
                    <a:pt x="0" y="738"/>
                  </a:lnTo>
                  <a:lnTo>
                    <a:pt x="154" y="0"/>
                  </a:lnTo>
                  <a:close/>
                </a:path>
              </a:pathLst>
            </a:custGeom>
            <a:noFill/>
            <a:ln w="3175" cap="flat">
              <a:solidFill>
                <a:srgbClr val="FFFF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31" name="Freeform 183"/>
            <p:cNvSpPr>
              <a:spLocks/>
            </p:cNvSpPr>
            <p:nvPr/>
          </p:nvSpPr>
          <p:spPr bwMode="auto">
            <a:xfrm>
              <a:off x="6296025" y="2968626"/>
              <a:ext cx="614363" cy="811213"/>
            </a:xfrm>
            <a:custGeom>
              <a:avLst/>
              <a:gdLst>
                <a:gd name="T0" fmla="*/ 302 w 387"/>
                <a:gd name="T1" fmla="*/ 0 h 511"/>
                <a:gd name="T2" fmla="*/ 0 w 387"/>
                <a:gd name="T3" fmla="*/ 511 h 511"/>
                <a:gd name="T4" fmla="*/ 387 w 387"/>
                <a:gd name="T5" fmla="*/ 430 h 511"/>
                <a:gd name="T6" fmla="*/ 302 w 387"/>
                <a:gd name="T7" fmla="*/ 0 h 511"/>
              </a:gdLst>
              <a:ahLst/>
              <a:cxnLst>
                <a:cxn ang="0">
                  <a:pos x="T0" y="T1"/>
                </a:cxn>
                <a:cxn ang="0">
                  <a:pos x="T2" y="T3"/>
                </a:cxn>
                <a:cxn ang="0">
                  <a:pos x="T4" y="T5"/>
                </a:cxn>
                <a:cxn ang="0">
                  <a:pos x="T6" y="T7"/>
                </a:cxn>
              </a:cxnLst>
              <a:rect l="0" t="0" r="r" b="b"/>
              <a:pathLst>
                <a:path w="387" h="511">
                  <a:moveTo>
                    <a:pt x="302" y="0"/>
                  </a:moveTo>
                  <a:lnTo>
                    <a:pt x="0" y="511"/>
                  </a:lnTo>
                  <a:lnTo>
                    <a:pt x="387" y="430"/>
                  </a:lnTo>
                  <a:lnTo>
                    <a:pt x="302" y="0"/>
                  </a:lnTo>
                  <a:close/>
                </a:path>
              </a:pathLst>
            </a:custGeom>
            <a:noFill/>
            <a:ln w="3175" cap="flat">
              <a:solidFill>
                <a:srgbClr val="FFFF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32" name="Freeform 184"/>
            <p:cNvSpPr>
              <a:spLocks/>
            </p:cNvSpPr>
            <p:nvPr/>
          </p:nvSpPr>
          <p:spPr bwMode="auto">
            <a:xfrm>
              <a:off x="6775450" y="2968626"/>
              <a:ext cx="869950" cy="1901825"/>
            </a:xfrm>
            <a:custGeom>
              <a:avLst/>
              <a:gdLst>
                <a:gd name="T0" fmla="*/ 232 w 232"/>
                <a:gd name="T1" fmla="*/ 178 h 507"/>
                <a:gd name="T2" fmla="*/ 55 w 232"/>
                <a:gd name="T3" fmla="*/ 259 h 507"/>
                <a:gd name="T4" fmla="*/ 39 w 232"/>
                <a:gd name="T5" fmla="*/ 188 h 507"/>
                <a:gd name="T6" fmla="*/ 0 w 232"/>
                <a:gd name="T7" fmla="*/ 0 h 507"/>
                <a:gd name="T8" fmla="*/ 232 w 232"/>
                <a:gd name="T9" fmla="*/ 174 h 507"/>
                <a:gd name="T10" fmla="*/ 144 w 232"/>
                <a:gd name="T11" fmla="*/ 358 h 507"/>
                <a:gd name="T12" fmla="*/ 225 w 232"/>
                <a:gd name="T13" fmla="*/ 507 h 507"/>
                <a:gd name="T14" fmla="*/ 225 w 232"/>
                <a:gd name="T15" fmla="*/ 365 h 507"/>
                <a:gd name="T16" fmla="*/ 232 w 232"/>
                <a:gd name="T17" fmla="*/ 178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507">
                  <a:moveTo>
                    <a:pt x="232" y="178"/>
                  </a:moveTo>
                  <a:cubicBezTo>
                    <a:pt x="232" y="178"/>
                    <a:pt x="55" y="262"/>
                    <a:pt x="55" y="259"/>
                  </a:cubicBezTo>
                  <a:cubicBezTo>
                    <a:pt x="55" y="257"/>
                    <a:pt x="39" y="188"/>
                    <a:pt x="39" y="188"/>
                  </a:cubicBezTo>
                  <a:cubicBezTo>
                    <a:pt x="0" y="0"/>
                    <a:pt x="0" y="0"/>
                    <a:pt x="0" y="0"/>
                  </a:cubicBezTo>
                  <a:cubicBezTo>
                    <a:pt x="232" y="174"/>
                    <a:pt x="232" y="174"/>
                    <a:pt x="232" y="174"/>
                  </a:cubicBezTo>
                  <a:cubicBezTo>
                    <a:pt x="144" y="358"/>
                    <a:pt x="144" y="358"/>
                    <a:pt x="144" y="358"/>
                  </a:cubicBezTo>
                  <a:cubicBezTo>
                    <a:pt x="225" y="507"/>
                    <a:pt x="225" y="507"/>
                    <a:pt x="225" y="507"/>
                  </a:cubicBezTo>
                  <a:cubicBezTo>
                    <a:pt x="225" y="365"/>
                    <a:pt x="225" y="365"/>
                    <a:pt x="225" y="365"/>
                  </a:cubicBezTo>
                  <a:lnTo>
                    <a:pt x="232" y="178"/>
                  </a:lnTo>
                  <a:close/>
                </a:path>
              </a:pathLst>
            </a:custGeom>
            <a:noFill/>
            <a:ln w="3175" cap="flat">
              <a:solidFill>
                <a:srgbClr val="FFFF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33" name="Freeform 185"/>
            <p:cNvSpPr>
              <a:spLocks/>
            </p:cNvSpPr>
            <p:nvPr/>
          </p:nvSpPr>
          <p:spPr bwMode="auto">
            <a:xfrm>
              <a:off x="6869113" y="4311651"/>
              <a:ext cx="750888" cy="153988"/>
            </a:xfrm>
            <a:custGeom>
              <a:avLst/>
              <a:gdLst>
                <a:gd name="T0" fmla="*/ 0 w 473"/>
                <a:gd name="T1" fmla="*/ 97 h 97"/>
                <a:gd name="T2" fmla="*/ 281 w 473"/>
                <a:gd name="T3" fmla="*/ 0 h 97"/>
                <a:gd name="T4" fmla="*/ 473 w 473"/>
                <a:gd name="T5" fmla="*/ 17 h 97"/>
              </a:gdLst>
              <a:ahLst/>
              <a:cxnLst>
                <a:cxn ang="0">
                  <a:pos x="T0" y="T1"/>
                </a:cxn>
                <a:cxn ang="0">
                  <a:pos x="T2" y="T3"/>
                </a:cxn>
                <a:cxn ang="0">
                  <a:pos x="T4" y="T5"/>
                </a:cxn>
              </a:cxnLst>
              <a:rect l="0" t="0" r="r" b="b"/>
              <a:pathLst>
                <a:path w="473" h="97">
                  <a:moveTo>
                    <a:pt x="0" y="97"/>
                  </a:moveTo>
                  <a:lnTo>
                    <a:pt x="281" y="0"/>
                  </a:lnTo>
                  <a:lnTo>
                    <a:pt x="473" y="17"/>
                  </a:lnTo>
                </a:path>
              </a:pathLst>
            </a:custGeom>
            <a:noFill/>
            <a:ln w="3175" cap="flat">
              <a:solidFill>
                <a:srgbClr val="FFFF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34" name="Freeform 186"/>
            <p:cNvSpPr>
              <a:spLocks/>
            </p:cNvSpPr>
            <p:nvPr/>
          </p:nvSpPr>
          <p:spPr bwMode="auto">
            <a:xfrm>
              <a:off x="6288088" y="3794126"/>
              <a:ext cx="1027113" cy="869950"/>
            </a:xfrm>
            <a:custGeom>
              <a:avLst/>
              <a:gdLst>
                <a:gd name="T0" fmla="*/ 647 w 647"/>
                <a:gd name="T1" fmla="*/ 326 h 548"/>
                <a:gd name="T2" fmla="*/ 439 w 647"/>
                <a:gd name="T3" fmla="*/ 109 h 548"/>
                <a:gd name="T4" fmla="*/ 12 w 647"/>
                <a:gd name="T5" fmla="*/ 0 h 548"/>
                <a:gd name="T6" fmla="*/ 0 w 647"/>
                <a:gd name="T7" fmla="*/ 548 h 548"/>
              </a:gdLst>
              <a:ahLst/>
              <a:cxnLst>
                <a:cxn ang="0">
                  <a:pos x="T0" y="T1"/>
                </a:cxn>
                <a:cxn ang="0">
                  <a:pos x="T2" y="T3"/>
                </a:cxn>
                <a:cxn ang="0">
                  <a:pos x="T4" y="T5"/>
                </a:cxn>
                <a:cxn ang="0">
                  <a:pos x="T6" y="T7"/>
                </a:cxn>
              </a:cxnLst>
              <a:rect l="0" t="0" r="r" b="b"/>
              <a:pathLst>
                <a:path w="647" h="548">
                  <a:moveTo>
                    <a:pt x="647" y="326"/>
                  </a:moveTo>
                  <a:lnTo>
                    <a:pt x="439" y="109"/>
                  </a:lnTo>
                  <a:lnTo>
                    <a:pt x="12" y="0"/>
                  </a:lnTo>
                  <a:lnTo>
                    <a:pt x="0" y="548"/>
                  </a:lnTo>
                </a:path>
              </a:pathLst>
            </a:custGeom>
            <a:noFill/>
            <a:ln w="3175" cap="flat">
              <a:solidFill>
                <a:srgbClr val="FFFF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pSp>
      <p:pic>
        <p:nvPicPr>
          <p:cNvPr id="7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2514" y="-4734"/>
            <a:ext cx="4740021" cy="6691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 name="Titel 1"/>
          <p:cNvSpPr>
            <a:spLocks noGrp="1"/>
          </p:cNvSpPr>
          <p:nvPr>
            <p:ph type="title"/>
          </p:nvPr>
        </p:nvSpPr>
        <p:spPr>
          <a:xfrm>
            <a:off x="7355252" y="410830"/>
            <a:ext cx="11133349" cy="1073122"/>
          </a:xfrm>
        </p:spPr>
        <p:txBody>
          <a:bodyPr/>
          <a:lstStyle/>
          <a:p>
            <a:r>
              <a:rPr lang="en-US" dirty="0"/>
              <a:t>JOURNAL REVIEW FORM</a:t>
            </a:r>
            <a:endParaRPr lang="de-DE" dirty="0"/>
          </a:p>
        </p:txBody>
      </p:sp>
      <p:pic>
        <p:nvPicPr>
          <p:cNvPr id="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685" y="1414858"/>
            <a:ext cx="3956500" cy="826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2913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de-DE" dirty="0"/>
              <a:t>THE</a:t>
            </a:r>
            <a:r>
              <a:rPr lang="de-DE" b="1" dirty="0"/>
              <a:t> ARTICLE</a:t>
            </a:r>
            <a:endParaRPr lang="de-DE" b="1" dirty="0">
              <a:solidFill>
                <a:schemeClr val="bg1"/>
              </a:solidFill>
            </a:endParaRPr>
          </a:p>
        </p:txBody>
      </p:sp>
      <p:grpSp>
        <p:nvGrpSpPr>
          <p:cNvPr id="6" name="Gruppieren 5"/>
          <p:cNvGrpSpPr/>
          <p:nvPr/>
        </p:nvGrpSpPr>
        <p:grpSpPr>
          <a:xfrm>
            <a:off x="536536" y="2292467"/>
            <a:ext cx="2529779" cy="2495462"/>
            <a:chOff x="552302" y="2257725"/>
            <a:chExt cx="2756793" cy="2719396"/>
          </a:xfrm>
        </p:grpSpPr>
        <p:sp>
          <p:nvSpPr>
            <p:cNvPr id="539" name="Ellipse 538"/>
            <p:cNvSpPr/>
            <p:nvPr/>
          </p:nvSpPr>
          <p:spPr bwMode="gray">
            <a:xfrm>
              <a:off x="552302" y="2257725"/>
              <a:ext cx="2719396" cy="2719396"/>
            </a:xfrm>
            <a:prstGeom prst="ellipse">
              <a:avLst/>
            </a:prstGeom>
            <a:noFill/>
            <a:ln w="3175">
              <a:solidFill>
                <a:schemeClr val="bg1"/>
              </a:solidFill>
              <a:miter lim="800000"/>
              <a:headEnd/>
              <a:tailEnd/>
            </a:ln>
            <a:effectLst/>
            <a:scene3d>
              <a:camera prst="orthographicFront"/>
              <a:lightRig rig="threePt" dir="t">
                <a:rot lat="0" lon="0" rev="3000000"/>
              </a:lightRig>
            </a:scene3d>
            <a:sp3d prstMaterial="matte">
              <a:bevelT w="2700000" h="2700020"/>
              <a:bevelB w="2700020" h="0"/>
            </a:sp3d>
          </p:spPr>
          <p:txBody>
            <a:bodyPr lIns="108000" tIns="108000" rIns="144000" bIns="72000" rtlCol="0" anchor="ctr"/>
            <a:lstStyle/>
            <a:p>
              <a:pPr marL="190800" indent="-190800" algn="ctr">
                <a:lnSpc>
                  <a:spcPct val="95000"/>
                </a:lnSpc>
                <a:spcAft>
                  <a:spcPts val="800"/>
                </a:spcAft>
                <a:buClr>
                  <a:srgbClr val="969696"/>
                </a:buClr>
                <a:buFont typeface="Wingdings" pitchFamily="2" charset="2"/>
                <a:buChar char="§"/>
              </a:pPr>
              <a:endParaRPr lang="en-US" sz="1600" noProof="1">
                <a:solidFill>
                  <a:srgbClr val="000000"/>
                </a:solidFill>
                <a:cs typeface="Arial" charset="0"/>
              </a:endParaRPr>
            </a:p>
          </p:txBody>
        </p:sp>
        <p:grpSp>
          <p:nvGrpSpPr>
            <p:cNvPr id="540" name="Gruppieren 539"/>
            <p:cNvGrpSpPr/>
            <p:nvPr/>
          </p:nvGrpSpPr>
          <p:grpSpPr>
            <a:xfrm>
              <a:off x="1125789" y="2267020"/>
              <a:ext cx="2183306" cy="2628142"/>
              <a:chOff x="-10733088" y="-4389438"/>
              <a:chExt cx="4324351" cy="5205413"/>
            </a:xfrm>
          </p:grpSpPr>
          <p:sp>
            <p:nvSpPr>
              <p:cNvPr id="541" name="Freeform 156"/>
              <p:cNvSpPr>
                <a:spLocks/>
              </p:cNvSpPr>
              <p:nvPr/>
            </p:nvSpPr>
            <p:spPr bwMode="auto">
              <a:xfrm>
                <a:off x="-10163175" y="-3373437"/>
                <a:ext cx="652463" cy="484188"/>
              </a:xfrm>
              <a:custGeom>
                <a:avLst/>
                <a:gdLst>
                  <a:gd name="T0" fmla="*/ 0 w 174"/>
                  <a:gd name="T1" fmla="*/ 13 h 129"/>
                  <a:gd name="T2" fmla="*/ 107 w 174"/>
                  <a:gd name="T3" fmla="*/ 129 h 129"/>
                  <a:gd name="T4" fmla="*/ 174 w 174"/>
                  <a:gd name="T5" fmla="*/ 0 h 129"/>
                  <a:gd name="T6" fmla="*/ 0 w 174"/>
                  <a:gd name="T7" fmla="*/ 13 h 129"/>
                </a:gdLst>
                <a:ahLst/>
                <a:cxnLst>
                  <a:cxn ang="0">
                    <a:pos x="T0" y="T1"/>
                  </a:cxn>
                  <a:cxn ang="0">
                    <a:pos x="T2" y="T3"/>
                  </a:cxn>
                  <a:cxn ang="0">
                    <a:pos x="T4" y="T5"/>
                  </a:cxn>
                  <a:cxn ang="0">
                    <a:pos x="T6" y="T7"/>
                  </a:cxn>
                </a:cxnLst>
                <a:rect l="0" t="0" r="r" b="b"/>
                <a:pathLst>
                  <a:path w="174" h="129">
                    <a:moveTo>
                      <a:pt x="0" y="13"/>
                    </a:moveTo>
                    <a:cubicBezTo>
                      <a:pt x="7" y="25"/>
                      <a:pt x="107" y="129"/>
                      <a:pt x="107" y="129"/>
                    </a:cubicBezTo>
                    <a:cubicBezTo>
                      <a:pt x="174" y="0"/>
                      <a:pt x="174" y="0"/>
                      <a:pt x="174" y="0"/>
                    </a:cubicBezTo>
                    <a:lnTo>
                      <a:pt x="0" y="13"/>
                    </a:lnTo>
                    <a:close/>
                  </a:path>
                </a:pathLst>
              </a:custGeom>
              <a:solidFill>
                <a:srgbClr val="FEF4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42" name="Freeform 157"/>
              <p:cNvSpPr>
                <a:spLocks/>
              </p:cNvSpPr>
              <p:nvPr/>
            </p:nvSpPr>
            <p:spPr bwMode="auto">
              <a:xfrm>
                <a:off x="-10163175" y="-3762375"/>
                <a:ext cx="652463" cy="438150"/>
              </a:xfrm>
              <a:custGeom>
                <a:avLst/>
                <a:gdLst>
                  <a:gd name="T0" fmla="*/ 97 w 411"/>
                  <a:gd name="T1" fmla="*/ 0 h 276"/>
                  <a:gd name="T2" fmla="*/ 411 w 411"/>
                  <a:gd name="T3" fmla="*/ 245 h 276"/>
                  <a:gd name="T4" fmla="*/ 0 w 411"/>
                  <a:gd name="T5" fmla="*/ 276 h 276"/>
                  <a:gd name="T6" fmla="*/ 97 w 411"/>
                  <a:gd name="T7" fmla="*/ 0 h 276"/>
                </a:gdLst>
                <a:ahLst/>
                <a:cxnLst>
                  <a:cxn ang="0">
                    <a:pos x="T0" y="T1"/>
                  </a:cxn>
                  <a:cxn ang="0">
                    <a:pos x="T2" y="T3"/>
                  </a:cxn>
                  <a:cxn ang="0">
                    <a:pos x="T4" y="T5"/>
                  </a:cxn>
                  <a:cxn ang="0">
                    <a:pos x="T6" y="T7"/>
                  </a:cxn>
                </a:cxnLst>
                <a:rect l="0" t="0" r="r" b="b"/>
                <a:pathLst>
                  <a:path w="411" h="276">
                    <a:moveTo>
                      <a:pt x="97" y="0"/>
                    </a:moveTo>
                    <a:lnTo>
                      <a:pt x="411" y="245"/>
                    </a:lnTo>
                    <a:lnTo>
                      <a:pt x="0" y="276"/>
                    </a:lnTo>
                    <a:lnTo>
                      <a:pt x="97" y="0"/>
                    </a:lnTo>
                    <a:close/>
                  </a:path>
                </a:pathLst>
              </a:custGeom>
              <a:solidFill>
                <a:srgbClr val="EDE5D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43" name="Freeform 158"/>
              <p:cNvSpPr>
                <a:spLocks/>
              </p:cNvSpPr>
              <p:nvPr/>
            </p:nvSpPr>
            <p:spPr bwMode="auto">
              <a:xfrm>
                <a:off x="-10009188" y="-3890962"/>
                <a:ext cx="525463" cy="517525"/>
              </a:xfrm>
              <a:custGeom>
                <a:avLst/>
                <a:gdLst>
                  <a:gd name="T0" fmla="*/ 331 w 331"/>
                  <a:gd name="T1" fmla="*/ 0 h 326"/>
                  <a:gd name="T2" fmla="*/ 314 w 331"/>
                  <a:gd name="T3" fmla="*/ 326 h 326"/>
                  <a:gd name="T4" fmla="*/ 0 w 331"/>
                  <a:gd name="T5" fmla="*/ 81 h 326"/>
                  <a:gd name="T6" fmla="*/ 331 w 331"/>
                  <a:gd name="T7" fmla="*/ 0 h 326"/>
                </a:gdLst>
                <a:ahLst/>
                <a:cxnLst>
                  <a:cxn ang="0">
                    <a:pos x="T0" y="T1"/>
                  </a:cxn>
                  <a:cxn ang="0">
                    <a:pos x="T2" y="T3"/>
                  </a:cxn>
                  <a:cxn ang="0">
                    <a:pos x="T4" y="T5"/>
                  </a:cxn>
                  <a:cxn ang="0">
                    <a:pos x="T6" y="T7"/>
                  </a:cxn>
                </a:cxnLst>
                <a:rect l="0" t="0" r="r" b="b"/>
                <a:pathLst>
                  <a:path w="331" h="326">
                    <a:moveTo>
                      <a:pt x="331" y="0"/>
                    </a:moveTo>
                    <a:lnTo>
                      <a:pt x="314" y="326"/>
                    </a:lnTo>
                    <a:lnTo>
                      <a:pt x="0" y="81"/>
                    </a:lnTo>
                    <a:lnTo>
                      <a:pt x="331" y="0"/>
                    </a:lnTo>
                    <a:close/>
                  </a:path>
                </a:pathLst>
              </a:custGeom>
              <a:solidFill>
                <a:srgbClr val="CE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44" name="Freeform 159"/>
              <p:cNvSpPr>
                <a:spLocks/>
              </p:cNvSpPr>
              <p:nvPr/>
            </p:nvSpPr>
            <p:spPr bwMode="auto">
              <a:xfrm>
                <a:off x="-10155238" y="-4070350"/>
                <a:ext cx="671513" cy="307975"/>
              </a:xfrm>
              <a:custGeom>
                <a:avLst/>
                <a:gdLst>
                  <a:gd name="T0" fmla="*/ 0 w 423"/>
                  <a:gd name="T1" fmla="*/ 54 h 194"/>
                  <a:gd name="T2" fmla="*/ 92 w 423"/>
                  <a:gd name="T3" fmla="*/ 194 h 194"/>
                  <a:gd name="T4" fmla="*/ 423 w 423"/>
                  <a:gd name="T5" fmla="*/ 113 h 194"/>
                  <a:gd name="T6" fmla="*/ 246 w 423"/>
                  <a:gd name="T7" fmla="*/ 0 h 194"/>
                  <a:gd name="T8" fmla="*/ 0 w 423"/>
                  <a:gd name="T9" fmla="*/ 54 h 194"/>
                </a:gdLst>
                <a:ahLst/>
                <a:cxnLst>
                  <a:cxn ang="0">
                    <a:pos x="T0" y="T1"/>
                  </a:cxn>
                  <a:cxn ang="0">
                    <a:pos x="T2" y="T3"/>
                  </a:cxn>
                  <a:cxn ang="0">
                    <a:pos x="T4" y="T5"/>
                  </a:cxn>
                  <a:cxn ang="0">
                    <a:pos x="T6" y="T7"/>
                  </a:cxn>
                  <a:cxn ang="0">
                    <a:pos x="T8" y="T9"/>
                  </a:cxn>
                </a:cxnLst>
                <a:rect l="0" t="0" r="r" b="b"/>
                <a:pathLst>
                  <a:path w="423" h="194">
                    <a:moveTo>
                      <a:pt x="0" y="54"/>
                    </a:moveTo>
                    <a:lnTo>
                      <a:pt x="92" y="194"/>
                    </a:lnTo>
                    <a:lnTo>
                      <a:pt x="423" y="113"/>
                    </a:lnTo>
                    <a:lnTo>
                      <a:pt x="246" y="0"/>
                    </a:lnTo>
                    <a:lnTo>
                      <a:pt x="0" y="54"/>
                    </a:lnTo>
                    <a:close/>
                  </a:path>
                </a:pathLst>
              </a:custGeom>
              <a:solidFill>
                <a:srgbClr val="EBE0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45" name="Freeform 160"/>
              <p:cNvSpPr>
                <a:spLocks/>
              </p:cNvSpPr>
              <p:nvPr/>
            </p:nvSpPr>
            <p:spPr bwMode="auto">
              <a:xfrm>
                <a:off x="-10444163" y="-3984625"/>
                <a:ext cx="434975" cy="222250"/>
              </a:xfrm>
              <a:custGeom>
                <a:avLst/>
                <a:gdLst>
                  <a:gd name="T0" fmla="*/ 0 w 274"/>
                  <a:gd name="T1" fmla="*/ 55 h 140"/>
                  <a:gd name="T2" fmla="*/ 274 w 274"/>
                  <a:gd name="T3" fmla="*/ 140 h 140"/>
                  <a:gd name="T4" fmla="*/ 182 w 274"/>
                  <a:gd name="T5" fmla="*/ 0 h 140"/>
                  <a:gd name="T6" fmla="*/ 0 w 274"/>
                  <a:gd name="T7" fmla="*/ 55 h 140"/>
                </a:gdLst>
                <a:ahLst/>
                <a:cxnLst>
                  <a:cxn ang="0">
                    <a:pos x="T0" y="T1"/>
                  </a:cxn>
                  <a:cxn ang="0">
                    <a:pos x="T2" y="T3"/>
                  </a:cxn>
                  <a:cxn ang="0">
                    <a:pos x="T4" y="T5"/>
                  </a:cxn>
                  <a:cxn ang="0">
                    <a:pos x="T6" y="T7"/>
                  </a:cxn>
                </a:cxnLst>
                <a:rect l="0" t="0" r="r" b="b"/>
                <a:pathLst>
                  <a:path w="274" h="140">
                    <a:moveTo>
                      <a:pt x="0" y="55"/>
                    </a:moveTo>
                    <a:lnTo>
                      <a:pt x="274" y="140"/>
                    </a:lnTo>
                    <a:lnTo>
                      <a:pt x="182" y="0"/>
                    </a:lnTo>
                    <a:lnTo>
                      <a:pt x="0" y="55"/>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46" name="Freeform 161"/>
              <p:cNvSpPr>
                <a:spLocks/>
              </p:cNvSpPr>
              <p:nvPr/>
            </p:nvSpPr>
            <p:spPr bwMode="auto">
              <a:xfrm>
                <a:off x="-10515600" y="-3897312"/>
                <a:ext cx="506413" cy="573088"/>
              </a:xfrm>
              <a:custGeom>
                <a:avLst/>
                <a:gdLst>
                  <a:gd name="T0" fmla="*/ 0 w 319"/>
                  <a:gd name="T1" fmla="*/ 344 h 361"/>
                  <a:gd name="T2" fmla="*/ 222 w 319"/>
                  <a:gd name="T3" fmla="*/ 361 h 361"/>
                  <a:gd name="T4" fmla="*/ 319 w 319"/>
                  <a:gd name="T5" fmla="*/ 85 h 361"/>
                  <a:gd name="T6" fmla="*/ 45 w 319"/>
                  <a:gd name="T7" fmla="*/ 0 h 361"/>
                  <a:gd name="T8" fmla="*/ 0 w 319"/>
                  <a:gd name="T9" fmla="*/ 344 h 361"/>
                </a:gdLst>
                <a:ahLst/>
                <a:cxnLst>
                  <a:cxn ang="0">
                    <a:pos x="T0" y="T1"/>
                  </a:cxn>
                  <a:cxn ang="0">
                    <a:pos x="T2" y="T3"/>
                  </a:cxn>
                  <a:cxn ang="0">
                    <a:pos x="T4" y="T5"/>
                  </a:cxn>
                  <a:cxn ang="0">
                    <a:pos x="T6" y="T7"/>
                  </a:cxn>
                  <a:cxn ang="0">
                    <a:pos x="T8" y="T9"/>
                  </a:cxn>
                </a:cxnLst>
                <a:rect l="0" t="0" r="r" b="b"/>
                <a:pathLst>
                  <a:path w="319" h="361">
                    <a:moveTo>
                      <a:pt x="0" y="344"/>
                    </a:moveTo>
                    <a:lnTo>
                      <a:pt x="222" y="361"/>
                    </a:lnTo>
                    <a:lnTo>
                      <a:pt x="319" y="85"/>
                    </a:lnTo>
                    <a:lnTo>
                      <a:pt x="45" y="0"/>
                    </a:lnTo>
                    <a:lnTo>
                      <a:pt x="0" y="344"/>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47" name="Freeform 162"/>
              <p:cNvSpPr>
                <a:spLocks/>
              </p:cNvSpPr>
              <p:nvPr/>
            </p:nvSpPr>
            <p:spPr bwMode="auto">
              <a:xfrm>
                <a:off x="-10733088" y="-3351212"/>
                <a:ext cx="569913" cy="971550"/>
              </a:xfrm>
              <a:custGeom>
                <a:avLst/>
                <a:gdLst>
                  <a:gd name="T0" fmla="*/ 0 w 359"/>
                  <a:gd name="T1" fmla="*/ 220 h 612"/>
                  <a:gd name="T2" fmla="*/ 130 w 359"/>
                  <a:gd name="T3" fmla="*/ 612 h 612"/>
                  <a:gd name="T4" fmla="*/ 118 w 359"/>
                  <a:gd name="T5" fmla="*/ 468 h 612"/>
                  <a:gd name="T6" fmla="*/ 276 w 359"/>
                  <a:gd name="T7" fmla="*/ 440 h 612"/>
                  <a:gd name="T8" fmla="*/ 359 w 359"/>
                  <a:gd name="T9" fmla="*/ 17 h 612"/>
                  <a:gd name="T10" fmla="*/ 137 w 359"/>
                  <a:gd name="T11" fmla="*/ 0 h 612"/>
                  <a:gd name="T12" fmla="*/ 0 w 359"/>
                  <a:gd name="T13" fmla="*/ 220 h 612"/>
                </a:gdLst>
                <a:ahLst/>
                <a:cxnLst>
                  <a:cxn ang="0">
                    <a:pos x="T0" y="T1"/>
                  </a:cxn>
                  <a:cxn ang="0">
                    <a:pos x="T2" y="T3"/>
                  </a:cxn>
                  <a:cxn ang="0">
                    <a:pos x="T4" y="T5"/>
                  </a:cxn>
                  <a:cxn ang="0">
                    <a:pos x="T6" y="T7"/>
                  </a:cxn>
                  <a:cxn ang="0">
                    <a:pos x="T8" y="T9"/>
                  </a:cxn>
                  <a:cxn ang="0">
                    <a:pos x="T10" y="T11"/>
                  </a:cxn>
                  <a:cxn ang="0">
                    <a:pos x="T12" y="T13"/>
                  </a:cxn>
                </a:cxnLst>
                <a:rect l="0" t="0" r="r" b="b"/>
                <a:pathLst>
                  <a:path w="359" h="612">
                    <a:moveTo>
                      <a:pt x="0" y="220"/>
                    </a:moveTo>
                    <a:lnTo>
                      <a:pt x="130" y="612"/>
                    </a:lnTo>
                    <a:lnTo>
                      <a:pt x="118" y="468"/>
                    </a:lnTo>
                    <a:lnTo>
                      <a:pt x="276" y="440"/>
                    </a:lnTo>
                    <a:lnTo>
                      <a:pt x="359" y="17"/>
                    </a:lnTo>
                    <a:lnTo>
                      <a:pt x="137" y="0"/>
                    </a:lnTo>
                    <a:lnTo>
                      <a:pt x="0" y="220"/>
                    </a:lnTo>
                    <a:close/>
                  </a:path>
                </a:pathLst>
              </a:custGeom>
              <a:solidFill>
                <a:srgbClr val="FAF1D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48" name="Freeform 163"/>
              <p:cNvSpPr>
                <a:spLocks/>
              </p:cNvSpPr>
              <p:nvPr/>
            </p:nvSpPr>
            <p:spPr bwMode="auto">
              <a:xfrm>
                <a:off x="-10294938" y="-3324225"/>
                <a:ext cx="533400" cy="671513"/>
              </a:xfrm>
              <a:custGeom>
                <a:avLst/>
                <a:gdLst>
                  <a:gd name="T0" fmla="*/ 336 w 336"/>
                  <a:gd name="T1" fmla="*/ 274 h 423"/>
                  <a:gd name="T2" fmla="*/ 0 w 336"/>
                  <a:gd name="T3" fmla="*/ 423 h 423"/>
                  <a:gd name="T4" fmla="*/ 83 w 336"/>
                  <a:gd name="T5" fmla="*/ 0 h 423"/>
                  <a:gd name="T6" fmla="*/ 336 w 336"/>
                  <a:gd name="T7" fmla="*/ 274 h 423"/>
                </a:gdLst>
                <a:ahLst/>
                <a:cxnLst>
                  <a:cxn ang="0">
                    <a:pos x="T0" y="T1"/>
                  </a:cxn>
                  <a:cxn ang="0">
                    <a:pos x="T2" y="T3"/>
                  </a:cxn>
                  <a:cxn ang="0">
                    <a:pos x="T4" y="T5"/>
                  </a:cxn>
                  <a:cxn ang="0">
                    <a:pos x="T6" y="T7"/>
                  </a:cxn>
                </a:cxnLst>
                <a:rect l="0" t="0" r="r" b="b"/>
                <a:pathLst>
                  <a:path w="336" h="423">
                    <a:moveTo>
                      <a:pt x="336" y="274"/>
                    </a:moveTo>
                    <a:lnTo>
                      <a:pt x="0" y="423"/>
                    </a:lnTo>
                    <a:lnTo>
                      <a:pt x="83" y="0"/>
                    </a:lnTo>
                    <a:lnTo>
                      <a:pt x="336" y="274"/>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49" name="Freeform 164"/>
              <p:cNvSpPr>
                <a:spLocks/>
              </p:cNvSpPr>
              <p:nvPr/>
            </p:nvSpPr>
            <p:spPr bwMode="auto">
              <a:xfrm>
                <a:off x="-9510713" y="-3756025"/>
                <a:ext cx="409575" cy="382588"/>
              </a:xfrm>
              <a:custGeom>
                <a:avLst/>
                <a:gdLst>
                  <a:gd name="T0" fmla="*/ 258 w 258"/>
                  <a:gd name="T1" fmla="*/ 71 h 241"/>
                  <a:gd name="T2" fmla="*/ 10 w 258"/>
                  <a:gd name="T3" fmla="*/ 0 h 241"/>
                  <a:gd name="T4" fmla="*/ 0 w 258"/>
                  <a:gd name="T5" fmla="*/ 241 h 241"/>
                  <a:gd name="T6" fmla="*/ 258 w 258"/>
                  <a:gd name="T7" fmla="*/ 71 h 241"/>
                </a:gdLst>
                <a:ahLst/>
                <a:cxnLst>
                  <a:cxn ang="0">
                    <a:pos x="T0" y="T1"/>
                  </a:cxn>
                  <a:cxn ang="0">
                    <a:pos x="T2" y="T3"/>
                  </a:cxn>
                  <a:cxn ang="0">
                    <a:pos x="T4" y="T5"/>
                  </a:cxn>
                  <a:cxn ang="0">
                    <a:pos x="T6" y="T7"/>
                  </a:cxn>
                </a:cxnLst>
                <a:rect l="0" t="0" r="r" b="b"/>
                <a:pathLst>
                  <a:path w="258" h="241">
                    <a:moveTo>
                      <a:pt x="258" y="71"/>
                    </a:moveTo>
                    <a:lnTo>
                      <a:pt x="10" y="0"/>
                    </a:lnTo>
                    <a:lnTo>
                      <a:pt x="0" y="241"/>
                    </a:lnTo>
                    <a:lnTo>
                      <a:pt x="258" y="71"/>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50" name="Freeform 165"/>
              <p:cNvSpPr>
                <a:spLocks/>
              </p:cNvSpPr>
              <p:nvPr/>
            </p:nvSpPr>
            <p:spPr bwMode="auto">
              <a:xfrm>
                <a:off x="-9761538" y="-3387725"/>
                <a:ext cx="393700" cy="498475"/>
              </a:xfrm>
              <a:custGeom>
                <a:avLst/>
                <a:gdLst>
                  <a:gd name="T0" fmla="*/ 248 w 248"/>
                  <a:gd name="T1" fmla="*/ 108 h 314"/>
                  <a:gd name="T2" fmla="*/ 0 w 248"/>
                  <a:gd name="T3" fmla="*/ 314 h 314"/>
                  <a:gd name="T4" fmla="*/ 161 w 248"/>
                  <a:gd name="T5" fmla="*/ 0 h 314"/>
                  <a:gd name="T6" fmla="*/ 248 w 248"/>
                  <a:gd name="T7" fmla="*/ 108 h 314"/>
                </a:gdLst>
                <a:ahLst/>
                <a:cxnLst>
                  <a:cxn ang="0">
                    <a:pos x="T0" y="T1"/>
                  </a:cxn>
                  <a:cxn ang="0">
                    <a:pos x="T2" y="T3"/>
                  </a:cxn>
                  <a:cxn ang="0">
                    <a:pos x="T4" y="T5"/>
                  </a:cxn>
                  <a:cxn ang="0">
                    <a:pos x="T6" y="T7"/>
                  </a:cxn>
                </a:cxnLst>
                <a:rect l="0" t="0" r="r" b="b"/>
                <a:pathLst>
                  <a:path w="248" h="314">
                    <a:moveTo>
                      <a:pt x="248" y="108"/>
                    </a:moveTo>
                    <a:lnTo>
                      <a:pt x="0" y="314"/>
                    </a:lnTo>
                    <a:lnTo>
                      <a:pt x="161" y="0"/>
                    </a:lnTo>
                    <a:lnTo>
                      <a:pt x="248" y="108"/>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51" name="Freeform 166"/>
              <p:cNvSpPr>
                <a:spLocks/>
              </p:cNvSpPr>
              <p:nvPr/>
            </p:nvSpPr>
            <p:spPr bwMode="auto">
              <a:xfrm>
                <a:off x="-10545763" y="-2652712"/>
                <a:ext cx="274638" cy="484188"/>
              </a:xfrm>
              <a:custGeom>
                <a:avLst/>
                <a:gdLst>
                  <a:gd name="T0" fmla="*/ 173 w 173"/>
                  <a:gd name="T1" fmla="*/ 305 h 305"/>
                  <a:gd name="T2" fmla="*/ 158 w 173"/>
                  <a:gd name="T3" fmla="*/ 0 h 305"/>
                  <a:gd name="T4" fmla="*/ 0 w 173"/>
                  <a:gd name="T5" fmla="*/ 28 h 305"/>
                  <a:gd name="T6" fmla="*/ 173 w 173"/>
                  <a:gd name="T7" fmla="*/ 305 h 305"/>
                </a:gdLst>
                <a:ahLst/>
                <a:cxnLst>
                  <a:cxn ang="0">
                    <a:pos x="T0" y="T1"/>
                  </a:cxn>
                  <a:cxn ang="0">
                    <a:pos x="T2" y="T3"/>
                  </a:cxn>
                  <a:cxn ang="0">
                    <a:pos x="T4" y="T5"/>
                  </a:cxn>
                  <a:cxn ang="0">
                    <a:pos x="T6" y="T7"/>
                  </a:cxn>
                </a:cxnLst>
                <a:rect l="0" t="0" r="r" b="b"/>
                <a:pathLst>
                  <a:path w="173" h="305">
                    <a:moveTo>
                      <a:pt x="173" y="305"/>
                    </a:moveTo>
                    <a:lnTo>
                      <a:pt x="158" y="0"/>
                    </a:lnTo>
                    <a:lnTo>
                      <a:pt x="0" y="28"/>
                    </a:lnTo>
                    <a:lnTo>
                      <a:pt x="173" y="305"/>
                    </a:lnTo>
                    <a:close/>
                  </a:path>
                </a:pathLst>
              </a:custGeom>
              <a:solidFill>
                <a:srgbClr val="DED6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52" name="Freeform 167"/>
              <p:cNvSpPr>
                <a:spLocks/>
              </p:cNvSpPr>
              <p:nvPr/>
            </p:nvSpPr>
            <p:spPr bwMode="auto">
              <a:xfrm>
                <a:off x="-10294938" y="-2652712"/>
                <a:ext cx="533400" cy="671513"/>
              </a:xfrm>
              <a:custGeom>
                <a:avLst/>
                <a:gdLst>
                  <a:gd name="T0" fmla="*/ 22 w 336"/>
                  <a:gd name="T1" fmla="*/ 423 h 423"/>
                  <a:gd name="T2" fmla="*/ 265 w 336"/>
                  <a:gd name="T3" fmla="*/ 364 h 423"/>
                  <a:gd name="T4" fmla="*/ 336 w 336"/>
                  <a:gd name="T5" fmla="*/ 106 h 423"/>
                  <a:gd name="T6" fmla="*/ 0 w 336"/>
                  <a:gd name="T7" fmla="*/ 0 h 423"/>
                  <a:gd name="T8" fmla="*/ 22 w 336"/>
                  <a:gd name="T9" fmla="*/ 423 h 423"/>
                </a:gdLst>
                <a:ahLst/>
                <a:cxnLst>
                  <a:cxn ang="0">
                    <a:pos x="T0" y="T1"/>
                  </a:cxn>
                  <a:cxn ang="0">
                    <a:pos x="T2" y="T3"/>
                  </a:cxn>
                  <a:cxn ang="0">
                    <a:pos x="T4" y="T5"/>
                  </a:cxn>
                  <a:cxn ang="0">
                    <a:pos x="T6" y="T7"/>
                  </a:cxn>
                  <a:cxn ang="0">
                    <a:pos x="T8" y="T9"/>
                  </a:cxn>
                </a:cxnLst>
                <a:rect l="0" t="0" r="r" b="b"/>
                <a:pathLst>
                  <a:path w="336" h="423">
                    <a:moveTo>
                      <a:pt x="22" y="423"/>
                    </a:moveTo>
                    <a:lnTo>
                      <a:pt x="265" y="364"/>
                    </a:lnTo>
                    <a:lnTo>
                      <a:pt x="336" y="106"/>
                    </a:lnTo>
                    <a:lnTo>
                      <a:pt x="0" y="0"/>
                    </a:lnTo>
                    <a:lnTo>
                      <a:pt x="22" y="42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53" name="Freeform 168"/>
              <p:cNvSpPr>
                <a:spLocks/>
              </p:cNvSpPr>
              <p:nvPr/>
            </p:nvSpPr>
            <p:spPr bwMode="auto">
              <a:xfrm>
                <a:off x="-9761538" y="-3216275"/>
                <a:ext cx="595313" cy="676275"/>
              </a:xfrm>
              <a:custGeom>
                <a:avLst/>
                <a:gdLst>
                  <a:gd name="T0" fmla="*/ 375 w 375"/>
                  <a:gd name="T1" fmla="*/ 426 h 426"/>
                  <a:gd name="T2" fmla="*/ 248 w 375"/>
                  <a:gd name="T3" fmla="*/ 0 h 426"/>
                  <a:gd name="T4" fmla="*/ 0 w 375"/>
                  <a:gd name="T5" fmla="*/ 206 h 426"/>
                  <a:gd name="T6" fmla="*/ 375 w 375"/>
                  <a:gd name="T7" fmla="*/ 426 h 426"/>
                </a:gdLst>
                <a:ahLst/>
                <a:cxnLst>
                  <a:cxn ang="0">
                    <a:pos x="T0" y="T1"/>
                  </a:cxn>
                  <a:cxn ang="0">
                    <a:pos x="T2" y="T3"/>
                  </a:cxn>
                  <a:cxn ang="0">
                    <a:pos x="T4" y="T5"/>
                  </a:cxn>
                  <a:cxn ang="0">
                    <a:pos x="T6" y="T7"/>
                  </a:cxn>
                </a:cxnLst>
                <a:rect l="0" t="0" r="r" b="b"/>
                <a:pathLst>
                  <a:path w="375" h="426">
                    <a:moveTo>
                      <a:pt x="375" y="426"/>
                    </a:moveTo>
                    <a:lnTo>
                      <a:pt x="248" y="0"/>
                    </a:lnTo>
                    <a:lnTo>
                      <a:pt x="0" y="206"/>
                    </a:lnTo>
                    <a:lnTo>
                      <a:pt x="375" y="426"/>
                    </a:lnTo>
                    <a:close/>
                  </a:path>
                </a:pathLst>
              </a:custGeom>
              <a:solidFill>
                <a:srgbClr val="F7F1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54" name="Freeform 169"/>
              <p:cNvSpPr>
                <a:spLocks/>
              </p:cNvSpPr>
              <p:nvPr/>
            </p:nvSpPr>
            <p:spPr bwMode="auto">
              <a:xfrm>
                <a:off x="-10294938" y="-2889250"/>
                <a:ext cx="533400" cy="404813"/>
              </a:xfrm>
              <a:custGeom>
                <a:avLst/>
                <a:gdLst>
                  <a:gd name="T0" fmla="*/ 336 w 336"/>
                  <a:gd name="T1" fmla="*/ 255 h 255"/>
                  <a:gd name="T2" fmla="*/ 336 w 336"/>
                  <a:gd name="T3" fmla="*/ 0 h 255"/>
                  <a:gd name="T4" fmla="*/ 0 w 336"/>
                  <a:gd name="T5" fmla="*/ 149 h 255"/>
                  <a:gd name="T6" fmla="*/ 336 w 336"/>
                  <a:gd name="T7" fmla="*/ 255 h 255"/>
                </a:gdLst>
                <a:ahLst/>
                <a:cxnLst>
                  <a:cxn ang="0">
                    <a:pos x="T0" y="T1"/>
                  </a:cxn>
                  <a:cxn ang="0">
                    <a:pos x="T2" y="T3"/>
                  </a:cxn>
                  <a:cxn ang="0">
                    <a:pos x="T4" y="T5"/>
                  </a:cxn>
                  <a:cxn ang="0">
                    <a:pos x="T6" y="T7"/>
                  </a:cxn>
                </a:cxnLst>
                <a:rect l="0" t="0" r="r" b="b"/>
                <a:pathLst>
                  <a:path w="336" h="255">
                    <a:moveTo>
                      <a:pt x="336" y="255"/>
                    </a:moveTo>
                    <a:lnTo>
                      <a:pt x="336" y="0"/>
                    </a:lnTo>
                    <a:lnTo>
                      <a:pt x="0" y="149"/>
                    </a:lnTo>
                    <a:lnTo>
                      <a:pt x="336" y="255"/>
                    </a:lnTo>
                    <a:close/>
                  </a:path>
                </a:pathLst>
              </a:custGeom>
              <a:solidFill>
                <a:srgbClr val="E7E9C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55" name="Freeform 170"/>
              <p:cNvSpPr>
                <a:spLocks/>
              </p:cNvSpPr>
              <p:nvPr/>
            </p:nvSpPr>
            <p:spPr bwMode="auto">
              <a:xfrm>
                <a:off x="-9761538" y="-2889250"/>
                <a:ext cx="595313" cy="404813"/>
              </a:xfrm>
              <a:custGeom>
                <a:avLst/>
                <a:gdLst>
                  <a:gd name="T0" fmla="*/ 375 w 375"/>
                  <a:gd name="T1" fmla="*/ 220 h 255"/>
                  <a:gd name="T2" fmla="*/ 0 w 375"/>
                  <a:gd name="T3" fmla="*/ 255 h 255"/>
                  <a:gd name="T4" fmla="*/ 0 w 375"/>
                  <a:gd name="T5" fmla="*/ 0 h 255"/>
                  <a:gd name="T6" fmla="*/ 375 w 375"/>
                  <a:gd name="T7" fmla="*/ 220 h 255"/>
                </a:gdLst>
                <a:ahLst/>
                <a:cxnLst>
                  <a:cxn ang="0">
                    <a:pos x="T0" y="T1"/>
                  </a:cxn>
                  <a:cxn ang="0">
                    <a:pos x="T2" y="T3"/>
                  </a:cxn>
                  <a:cxn ang="0">
                    <a:pos x="T4" y="T5"/>
                  </a:cxn>
                  <a:cxn ang="0">
                    <a:pos x="T6" y="T7"/>
                  </a:cxn>
                </a:cxnLst>
                <a:rect l="0" t="0" r="r" b="b"/>
                <a:pathLst>
                  <a:path w="375" h="255">
                    <a:moveTo>
                      <a:pt x="375" y="220"/>
                    </a:moveTo>
                    <a:lnTo>
                      <a:pt x="0" y="255"/>
                    </a:lnTo>
                    <a:lnTo>
                      <a:pt x="0" y="0"/>
                    </a:lnTo>
                    <a:lnTo>
                      <a:pt x="375" y="220"/>
                    </a:lnTo>
                    <a:close/>
                  </a:path>
                </a:pathLst>
              </a:custGeom>
              <a:solidFill>
                <a:srgbClr val="F4EBD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56" name="Freeform 171"/>
              <p:cNvSpPr>
                <a:spLocks/>
              </p:cNvSpPr>
              <p:nvPr/>
            </p:nvSpPr>
            <p:spPr bwMode="auto">
              <a:xfrm>
                <a:off x="-9367838" y="-3332162"/>
                <a:ext cx="479425" cy="368300"/>
              </a:xfrm>
              <a:custGeom>
                <a:avLst/>
                <a:gdLst>
                  <a:gd name="T0" fmla="*/ 302 w 302"/>
                  <a:gd name="T1" fmla="*/ 232 h 232"/>
                  <a:gd name="T2" fmla="*/ 83 w 302"/>
                  <a:gd name="T3" fmla="*/ 0 h 232"/>
                  <a:gd name="T4" fmla="*/ 0 w 302"/>
                  <a:gd name="T5" fmla="*/ 81 h 232"/>
                  <a:gd name="T6" fmla="*/ 302 w 302"/>
                  <a:gd name="T7" fmla="*/ 232 h 232"/>
                </a:gdLst>
                <a:ahLst/>
                <a:cxnLst>
                  <a:cxn ang="0">
                    <a:pos x="T0" y="T1"/>
                  </a:cxn>
                  <a:cxn ang="0">
                    <a:pos x="T2" y="T3"/>
                  </a:cxn>
                  <a:cxn ang="0">
                    <a:pos x="T4" y="T5"/>
                  </a:cxn>
                  <a:cxn ang="0">
                    <a:pos x="T6" y="T7"/>
                  </a:cxn>
                </a:cxnLst>
                <a:rect l="0" t="0" r="r" b="b"/>
                <a:pathLst>
                  <a:path w="302" h="232">
                    <a:moveTo>
                      <a:pt x="302" y="232"/>
                    </a:moveTo>
                    <a:lnTo>
                      <a:pt x="83" y="0"/>
                    </a:lnTo>
                    <a:lnTo>
                      <a:pt x="0" y="81"/>
                    </a:lnTo>
                    <a:lnTo>
                      <a:pt x="302" y="232"/>
                    </a:lnTo>
                    <a:close/>
                  </a:path>
                </a:pathLst>
              </a:custGeom>
              <a:solidFill>
                <a:srgbClr val="C8C0C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57" name="Freeform 172"/>
              <p:cNvSpPr>
                <a:spLocks/>
              </p:cNvSpPr>
              <p:nvPr/>
            </p:nvSpPr>
            <p:spPr bwMode="auto">
              <a:xfrm>
                <a:off x="-9367838" y="-3216275"/>
                <a:ext cx="401638" cy="889000"/>
              </a:xfrm>
              <a:custGeom>
                <a:avLst/>
                <a:gdLst>
                  <a:gd name="T0" fmla="*/ 253 w 253"/>
                  <a:gd name="T1" fmla="*/ 560 h 560"/>
                  <a:gd name="T2" fmla="*/ 0 w 253"/>
                  <a:gd name="T3" fmla="*/ 0 h 560"/>
                  <a:gd name="T4" fmla="*/ 127 w 253"/>
                  <a:gd name="T5" fmla="*/ 426 h 560"/>
                  <a:gd name="T6" fmla="*/ 253 w 253"/>
                  <a:gd name="T7" fmla="*/ 560 h 560"/>
                </a:gdLst>
                <a:ahLst/>
                <a:cxnLst>
                  <a:cxn ang="0">
                    <a:pos x="T0" y="T1"/>
                  </a:cxn>
                  <a:cxn ang="0">
                    <a:pos x="T2" y="T3"/>
                  </a:cxn>
                  <a:cxn ang="0">
                    <a:pos x="T4" y="T5"/>
                  </a:cxn>
                  <a:cxn ang="0">
                    <a:pos x="T6" y="T7"/>
                  </a:cxn>
                </a:cxnLst>
                <a:rect l="0" t="0" r="r" b="b"/>
                <a:pathLst>
                  <a:path w="253" h="560">
                    <a:moveTo>
                      <a:pt x="253" y="560"/>
                    </a:moveTo>
                    <a:lnTo>
                      <a:pt x="0" y="0"/>
                    </a:lnTo>
                    <a:lnTo>
                      <a:pt x="127" y="426"/>
                    </a:lnTo>
                    <a:lnTo>
                      <a:pt x="253" y="560"/>
                    </a:lnTo>
                    <a:close/>
                  </a:path>
                </a:pathLst>
              </a:custGeom>
              <a:solidFill>
                <a:srgbClr val="DED6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58" name="Freeform 173"/>
              <p:cNvSpPr>
                <a:spLocks/>
              </p:cNvSpPr>
              <p:nvPr/>
            </p:nvSpPr>
            <p:spPr bwMode="auto">
              <a:xfrm>
                <a:off x="-9367838" y="-3216275"/>
                <a:ext cx="528638" cy="619125"/>
              </a:xfrm>
              <a:custGeom>
                <a:avLst/>
                <a:gdLst>
                  <a:gd name="T0" fmla="*/ 333 w 333"/>
                  <a:gd name="T1" fmla="*/ 256 h 390"/>
                  <a:gd name="T2" fmla="*/ 0 w 333"/>
                  <a:gd name="T3" fmla="*/ 0 h 390"/>
                  <a:gd name="T4" fmla="*/ 172 w 333"/>
                  <a:gd name="T5" fmla="*/ 390 h 390"/>
                  <a:gd name="T6" fmla="*/ 333 w 333"/>
                  <a:gd name="T7" fmla="*/ 256 h 390"/>
                </a:gdLst>
                <a:ahLst/>
                <a:cxnLst>
                  <a:cxn ang="0">
                    <a:pos x="T0" y="T1"/>
                  </a:cxn>
                  <a:cxn ang="0">
                    <a:pos x="T2" y="T3"/>
                  </a:cxn>
                  <a:cxn ang="0">
                    <a:pos x="T4" y="T5"/>
                  </a:cxn>
                  <a:cxn ang="0">
                    <a:pos x="T6" y="T7"/>
                  </a:cxn>
                </a:cxnLst>
                <a:rect l="0" t="0" r="r" b="b"/>
                <a:pathLst>
                  <a:path w="333" h="390">
                    <a:moveTo>
                      <a:pt x="333" y="256"/>
                    </a:moveTo>
                    <a:lnTo>
                      <a:pt x="0" y="0"/>
                    </a:lnTo>
                    <a:lnTo>
                      <a:pt x="172" y="390"/>
                    </a:lnTo>
                    <a:lnTo>
                      <a:pt x="333" y="256"/>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59" name="Freeform 174"/>
              <p:cNvSpPr>
                <a:spLocks/>
              </p:cNvSpPr>
              <p:nvPr/>
            </p:nvSpPr>
            <p:spPr bwMode="auto">
              <a:xfrm>
                <a:off x="-9367838" y="-3216275"/>
                <a:ext cx="528638" cy="406400"/>
              </a:xfrm>
              <a:custGeom>
                <a:avLst/>
                <a:gdLst>
                  <a:gd name="T0" fmla="*/ 319 w 333"/>
                  <a:gd name="T1" fmla="*/ 140 h 256"/>
                  <a:gd name="T2" fmla="*/ 333 w 333"/>
                  <a:gd name="T3" fmla="*/ 256 h 256"/>
                  <a:gd name="T4" fmla="*/ 0 w 333"/>
                  <a:gd name="T5" fmla="*/ 0 h 256"/>
                  <a:gd name="T6" fmla="*/ 319 w 333"/>
                  <a:gd name="T7" fmla="*/ 140 h 256"/>
                </a:gdLst>
                <a:ahLst/>
                <a:cxnLst>
                  <a:cxn ang="0">
                    <a:pos x="T0" y="T1"/>
                  </a:cxn>
                  <a:cxn ang="0">
                    <a:pos x="T2" y="T3"/>
                  </a:cxn>
                  <a:cxn ang="0">
                    <a:pos x="T4" y="T5"/>
                  </a:cxn>
                  <a:cxn ang="0">
                    <a:pos x="T6" y="T7"/>
                  </a:cxn>
                </a:cxnLst>
                <a:rect l="0" t="0" r="r" b="b"/>
                <a:pathLst>
                  <a:path w="333" h="256">
                    <a:moveTo>
                      <a:pt x="319" y="140"/>
                    </a:moveTo>
                    <a:lnTo>
                      <a:pt x="333" y="256"/>
                    </a:lnTo>
                    <a:lnTo>
                      <a:pt x="0" y="0"/>
                    </a:lnTo>
                    <a:lnTo>
                      <a:pt x="319" y="140"/>
                    </a:lnTo>
                    <a:close/>
                  </a:path>
                </a:pathLst>
              </a:custGeom>
              <a:solidFill>
                <a:srgbClr val="BDB4A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60" name="Freeform 175"/>
              <p:cNvSpPr>
                <a:spLocks/>
              </p:cNvSpPr>
              <p:nvPr/>
            </p:nvSpPr>
            <p:spPr bwMode="auto">
              <a:xfrm>
                <a:off x="-9229725" y="-3643312"/>
                <a:ext cx="641350" cy="649288"/>
              </a:xfrm>
              <a:custGeom>
                <a:avLst/>
                <a:gdLst>
                  <a:gd name="T0" fmla="*/ 404 w 404"/>
                  <a:gd name="T1" fmla="*/ 175 h 409"/>
                  <a:gd name="T2" fmla="*/ 81 w 404"/>
                  <a:gd name="T3" fmla="*/ 0 h 409"/>
                  <a:gd name="T4" fmla="*/ 0 w 404"/>
                  <a:gd name="T5" fmla="*/ 196 h 409"/>
                  <a:gd name="T6" fmla="*/ 232 w 404"/>
                  <a:gd name="T7" fmla="*/ 409 h 409"/>
                  <a:gd name="T8" fmla="*/ 404 w 404"/>
                  <a:gd name="T9" fmla="*/ 175 h 409"/>
                </a:gdLst>
                <a:ahLst/>
                <a:cxnLst>
                  <a:cxn ang="0">
                    <a:pos x="T0" y="T1"/>
                  </a:cxn>
                  <a:cxn ang="0">
                    <a:pos x="T2" y="T3"/>
                  </a:cxn>
                  <a:cxn ang="0">
                    <a:pos x="T4" y="T5"/>
                  </a:cxn>
                  <a:cxn ang="0">
                    <a:pos x="T6" y="T7"/>
                  </a:cxn>
                  <a:cxn ang="0">
                    <a:pos x="T8" y="T9"/>
                  </a:cxn>
                </a:cxnLst>
                <a:rect l="0" t="0" r="r" b="b"/>
                <a:pathLst>
                  <a:path w="404" h="409">
                    <a:moveTo>
                      <a:pt x="404" y="175"/>
                    </a:moveTo>
                    <a:lnTo>
                      <a:pt x="81" y="0"/>
                    </a:lnTo>
                    <a:lnTo>
                      <a:pt x="0" y="196"/>
                    </a:lnTo>
                    <a:lnTo>
                      <a:pt x="232" y="409"/>
                    </a:lnTo>
                    <a:lnTo>
                      <a:pt x="404" y="175"/>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61" name="Freeform 176"/>
              <p:cNvSpPr>
                <a:spLocks/>
              </p:cNvSpPr>
              <p:nvPr/>
            </p:nvSpPr>
            <p:spPr bwMode="auto">
              <a:xfrm>
                <a:off x="-9359900" y="-3643312"/>
                <a:ext cx="258763" cy="327025"/>
              </a:xfrm>
              <a:custGeom>
                <a:avLst/>
                <a:gdLst>
                  <a:gd name="T0" fmla="*/ 0 w 163"/>
                  <a:gd name="T1" fmla="*/ 109 h 206"/>
                  <a:gd name="T2" fmla="*/ 80 w 163"/>
                  <a:gd name="T3" fmla="*/ 206 h 206"/>
                  <a:gd name="T4" fmla="*/ 163 w 163"/>
                  <a:gd name="T5" fmla="*/ 0 h 206"/>
                  <a:gd name="T6" fmla="*/ 0 w 163"/>
                  <a:gd name="T7" fmla="*/ 109 h 206"/>
                </a:gdLst>
                <a:ahLst/>
                <a:cxnLst>
                  <a:cxn ang="0">
                    <a:pos x="T0" y="T1"/>
                  </a:cxn>
                  <a:cxn ang="0">
                    <a:pos x="T2" y="T3"/>
                  </a:cxn>
                  <a:cxn ang="0">
                    <a:pos x="T4" y="T5"/>
                  </a:cxn>
                  <a:cxn ang="0">
                    <a:pos x="T6" y="T7"/>
                  </a:cxn>
                </a:cxnLst>
                <a:rect l="0" t="0" r="r" b="b"/>
                <a:pathLst>
                  <a:path w="163" h="206">
                    <a:moveTo>
                      <a:pt x="0" y="109"/>
                    </a:moveTo>
                    <a:lnTo>
                      <a:pt x="80" y="206"/>
                    </a:lnTo>
                    <a:lnTo>
                      <a:pt x="163" y="0"/>
                    </a:lnTo>
                    <a:lnTo>
                      <a:pt x="0" y="109"/>
                    </a:lnTo>
                    <a:close/>
                  </a:path>
                </a:pathLst>
              </a:custGeom>
              <a:solidFill>
                <a:srgbClr val="CF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62" name="Freeform 177"/>
              <p:cNvSpPr>
                <a:spLocks/>
              </p:cNvSpPr>
              <p:nvPr/>
            </p:nvSpPr>
            <p:spPr bwMode="auto">
              <a:xfrm>
                <a:off x="-8643938" y="-3541712"/>
                <a:ext cx="190500" cy="280988"/>
              </a:xfrm>
              <a:custGeom>
                <a:avLst/>
                <a:gdLst>
                  <a:gd name="T0" fmla="*/ 73 w 120"/>
                  <a:gd name="T1" fmla="*/ 177 h 177"/>
                  <a:gd name="T2" fmla="*/ 120 w 120"/>
                  <a:gd name="T3" fmla="*/ 99 h 177"/>
                  <a:gd name="T4" fmla="*/ 54 w 120"/>
                  <a:gd name="T5" fmla="*/ 0 h 177"/>
                  <a:gd name="T6" fmla="*/ 0 w 120"/>
                  <a:gd name="T7" fmla="*/ 9 h 177"/>
                  <a:gd name="T8" fmla="*/ 35 w 120"/>
                  <a:gd name="T9" fmla="*/ 111 h 177"/>
                  <a:gd name="T10" fmla="*/ 73 w 120"/>
                  <a:gd name="T11" fmla="*/ 177 h 177"/>
                </a:gdLst>
                <a:ahLst/>
                <a:cxnLst>
                  <a:cxn ang="0">
                    <a:pos x="T0" y="T1"/>
                  </a:cxn>
                  <a:cxn ang="0">
                    <a:pos x="T2" y="T3"/>
                  </a:cxn>
                  <a:cxn ang="0">
                    <a:pos x="T4" y="T5"/>
                  </a:cxn>
                  <a:cxn ang="0">
                    <a:pos x="T6" y="T7"/>
                  </a:cxn>
                  <a:cxn ang="0">
                    <a:pos x="T8" y="T9"/>
                  </a:cxn>
                  <a:cxn ang="0">
                    <a:pos x="T10" y="T11"/>
                  </a:cxn>
                </a:cxnLst>
                <a:rect l="0" t="0" r="r" b="b"/>
                <a:pathLst>
                  <a:path w="120" h="177">
                    <a:moveTo>
                      <a:pt x="73" y="177"/>
                    </a:moveTo>
                    <a:lnTo>
                      <a:pt x="120" y="99"/>
                    </a:lnTo>
                    <a:lnTo>
                      <a:pt x="54" y="0"/>
                    </a:lnTo>
                    <a:lnTo>
                      <a:pt x="0" y="9"/>
                    </a:lnTo>
                    <a:lnTo>
                      <a:pt x="35" y="111"/>
                    </a:lnTo>
                    <a:lnTo>
                      <a:pt x="73" y="177"/>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63" name="Freeform 178"/>
              <p:cNvSpPr>
                <a:spLocks/>
              </p:cNvSpPr>
              <p:nvPr/>
            </p:nvSpPr>
            <p:spPr bwMode="auto">
              <a:xfrm>
                <a:off x="-8359775" y="-3635375"/>
                <a:ext cx="184150" cy="168275"/>
              </a:xfrm>
              <a:custGeom>
                <a:avLst/>
                <a:gdLst>
                  <a:gd name="T0" fmla="*/ 0 w 116"/>
                  <a:gd name="T1" fmla="*/ 87 h 106"/>
                  <a:gd name="T2" fmla="*/ 10 w 116"/>
                  <a:gd name="T3" fmla="*/ 0 h 106"/>
                  <a:gd name="T4" fmla="*/ 55 w 116"/>
                  <a:gd name="T5" fmla="*/ 21 h 106"/>
                  <a:gd name="T6" fmla="*/ 116 w 116"/>
                  <a:gd name="T7" fmla="*/ 97 h 106"/>
                  <a:gd name="T8" fmla="*/ 78 w 116"/>
                  <a:gd name="T9" fmla="*/ 106 h 106"/>
                  <a:gd name="T10" fmla="*/ 0 w 116"/>
                  <a:gd name="T11" fmla="*/ 87 h 106"/>
                </a:gdLst>
                <a:ahLst/>
                <a:cxnLst>
                  <a:cxn ang="0">
                    <a:pos x="T0" y="T1"/>
                  </a:cxn>
                  <a:cxn ang="0">
                    <a:pos x="T2" y="T3"/>
                  </a:cxn>
                  <a:cxn ang="0">
                    <a:pos x="T4" y="T5"/>
                  </a:cxn>
                  <a:cxn ang="0">
                    <a:pos x="T6" y="T7"/>
                  </a:cxn>
                  <a:cxn ang="0">
                    <a:pos x="T8" y="T9"/>
                  </a:cxn>
                  <a:cxn ang="0">
                    <a:pos x="T10" y="T11"/>
                  </a:cxn>
                </a:cxnLst>
                <a:rect l="0" t="0" r="r" b="b"/>
                <a:pathLst>
                  <a:path w="116" h="106">
                    <a:moveTo>
                      <a:pt x="0" y="87"/>
                    </a:moveTo>
                    <a:lnTo>
                      <a:pt x="10" y="0"/>
                    </a:lnTo>
                    <a:lnTo>
                      <a:pt x="55" y="21"/>
                    </a:lnTo>
                    <a:lnTo>
                      <a:pt x="116" y="97"/>
                    </a:lnTo>
                    <a:lnTo>
                      <a:pt x="78" y="106"/>
                    </a:lnTo>
                    <a:lnTo>
                      <a:pt x="0" y="87"/>
                    </a:lnTo>
                    <a:close/>
                  </a:path>
                </a:pathLst>
              </a:custGeom>
              <a:solidFill>
                <a:srgbClr val="BDB4A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64" name="Freeform 179"/>
              <p:cNvSpPr>
                <a:spLocks/>
              </p:cNvSpPr>
              <p:nvPr/>
            </p:nvSpPr>
            <p:spPr bwMode="auto">
              <a:xfrm>
                <a:off x="-9742488" y="-2085975"/>
                <a:ext cx="404813" cy="280988"/>
              </a:xfrm>
              <a:custGeom>
                <a:avLst/>
                <a:gdLst>
                  <a:gd name="T0" fmla="*/ 255 w 255"/>
                  <a:gd name="T1" fmla="*/ 0 h 177"/>
                  <a:gd name="T2" fmla="*/ 212 w 255"/>
                  <a:gd name="T3" fmla="*/ 177 h 177"/>
                  <a:gd name="T4" fmla="*/ 0 w 255"/>
                  <a:gd name="T5" fmla="*/ 122 h 177"/>
                  <a:gd name="T6" fmla="*/ 255 w 255"/>
                  <a:gd name="T7" fmla="*/ 0 h 177"/>
                </a:gdLst>
                <a:ahLst/>
                <a:cxnLst>
                  <a:cxn ang="0">
                    <a:pos x="T0" y="T1"/>
                  </a:cxn>
                  <a:cxn ang="0">
                    <a:pos x="T2" y="T3"/>
                  </a:cxn>
                  <a:cxn ang="0">
                    <a:pos x="T4" y="T5"/>
                  </a:cxn>
                  <a:cxn ang="0">
                    <a:pos x="T6" y="T7"/>
                  </a:cxn>
                </a:cxnLst>
                <a:rect l="0" t="0" r="r" b="b"/>
                <a:pathLst>
                  <a:path w="255" h="177">
                    <a:moveTo>
                      <a:pt x="255" y="0"/>
                    </a:moveTo>
                    <a:lnTo>
                      <a:pt x="212" y="177"/>
                    </a:lnTo>
                    <a:lnTo>
                      <a:pt x="0" y="122"/>
                    </a:lnTo>
                    <a:lnTo>
                      <a:pt x="255" y="0"/>
                    </a:lnTo>
                    <a:close/>
                  </a:path>
                </a:pathLst>
              </a:custGeom>
              <a:solidFill>
                <a:srgbClr val="F9F9F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65" name="Freeform 180"/>
              <p:cNvSpPr>
                <a:spLocks/>
              </p:cNvSpPr>
              <p:nvPr/>
            </p:nvSpPr>
            <p:spPr bwMode="auto">
              <a:xfrm>
                <a:off x="-10260013" y="-2074862"/>
                <a:ext cx="517525" cy="344488"/>
              </a:xfrm>
              <a:custGeom>
                <a:avLst/>
                <a:gdLst>
                  <a:gd name="T0" fmla="*/ 260 w 326"/>
                  <a:gd name="T1" fmla="*/ 217 h 217"/>
                  <a:gd name="T2" fmla="*/ 0 w 326"/>
                  <a:gd name="T3" fmla="*/ 59 h 217"/>
                  <a:gd name="T4" fmla="*/ 243 w 326"/>
                  <a:gd name="T5" fmla="*/ 0 h 217"/>
                  <a:gd name="T6" fmla="*/ 326 w 326"/>
                  <a:gd name="T7" fmla="*/ 115 h 217"/>
                  <a:gd name="T8" fmla="*/ 260 w 326"/>
                  <a:gd name="T9" fmla="*/ 217 h 217"/>
                </a:gdLst>
                <a:ahLst/>
                <a:cxnLst>
                  <a:cxn ang="0">
                    <a:pos x="T0" y="T1"/>
                  </a:cxn>
                  <a:cxn ang="0">
                    <a:pos x="T2" y="T3"/>
                  </a:cxn>
                  <a:cxn ang="0">
                    <a:pos x="T4" y="T5"/>
                  </a:cxn>
                  <a:cxn ang="0">
                    <a:pos x="T6" y="T7"/>
                  </a:cxn>
                  <a:cxn ang="0">
                    <a:pos x="T8" y="T9"/>
                  </a:cxn>
                </a:cxnLst>
                <a:rect l="0" t="0" r="r" b="b"/>
                <a:pathLst>
                  <a:path w="326" h="217">
                    <a:moveTo>
                      <a:pt x="260" y="217"/>
                    </a:moveTo>
                    <a:lnTo>
                      <a:pt x="0" y="59"/>
                    </a:lnTo>
                    <a:lnTo>
                      <a:pt x="243" y="0"/>
                    </a:lnTo>
                    <a:lnTo>
                      <a:pt x="326" y="115"/>
                    </a:lnTo>
                    <a:lnTo>
                      <a:pt x="260" y="217"/>
                    </a:lnTo>
                    <a:close/>
                  </a:path>
                </a:pathLst>
              </a:custGeom>
              <a:solidFill>
                <a:srgbClr val="BDB4A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66" name="Freeform 181"/>
              <p:cNvSpPr>
                <a:spLocks/>
              </p:cNvSpPr>
              <p:nvPr/>
            </p:nvSpPr>
            <p:spPr bwMode="auto">
              <a:xfrm>
                <a:off x="-10545763" y="-2333625"/>
                <a:ext cx="131763" cy="130175"/>
              </a:xfrm>
              <a:custGeom>
                <a:avLst/>
                <a:gdLst>
                  <a:gd name="T0" fmla="*/ 24 w 83"/>
                  <a:gd name="T1" fmla="*/ 0 h 82"/>
                  <a:gd name="T2" fmla="*/ 0 w 83"/>
                  <a:gd name="T3" fmla="*/ 30 h 82"/>
                  <a:gd name="T4" fmla="*/ 83 w 83"/>
                  <a:gd name="T5" fmla="*/ 82 h 82"/>
                  <a:gd name="T6" fmla="*/ 24 w 83"/>
                  <a:gd name="T7" fmla="*/ 0 h 82"/>
                </a:gdLst>
                <a:ahLst/>
                <a:cxnLst>
                  <a:cxn ang="0">
                    <a:pos x="T0" y="T1"/>
                  </a:cxn>
                  <a:cxn ang="0">
                    <a:pos x="T2" y="T3"/>
                  </a:cxn>
                  <a:cxn ang="0">
                    <a:pos x="T4" y="T5"/>
                  </a:cxn>
                  <a:cxn ang="0">
                    <a:pos x="T6" y="T7"/>
                  </a:cxn>
                </a:cxnLst>
                <a:rect l="0" t="0" r="r" b="b"/>
                <a:pathLst>
                  <a:path w="83" h="82">
                    <a:moveTo>
                      <a:pt x="24" y="0"/>
                    </a:moveTo>
                    <a:lnTo>
                      <a:pt x="0" y="30"/>
                    </a:lnTo>
                    <a:lnTo>
                      <a:pt x="83" y="82"/>
                    </a:lnTo>
                    <a:lnTo>
                      <a:pt x="24"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67" name="Freeform 182"/>
              <p:cNvSpPr>
                <a:spLocks/>
              </p:cNvSpPr>
              <p:nvPr/>
            </p:nvSpPr>
            <p:spPr bwMode="auto">
              <a:xfrm>
                <a:off x="-9491663" y="-4089400"/>
                <a:ext cx="303213" cy="198438"/>
              </a:xfrm>
              <a:custGeom>
                <a:avLst/>
                <a:gdLst>
                  <a:gd name="T0" fmla="*/ 0 w 191"/>
                  <a:gd name="T1" fmla="*/ 2 h 125"/>
                  <a:gd name="T2" fmla="*/ 5 w 191"/>
                  <a:gd name="T3" fmla="*/ 125 h 125"/>
                  <a:gd name="T4" fmla="*/ 191 w 191"/>
                  <a:gd name="T5" fmla="*/ 0 h 125"/>
                  <a:gd name="T6" fmla="*/ 0 w 191"/>
                  <a:gd name="T7" fmla="*/ 2 h 125"/>
                </a:gdLst>
                <a:ahLst/>
                <a:cxnLst>
                  <a:cxn ang="0">
                    <a:pos x="T0" y="T1"/>
                  </a:cxn>
                  <a:cxn ang="0">
                    <a:pos x="T2" y="T3"/>
                  </a:cxn>
                  <a:cxn ang="0">
                    <a:pos x="T4" y="T5"/>
                  </a:cxn>
                  <a:cxn ang="0">
                    <a:pos x="T6" y="T7"/>
                  </a:cxn>
                </a:cxnLst>
                <a:rect l="0" t="0" r="r" b="b"/>
                <a:pathLst>
                  <a:path w="191" h="125">
                    <a:moveTo>
                      <a:pt x="0" y="2"/>
                    </a:moveTo>
                    <a:lnTo>
                      <a:pt x="5" y="125"/>
                    </a:lnTo>
                    <a:lnTo>
                      <a:pt x="191" y="0"/>
                    </a:lnTo>
                    <a:lnTo>
                      <a:pt x="0" y="2"/>
                    </a:lnTo>
                    <a:close/>
                  </a:path>
                </a:pathLst>
              </a:custGeom>
              <a:solidFill>
                <a:srgbClr val="CF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68" name="Freeform 183"/>
              <p:cNvSpPr>
                <a:spLocks/>
              </p:cNvSpPr>
              <p:nvPr/>
            </p:nvSpPr>
            <p:spPr bwMode="auto">
              <a:xfrm>
                <a:off x="-9764713" y="-4086225"/>
                <a:ext cx="280988" cy="195263"/>
              </a:xfrm>
              <a:custGeom>
                <a:avLst/>
                <a:gdLst>
                  <a:gd name="T0" fmla="*/ 0 w 177"/>
                  <a:gd name="T1" fmla="*/ 10 h 123"/>
                  <a:gd name="T2" fmla="*/ 172 w 177"/>
                  <a:gd name="T3" fmla="*/ 0 h 123"/>
                  <a:gd name="T4" fmla="*/ 177 w 177"/>
                  <a:gd name="T5" fmla="*/ 123 h 123"/>
                  <a:gd name="T6" fmla="*/ 0 w 177"/>
                  <a:gd name="T7" fmla="*/ 10 h 123"/>
                </a:gdLst>
                <a:ahLst/>
                <a:cxnLst>
                  <a:cxn ang="0">
                    <a:pos x="T0" y="T1"/>
                  </a:cxn>
                  <a:cxn ang="0">
                    <a:pos x="T2" y="T3"/>
                  </a:cxn>
                  <a:cxn ang="0">
                    <a:pos x="T4" y="T5"/>
                  </a:cxn>
                  <a:cxn ang="0">
                    <a:pos x="T6" y="T7"/>
                  </a:cxn>
                </a:cxnLst>
                <a:rect l="0" t="0" r="r" b="b"/>
                <a:pathLst>
                  <a:path w="177" h="123">
                    <a:moveTo>
                      <a:pt x="0" y="10"/>
                    </a:moveTo>
                    <a:lnTo>
                      <a:pt x="172" y="0"/>
                    </a:lnTo>
                    <a:lnTo>
                      <a:pt x="177" y="123"/>
                    </a:lnTo>
                    <a:lnTo>
                      <a:pt x="0" y="10"/>
                    </a:lnTo>
                    <a:close/>
                  </a:path>
                </a:pathLst>
              </a:custGeom>
              <a:solidFill>
                <a:srgbClr val="CE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69" name="Freeform 184"/>
              <p:cNvSpPr>
                <a:spLocks/>
              </p:cNvSpPr>
              <p:nvPr/>
            </p:nvSpPr>
            <p:spPr bwMode="auto">
              <a:xfrm>
                <a:off x="-9124950" y="-4381500"/>
                <a:ext cx="833438" cy="471488"/>
              </a:xfrm>
              <a:custGeom>
                <a:avLst/>
                <a:gdLst>
                  <a:gd name="T0" fmla="*/ 18 w 222"/>
                  <a:gd name="T1" fmla="*/ 35 h 126"/>
                  <a:gd name="T2" fmla="*/ 64 w 222"/>
                  <a:gd name="T3" fmla="*/ 32 h 126"/>
                  <a:gd name="T4" fmla="*/ 131 w 222"/>
                  <a:gd name="T5" fmla="*/ 85 h 126"/>
                  <a:gd name="T6" fmla="*/ 222 w 222"/>
                  <a:gd name="T7" fmla="*/ 117 h 126"/>
                  <a:gd name="T8" fmla="*/ 193 w 222"/>
                  <a:gd name="T9" fmla="*/ 74 h 126"/>
                  <a:gd name="T10" fmla="*/ 197 w 222"/>
                  <a:gd name="T11" fmla="*/ 46 h 126"/>
                  <a:gd name="T12" fmla="*/ 99 w 222"/>
                  <a:gd name="T13" fmla="*/ 6 h 126"/>
                  <a:gd name="T14" fmla="*/ 28 w 222"/>
                  <a:gd name="T15" fmla="*/ 0 h 126"/>
                  <a:gd name="T16" fmla="*/ 0 w 222"/>
                  <a:gd name="T17" fmla="*/ 27 h 126"/>
                  <a:gd name="T18" fmla="*/ 18 w 222"/>
                  <a:gd name="T19" fmla="*/ 3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26">
                    <a:moveTo>
                      <a:pt x="18" y="35"/>
                    </a:moveTo>
                    <a:cubicBezTo>
                      <a:pt x="64" y="32"/>
                      <a:pt x="64" y="32"/>
                      <a:pt x="64" y="32"/>
                    </a:cubicBezTo>
                    <a:cubicBezTo>
                      <a:pt x="64" y="32"/>
                      <a:pt x="121" y="70"/>
                      <a:pt x="131" y="85"/>
                    </a:cubicBezTo>
                    <a:cubicBezTo>
                      <a:pt x="131" y="85"/>
                      <a:pt x="211" y="126"/>
                      <a:pt x="222" y="117"/>
                    </a:cubicBezTo>
                    <a:cubicBezTo>
                      <a:pt x="193" y="74"/>
                      <a:pt x="193" y="74"/>
                      <a:pt x="193" y="74"/>
                    </a:cubicBezTo>
                    <a:cubicBezTo>
                      <a:pt x="197" y="46"/>
                      <a:pt x="197" y="46"/>
                      <a:pt x="197" y="46"/>
                    </a:cubicBezTo>
                    <a:cubicBezTo>
                      <a:pt x="99" y="6"/>
                      <a:pt x="99" y="6"/>
                      <a:pt x="99" y="6"/>
                    </a:cubicBezTo>
                    <a:cubicBezTo>
                      <a:pt x="28" y="0"/>
                      <a:pt x="28" y="0"/>
                      <a:pt x="28" y="0"/>
                    </a:cubicBezTo>
                    <a:cubicBezTo>
                      <a:pt x="0" y="27"/>
                      <a:pt x="0" y="27"/>
                      <a:pt x="0" y="27"/>
                    </a:cubicBezTo>
                    <a:lnTo>
                      <a:pt x="18" y="35"/>
                    </a:lnTo>
                    <a:close/>
                  </a:path>
                </a:pathLst>
              </a:custGeom>
              <a:solidFill>
                <a:srgbClr val="CF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70" name="Freeform 185"/>
              <p:cNvSpPr>
                <a:spLocks/>
              </p:cNvSpPr>
              <p:nvPr/>
            </p:nvSpPr>
            <p:spPr bwMode="auto">
              <a:xfrm>
                <a:off x="-9259888" y="-4194175"/>
                <a:ext cx="465138" cy="250825"/>
              </a:xfrm>
              <a:custGeom>
                <a:avLst/>
                <a:gdLst>
                  <a:gd name="T0" fmla="*/ 37 w 124"/>
                  <a:gd name="T1" fmla="*/ 53 h 67"/>
                  <a:gd name="T2" fmla="*/ 62 w 124"/>
                  <a:gd name="T3" fmla="*/ 34 h 67"/>
                  <a:gd name="T4" fmla="*/ 15 w 124"/>
                  <a:gd name="T5" fmla="*/ 23 h 67"/>
                  <a:gd name="T6" fmla="*/ 0 w 124"/>
                  <a:gd name="T7" fmla="*/ 17 h 67"/>
                  <a:gd name="T8" fmla="*/ 12 w 124"/>
                  <a:gd name="T9" fmla="*/ 0 h 67"/>
                  <a:gd name="T10" fmla="*/ 124 w 124"/>
                  <a:gd name="T11" fmla="*/ 35 h 67"/>
                  <a:gd name="T12" fmla="*/ 110 w 124"/>
                  <a:gd name="T13" fmla="*/ 67 h 67"/>
                  <a:gd name="T14" fmla="*/ 37 w 124"/>
                  <a:gd name="T15" fmla="*/ 53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67">
                    <a:moveTo>
                      <a:pt x="37" y="53"/>
                    </a:moveTo>
                    <a:cubicBezTo>
                      <a:pt x="62" y="34"/>
                      <a:pt x="62" y="34"/>
                      <a:pt x="62" y="34"/>
                    </a:cubicBezTo>
                    <a:cubicBezTo>
                      <a:pt x="15" y="23"/>
                      <a:pt x="15" y="23"/>
                      <a:pt x="15" y="23"/>
                    </a:cubicBezTo>
                    <a:cubicBezTo>
                      <a:pt x="0" y="17"/>
                      <a:pt x="0" y="17"/>
                      <a:pt x="0" y="17"/>
                    </a:cubicBezTo>
                    <a:cubicBezTo>
                      <a:pt x="12" y="0"/>
                      <a:pt x="12" y="0"/>
                      <a:pt x="12" y="0"/>
                    </a:cubicBezTo>
                    <a:cubicBezTo>
                      <a:pt x="12" y="0"/>
                      <a:pt x="121" y="23"/>
                      <a:pt x="124" y="35"/>
                    </a:cubicBezTo>
                    <a:cubicBezTo>
                      <a:pt x="110" y="67"/>
                      <a:pt x="110" y="67"/>
                      <a:pt x="110" y="67"/>
                    </a:cubicBezTo>
                    <a:lnTo>
                      <a:pt x="37" y="53"/>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71" name="Freeform 186"/>
              <p:cNvSpPr>
                <a:spLocks/>
              </p:cNvSpPr>
              <p:nvPr/>
            </p:nvSpPr>
            <p:spPr bwMode="auto">
              <a:xfrm>
                <a:off x="-10155238" y="-4160837"/>
                <a:ext cx="390525" cy="176213"/>
              </a:xfrm>
              <a:custGeom>
                <a:avLst/>
                <a:gdLst>
                  <a:gd name="T0" fmla="*/ 163 w 246"/>
                  <a:gd name="T1" fmla="*/ 0 h 111"/>
                  <a:gd name="T2" fmla="*/ 246 w 246"/>
                  <a:gd name="T3" fmla="*/ 57 h 111"/>
                  <a:gd name="T4" fmla="*/ 0 w 246"/>
                  <a:gd name="T5" fmla="*/ 111 h 111"/>
                  <a:gd name="T6" fmla="*/ 163 w 246"/>
                  <a:gd name="T7" fmla="*/ 0 h 111"/>
                </a:gdLst>
                <a:ahLst/>
                <a:cxnLst>
                  <a:cxn ang="0">
                    <a:pos x="T0" y="T1"/>
                  </a:cxn>
                  <a:cxn ang="0">
                    <a:pos x="T2" y="T3"/>
                  </a:cxn>
                  <a:cxn ang="0">
                    <a:pos x="T4" y="T5"/>
                  </a:cxn>
                  <a:cxn ang="0">
                    <a:pos x="T6" y="T7"/>
                  </a:cxn>
                </a:cxnLst>
                <a:rect l="0" t="0" r="r" b="b"/>
                <a:pathLst>
                  <a:path w="246" h="111">
                    <a:moveTo>
                      <a:pt x="163" y="0"/>
                    </a:moveTo>
                    <a:lnTo>
                      <a:pt x="246" y="57"/>
                    </a:lnTo>
                    <a:lnTo>
                      <a:pt x="0" y="111"/>
                    </a:lnTo>
                    <a:lnTo>
                      <a:pt x="163" y="0"/>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72" name="Freeform 187"/>
              <p:cNvSpPr>
                <a:spLocks/>
              </p:cNvSpPr>
              <p:nvPr/>
            </p:nvSpPr>
            <p:spPr bwMode="auto">
              <a:xfrm>
                <a:off x="-10444163" y="-4160837"/>
                <a:ext cx="547688" cy="263525"/>
              </a:xfrm>
              <a:custGeom>
                <a:avLst/>
                <a:gdLst>
                  <a:gd name="T0" fmla="*/ 0 w 345"/>
                  <a:gd name="T1" fmla="*/ 166 h 166"/>
                  <a:gd name="T2" fmla="*/ 345 w 345"/>
                  <a:gd name="T3" fmla="*/ 0 h 166"/>
                  <a:gd name="T4" fmla="*/ 187 w 345"/>
                  <a:gd name="T5" fmla="*/ 114 h 166"/>
                  <a:gd name="T6" fmla="*/ 0 w 345"/>
                  <a:gd name="T7" fmla="*/ 166 h 166"/>
                </a:gdLst>
                <a:ahLst/>
                <a:cxnLst>
                  <a:cxn ang="0">
                    <a:pos x="T0" y="T1"/>
                  </a:cxn>
                  <a:cxn ang="0">
                    <a:pos x="T2" y="T3"/>
                  </a:cxn>
                  <a:cxn ang="0">
                    <a:pos x="T4" y="T5"/>
                  </a:cxn>
                  <a:cxn ang="0">
                    <a:pos x="T6" y="T7"/>
                  </a:cxn>
                </a:cxnLst>
                <a:rect l="0" t="0" r="r" b="b"/>
                <a:pathLst>
                  <a:path w="345" h="166">
                    <a:moveTo>
                      <a:pt x="0" y="166"/>
                    </a:moveTo>
                    <a:lnTo>
                      <a:pt x="345" y="0"/>
                    </a:lnTo>
                    <a:lnTo>
                      <a:pt x="187" y="114"/>
                    </a:lnTo>
                    <a:lnTo>
                      <a:pt x="0" y="166"/>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73" name="Freeform 188"/>
              <p:cNvSpPr>
                <a:spLocks/>
              </p:cNvSpPr>
              <p:nvPr/>
            </p:nvSpPr>
            <p:spPr bwMode="auto">
              <a:xfrm>
                <a:off x="-9166225" y="-2206625"/>
                <a:ext cx="173038" cy="74613"/>
              </a:xfrm>
              <a:custGeom>
                <a:avLst/>
                <a:gdLst>
                  <a:gd name="T0" fmla="*/ 100 w 109"/>
                  <a:gd name="T1" fmla="*/ 0 h 47"/>
                  <a:gd name="T2" fmla="*/ 109 w 109"/>
                  <a:gd name="T3" fmla="*/ 42 h 47"/>
                  <a:gd name="T4" fmla="*/ 0 w 109"/>
                  <a:gd name="T5" fmla="*/ 47 h 47"/>
                  <a:gd name="T6" fmla="*/ 100 w 109"/>
                  <a:gd name="T7" fmla="*/ 0 h 47"/>
                </a:gdLst>
                <a:ahLst/>
                <a:cxnLst>
                  <a:cxn ang="0">
                    <a:pos x="T0" y="T1"/>
                  </a:cxn>
                  <a:cxn ang="0">
                    <a:pos x="T2" y="T3"/>
                  </a:cxn>
                  <a:cxn ang="0">
                    <a:pos x="T4" y="T5"/>
                  </a:cxn>
                  <a:cxn ang="0">
                    <a:pos x="T6" y="T7"/>
                  </a:cxn>
                </a:cxnLst>
                <a:rect l="0" t="0" r="r" b="b"/>
                <a:pathLst>
                  <a:path w="109" h="47">
                    <a:moveTo>
                      <a:pt x="100" y="0"/>
                    </a:moveTo>
                    <a:lnTo>
                      <a:pt x="109" y="42"/>
                    </a:lnTo>
                    <a:lnTo>
                      <a:pt x="0" y="47"/>
                    </a:lnTo>
                    <a:lnTo>
                      <a:pt x="100" y="0"/>
                    </a:lnTo>
                    <a:close/>
                  </a:path>
                </a:pathLst>
              </a:custGeom>
              <a:solidFill>
                <a:srgbClr val="A8A8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74" name="Freeform 189"/>
              <p:cNvSpPr>
                <a:spLocks/>
              </p:cNvSpPr>
              <p:nvPr/>
            </p:nvSpPr>
            <p:spPr bwMode="auto">
              <a:xfrm>
                <a:off x="-9007475" y="-2206625"/>
                <a:ext cx="300038" cy="190500"/>
              </a:xfrm>
              <a:custGeom>
                <a:avLst/>
                <a:gdLst>
                  <a:gd name="T0" fmla="*/ 189 w 189"/>
                  <a:gd name="T1" fmla="*/ 83 h 120"/>
                  <a:gd name="T2" fmla="*/ 120 w 189"/>
                  <a:gd name="T3" fmla="*/ 120 h 120"/>
                  <a:gd name="T4" fmla="*/ 9 w 189"/>
                  <a:gd name="T5" fmla="*/ 42 h 120"/>
                  <a:gd name="T6" fmla="*/ 0 w 189"/>
                  <a:gd name="T7" fmla="*/ 0 h 120"/>
                  <a:gd name="T8" fmla="*/ 189 w 189"/>
                  <a:gd name="T9" fmla="*/ 83 h 120"/>
                </a:gdLst>
                <a:ahLst/>
                <a:cxnLst>
                  <a:cxn ang="0">
                    <a:pos x="T0" y="T1"/>
                  </a:cxn>
                  <a:cxn ang="0">
                    <a:pos x="T2" y="T3"/>
                  </a:cxn>
                  <a:cxn ang="0">
                    <a:pos x="T4" y="T5"/>
                  </a:cxn>
                  <a:cxn ang="0">
                    <a:pos x="T6" y="T7"/>
                  </a:cxn>
                  <a:cxn ang="0">
                    <a:pos x="T8" y="T9"/>
                  </a:cxn>
                </a:cxnLst>
                <a:rect l="0" t="0" r="r" b="b"/>
                <a:pathLst>
                  <a:path w="189" h="120">
                    <a:moveTo>
                      <a:pt x="189" y="83"/>
                    </a:moveTo>
                    <a:lnTo>
                      <a:pt x="120" y="120"/>
                    </a:lnTo>
                    <a:lnTo>
                      <a:pt x="9" y="42"/>
                    </a:lnTo>
                    <a:lnTo>
                      <a:pt x="0" y="0"/>
                    </a:lnTo>
                    <a:lnTo>
                      <a:pt x="189" y="83"/>
                    </a:lnTo>
                    <a:close/>
                  </a:path>
                </a:pathLst>
              </a:custGeom>
              <a:solidFill>
                <a:srgbClr val="B0B0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75" name="Freeform 190"/>
              <p:cNvSpPr>
                <a:spLocks/>
              </p:cNvSpPr>
              <p:nvPr/>
            </p:nvSpPr>
            <p:spPr bwMode="auto">
              <a:xfrm>
                <a:off x="-8629650" y="-2041525"/>
                <a:ext cx="211138" cy="82550"/>
              </a:xfrm>
              <a:custGeom>
                <a:avLst/>
                <a:gdLst>
                  <a:gd name="T0" fmla="*/ 19 w 133"/>
                  <a:gd name="T1" fmla="*/ 0 h 52"/>
                  <a:gd name="T2" fmla="*/ 0 w 133"/>
                  <a:gd name="T3" fmla="*/ 52 h 52"/>
                  <a:gd name="T4" fmla="*/ 100 w 133"/>
                  <a:gd name="T5" fmla="*/ 52 h 52"/>
                  <a:gd name="T6" fmla="*/ 133 w 133"/>
                  <a:gd name="T7" fmla="*/ 0 h 52"/>
                  <a:gd name="T8" fmla="*/ 19 w 133"/>
                  <a:gd name="T9" fmla="*/ 0 h 52"/>
                </a:gdLst>
                <a:ahLst/>
                <a:cxnLst>
                  <a:cxn ang="0">
                    <a:pos x="T0" y="T1"/>
                  </a:cxn>
                  <a:cxn ang="0">
                    <a:pos x="T2" y="T3"/>
                  </a:cxn>
                  <a:cxn ang="0">
                    <a:pos x="T4" y="T5"/>
                  </a:cxn>
                  <a:cxn ang="0">
                    <a:pos x="T6" y="T7"/>
                  </a:cxn>
                  <a:cxn ang="0">
                    <a:pos x="T8" y="T9"/>
                  </a:cxn>
                </a:cxnLst>
                <a:rect l="0" t="0" r="r" b="b"/>
                <a:pathLst>
                  <a:path w="133" h="52">
                    <a:moveTo>
                      <a:pt x="19" y="0"/>
                    </a:moveTo>
                    <a:lnTo>
                      <a:pt x="0" y="52"/>
                    </a:lnTo>
                    <a:lnTo>
                      <a:pt x="100" y="52"/>
                    </a:lnTo>
                    <a:lnTo>
                      <a:pt x="133" y="0"/>
                    </a:lnTo>
                    <a:lnTo>
                      <a:pt x="19" y="0"/>
                    </a:lnTo>
                    <a:close/>
                  </a:path>
                </a:pathLst>
              </a:custGeom>
              <a:solidFill>
                <a:srgbClr val="9E958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76" name="Freeform 191"/>
              <p:cNvSpPr>
                <a:spLocks/>
              </p:cNvSpPr>
              <p:nvPr/>
            </p:nvSpPr>
            <p:spPr bwMode="auto">
              <a:xfrm>
                <a:off x="-8977313" y="-962025"/>
                <a:ext cx="925513" cy="855663"/>
              </a:xfrm>
              <a:custGeom>
                <a:avLst/>
                <a:gdLst>
                  <a:gd name="T0" fmla="*/ 373 w 583"/>
                  <a:gd name="T1" fmla="*/ 0 h 539"/>
                  <a:gd name="T2" fmla="*/ 0 w 583"/>
                  <a:gd name="T3" fmla="*/ 184 h 539"/>
                  <a:gd name="T4" fmla="*/ 193 w 583"/>
                  <a:gd name="T5" fmla="*/ 484 h 539"/>
                  <a:gd name="T6" fmla="*/ 583 w 583"/>
                  <a:gd name="T7" fmla="*/ 539 h 539"/>
                  <a:gd name="T8" fmla="*/ 373 w 583"/>
                  <a:gd name="T9" fmla="*/ 0 h 539"/>
                </a:gdLst>
                <a:ahLst/>
                <a:cxnLst>
                  <a:cxn ang="0">
                    <a:pos x="T0" y="T1"/>
                  </a:cxn>
                  <a:cxn ang="0">
                    <a:pos x="T2" y="T3"/>
                  </a:cxn>
                  <a:cxn ang="0">
                    <a:pos x="T4" y="T5"/>
                  </a:cxn>
                  <a:cxn ang="0">
                    <a:pos x="T6" y="T7"/>
                  </a:cxn>
                  <a:cxn ang="0">
                    <a:pos x="T8" y="T9"/>
                  </a:cxn>
                </a:cxnLst>
                <a:rect l="0" t="0" r="r" b="b"/>
                <a:pathLst>
                  <a:path w="583" h="539">
                    <a:moveTo>
                      <a:pt x="373" y="0"/>
                    </a:moveTo>
                    <a:lnTo>
                      <a:pt x="0" y="184"/>
                    </a:lnTo>
                    <a:lnTo>
                      <a:pt x="193" y="484"/>
                    </a:lnTo>
                    <a:lnTo>
                      <a:pt x="583" y="539"/>
                    </a:lnTo>
                    <a:lnTo>
                      <a:pt x="373" y="0"/>
                    </a:lnTo>
                    <a:close/>
                  </a:path>
                </a:pathLst>
              </a:custGeom>
              <a:solidFill>
                <a:srgbClr val="D1C8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77" name="Freeform 192"/>
              <p:cNvSpPr>
                <a:spLocks/>
              </p:cNvSpPr>
              <p:nvPr/>
            </p:nvSpPr>
            <p:spPr bwMode="auto">
              <a:xfrm>
                <a:off x="-8385175" y="-962025"/>
                <a:ext cx="828675" cy="855663"/>
              </a:xfrm>
              <a:custGeom>
                <a:avLst/>
                <a:gdLst>
                  <a:gd name="T0" fmla="*/ 221 w 221"/>
                  <a:gd name="T1" fmla="*/ 104 h 228"/>
                  <a:gd name="T2" fmla="*/ 145 w 221"/>
                  <a:gd name="T3" fmla="*/ 12 h 228"/>
                  <a:gd name="T4" fmla="*/ 0 w 221"/>
                  <a:gd name="T5" fmla="*/ 0 h 228"/>
                  <a:gd name="T6" fmla="*/ 89 w 221"/>
                  <a:gd name="T7" fmla="*/ 228 h 228"/>
                  <a:gd name="T8" fmla="*/ 221 w 221"/>
                  <a:gd name="T9" fmla="*/ 104 h 228"/>
                </a:gdLst>
                <a:ahLst/>
                <a:cxnLst>
                  <a:cxn ang="0">
                    <a:pos x="T0" y="T1"/>
                  </a:cxn>
                  <a:cxn ang="0">
                    <a:pos x="T2" y="T3"/>
                  </a:cxn>
                  <a:cxn ang="0">
                    <a:pos x="T4" y="T5"/>
                  </a:cxn>
                  <a:cxn ang="0">
                    <a:pos x="T6" y="T7"/>
                  </a:cxn>
                  <a:cxn ang="0">
                    <a:pos x="T8" y="T9"/>
                  </a:cxn>
                </a:cxnLst>
                <a:rect l="0" t="0" r="r" b="b"/>
                <a:pathLst>
                  <a:path w="221" h="228">
                    <a:moveTo>
                      <a:pt x="221" y="104"/>
                    </a:moveTo>
                    <a:cubicBezTo>
                      <a:pt x="214" y="96"/>
                      <a:pt x="145" y="12"/>
                      <a:pt x="145" y="12"/>
                    </a:cubicBezTo>
                    <a:cubicBezTo>
                      <a:pt x="0" y="0"/>
                      <a:pt x="0" y="0"/>
                      <a:pt x="0" y="0"/>
                    </a:cubicBezTo>
                    <a:cubicBezTo>
                      <a:pt x="89" y="228"/>
                      <a:pt x="89" y="228"/>
                      <a:pt x="89" y="228"/>
                    </a:cubicBezTo>
                    <a:lnTo>
                      <a:pt x="221" y="104"/>
                    </a:lnTo>
                    <a:close/>
                  </a:path>
                </a:pathLst>
              </a:custGeom>
              <a:solidFill>
                <a:srgbClr val="BDB29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78" name="Freeform 193"/>
              <p:cNvSpPr>
                <a:spLocks/>
              </p:cNvSpPr>
              <p:nvPr/>
            </p:nvSpPr>
            <p:spPr bwMode="auto">
              <a:xfrm>
                <a:off x="-8977313" y="-1524000"/>
                <a:ext cx="592138" cy="854075"/>
              </a:xfrm>
              <a:custGeom>
                <a:avLst/>
                <a:gdLst>
                  <a:gd name="T0" fmla="*/ 215 w 373"/>
                  <a:gd name="T1" fmla="*/ 0 h 538"/>
                  <a:gd name="T2" fmla="*/ 373 w 373"/>
                  <a:gd name="T3" fmla="*/ 354 h 538"/>
                  <a:gd name="T4" fmla="*/ 0 w 373"/>
                  <a:gd name="T5" fmla="*/ 538 h 538"/>
                  <a:gd name="T6" fmla="*/ 215 w 373"/>
                  <a:gd name="T7" fmla="*/ 0 h 538"/>
                </a:gdLst>
                <a:ahLst/>
                <a:cxnLst>
                  <a:cxn ang="0">
                    <a:pos x="T0" y="T1"/>
                  </a:cxn>
                  <a:cxn ang="0">
                    <a:pos x="T2" y="T3"/>
                  </a:cxn>
                  <a:cxn ang="0">
                    <a:pos x="T4" y="T5"/>
                  </a:cxn>
                  <a:cxn ang="0">
                    <a:pos x="T6" y="T7"/>
                  </a:cxn>
                </a:cxnLst>
                <a:rect l="0" t="0" r="r" b="b"/>
                <a:pathLst>
                  <a:path w="373" h="538">
                    <a:moveTo>
                      <a:pt x="215" y="0"/>
                    </a:moveTo>
                    <a:lnTo>
                      <a:pt x="373" y="354"/>
                    </a:lnTo>
                    <a:lnTo>
                      <a:pt x="0" y="538"/>
                    </a:lnTo>
                    <a:lnTo>
                      <a:pt x="215" y="0"/>
                    </a:lnTo>
                    <a:close/>
                  </a:path>
                </a:pathLst>
              </a:custGeom>
              <a:solidFill>
                <a:srgbClr val="B9B19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79" name="Freeform 194"/>
              <p:cNvSpPr>
                <a:spLocks/>
              </p:cNvSpPr>
              <p:nvPr/>
            </p:nvSpPr>
            <p:spPr bwMode="auto">
              <a:xfrm>
                <a:off x="-8636000" y="-1539875"/>
                <a:ext cx="793750" cy="623888"/>
              </a:xfrm>
              <a:custGeom>
                <a:avLst/>
                <a:gdLst>
                  <a:gd name="T0" fmla="*/ 437 w 500"/>
                  <a:gd name="T1" fmla="*/ 0 h 393"/>
                  <a:gd name="T2" fmla="*/ 500 w 500"/>
                  <a:gd name="T3" fmla="*/ 393 h 393"/>
                  <a:gd name="T4" fmla="*/ 144 w 500"/>
                  <a:gd name="T5" fmla="*/ 369 h 393"/>
                  <a:gd name="T6" fmla="*/ 0 w 500"/>
                  <a:gd name="T7" fmla="*/ 10 h 393"/>
                  <a:gd name="T8" fmla="*/ 437 w 500"/>
                  <a:gd name="T9" fmla="*/ 0 h 393"/>
                </a:gdLst>
                <a:ahLst/>
                <a:cxnLst>
                  <a:cxn ang="0">
                    <a:pos x="T0" y="T1"/>
                  </a:cxn>
                  <a:cxn ang="0">
                    <a:pos x="T2" y="T3"/>
                  </a:cxn>
                  <a:cxn ang="0">
                    <a:pos x="T4" y="T5"/>
                  </a:cxn>
                  <a:cxn ang="0">
                    <a:pos x="T6" y="T7"/>
                  </a:cxn>
                  <a:cxn ang="0">
                    <a:pos x="T8" y="T9"/>
                  </a:cxn>
                </a:cxnLst>
                <a:rect l="0" t="0" r="r" b="b"/>
                <a:pathLst>
                  <a:path w="500" h="393">
                    <a:moveTo>
                      <a:pt x="437" y="0"/>
                    </a:moveTo>
                    <a:lnTo>
                      <a:pt x="500" y="393"/>
                    </a:lnTo>
                    <a:lnTo>
                      <a:pt x="144" y="369"/>
                    </a:lnTo>
                    <a:lnTo>
                      <a:pt x="0" y="10"/>
                    </a:lnTo>
                    <a:lnTo>
                      <a:pt x="437" y="0"/>
                    </a:lnTo>
                    <a:close/>
                  </a:path>
                </a:pathLst>
              </a:custGeom>
              <a:solidFill>
                <a:srgbClr val="9E958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80" name="Freeform 195"/>
              <p:cNvSpPr>
                <a:spLocks/>
              </p:cNvSpPr>
              <p:nvPr/>
            </p:nvSpPr>
            <p:spPr bwMode="auto">
              <a:xfrm>
                <a:off x="-7842250" y="-1127125"/>
                <a:ext cx="525463" cy="555625"/>
              </a:xfrm>
              <a:custGeom>
                <a:avLst/>
                <a:gdLst>
                  <a:gd name="T0" fmla="*/ 331 w 331"/>
                  <a:gd name="T1" fmla="*/ 0 h 350"/>
                  <a:gd name="T2" fmla="*/ 180 w 331"/>
                  <a:gd name="T3" fmla="*/ 350 h 350"/>
                  <a:gd name="T4" fmla="*/ 0 w 331"/>
                  <a:gd name="T5" fmla="*/ 133 h 350"/>
                  <a:gd name="T6" fmla="*/ 331 w 331"/>
                  <a:gd name="T7" fmla="*/ 0 h 350"/>
                </a:gdLst>
                <a:ahLst/>
                <a:cxnLst>
                  <a:cxn ang="0">
                    <a:pos x="T0" y="T1"/>
                  </a:cxn>
                  <a:cxn ang="0">
                    <a:pos x="T2" y="T3"/>
                  </a:cxn>
                  <a:cxn ang="0">
                    <a:pos x="T4" y="T5"/>
                  </a:cxn>
                  <a:cxn ang="0">
                    <a:pos x="T6" y="T7"/>
                  </a:cxn>
                </a:cxnLst>
                <a:rect l="0" t="0" r="r" b="b"/>
                <a:pathLst>
                  <a:path w="331" h="350">
                    <a:moveTo>
                      <a:pt x="331" y="0"/>
                    </a:moveTo>
                    <a:lnTo>
                      <a:pt x="180" y="350"/>
                    </a:lnTo>
                    <a:lnTo>
                      <a:pt x="0" y="133"/>
                    </a:lnTo>
                    <a:lnTo>
                      <a:pt x="331" y="0"/>
                    </a:lnTo>
                    <a:close/>
                  </a:path>
                </a:pathLst>
              </a:custGeom>
              <a:solidFill>
                <a:srgbClr val="DED6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81" name="Freeform 196"/>
              <p:cNvSpPr>
                <a:spLocks/>
              </p:cNvSpPr>
              <p:nvPr/>
            </p:nvSpPr>
            <p:spPr bwMode="auto">
              <a:xfrm>
                <a:off x="-7942263" y="-1539875"/>
                <a:ext cx="625475" cy="623888"/>
              </a:xfrm>
              <a:custGeom>
                <a:avLst/>
                <a:gdLst>
                  <a:gd name="T0" fmla="*/ 292 w 394"/>
                  <a:gd name="T1" fmla="*/ 114 h 393"/>
                  <a:gd name="T2" fmla="*/ 394 w 394"/>
                  <a:gd name="T3" fmla="*/ 260 h 393"/>
                  <a:gd name="T4" fmla="*/ 63 w 394"/>
                  <a:gd name="T5" fmla="*/ 393 h 393"/>
                  <a:gd name="T6" fmla="*/ 0 w 394"/>
                  <a:gd name="T7" fmla="*/ 0 h 393"/>
                  <a:gd name="T8" fmla="*/ 292 w 394"/>
                  <a:gd name="T9" fmla="*/ 114 h 393"/>
                </a:gdLst>
                <a:ahLst/>
                <a:cxnLst>
                  <a:cxn ang="0">
                    <a:pos x="T0" y="T1"/>
                  </a:cxn>
                  <a:cxn ang="0">
                    <a:pos x="T2" y="T3"/>
                  </a:cxn>
                  <a:cxn ang="0">
                    <a:pos x="T4" y="T5"/>
                  </a:cxn>
                  <a:cxn ang="0">
                    <a:pos x="T6" y="T7"/>
                  </a:cxn>
                  <a:cxn ang="0">
                    <a:pos x="T8" y="T9"/>
                  </a:cxn>
                </a:cxnLst>
                <a:rect l="0" t="0" r="r" b="b"/>
                <a:pathLst>
                  <a:path w="394" h="393">
                    <a:moveTo>
                      <a:pt x="292" y="114"/>
                    </a:moveTo>
                    <a:lnTo>
                      <a:pt x="394" y="260"/>
                    </a:lnTo>
                    <a:lnTo>
                      <a:pt x="63" y="393"/>
                    </a:lnTo>
                    <a:lnTo>
                      <a:pt x="0" y="0"/>
                    </a:lnTo>
                    <a:lnTo>
                      <a:pt x="292" y="114"/>
                    </a:lnTo>
                    <a:close/>
                  </a:path>
                </a:pathLst>
              </a:custGeom>
              <a:solidFill>
                <a:srgbClr val="B3AB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82" name="Freeform 197"/>
              <p:cNvSpPr>
                <a:spLocks/>
              </p:cNvSpPr>
              <p:nvPr/>
            </p:nvSpPr>
            <p:spPr bwMode="auto">
              <a:xfrm>
                <a:off x="-7050088" y="-1077912"/>
                <a:ext cx="198438" cy="490538"/>
              </a:xfrm>
              <a:custGeom>
                <a:avLst/>
                <a:gdLst>
                  <a:gd name="T0" fmla="*/ 53 w 53"/>
                  <a:gd name="T1" fmla="*/ 19 h 131"/>
                  <a:gd name="T2" fmla="*/ 0 w 53"/>
                  <a:gd name="T3" fmla="*/ 131 h 131"/>
                  <a:gd name="T4" fmla="*/ 13 w 53"/>
                  <a:gd name="T5" fmla="*/ 0 h 131"/>
                  <a:gd name="T6" fmla="*/ 53 w 53"/>
                  <a:gd name="T7" fmla="*/ 19 h 131"/>
                </a:gdLst>
                <a:ahLst/>
                <a:cxnLst>
                  <a:cxn ang="0">
                    <a:pos x="T0" y="T1"/>
                  </a:cxn>
                  <a:cxn ang="0">
                    <a:pos x="T2" y="T3"/>
                  </a:cxn>
                  <a:cxn ang="0">
                    <a:pos x="T4" y="T5"/>
                  </a:cxn>
                  <a:cxn ang="0">
                    <a:pos x="T6" y="T7"/>
                  </a:cxn>
                </a:cxnLst>
                <a:rect l="0" t="0" r="r" b="b"/>
                <a:pathLst>
                  <a:path w="53" h="131">
                    <a:moveTo>
                      <a:pt x="53" y="19"/>
                    </a:moveTo>
                    <a:cubicBezTo>
                      <a:pt x="53" y="24"/>
                      <a:pt x="0" y="131"/>
                      <a:pt x="0" y="131"/>
                    </a:cubicBezTo>
                    <a:cubicBezTo>
                      <a:pt x="13" y="0"/>
                      <a:pt x="13" y="0"/>
                      <a:pt x="13" y="0"/>
                    </a:cubicBezTo>
                    <a:lnTo>
                      <a:pt x="53" y="19"/>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83" name="Freeform 198"/>
              <p:cNvSpPr>
                <a:spLocks/>
              </p:cNvSpPr>
              <p:nvPr/>
            </p:nvSpPr>
            <p:spPr bwMode="auto">
              <a:xfrm>
                <a:off x="-7556500" y="-1127125"/>
                <a:ext cx="554038" cy="555625"/>
              </a:xfrm>
              <a:custGeom>
                <a:avLst/>
                <a:gdLst>
                  <a:gd name="T0" fmla="*/ 0 w 349"/>
                  <a:gd name="T1" fmla="*/ 350 h 350"/>
                  <a:gd name="T2" fmla="*/ 319 w 349"/>
                  <a:gd name="T3" fmla="*/ 340 h 350"/>
                  <a:gd name="T4" fmla="*/ 349 w 349"/>
                  <a:gd name="T5" fmla="*/ 31 h 350"/>
                  <a:gd name="T6" fmla="*/ 151 w 349"/>
                  <a:gd name="T7" fmla="*/ 0 h 350"/>
                  <a:gd name="T8" fmla="*/ 0 w 349"/>
                  <a:gd name="T9" fmla="*/ 350 h 350"/>
                </a:gdLst>
                <a:ahLst/>
                <a:cxnLst>
                  <a:cxn ang="0">
                    <a:pos x="T0" y="T1"/>
                  </a:cxn>
                  <a:cxn ang="0">
                    <a:pos x="T2" y="T3"/>
                  </a:cxn>
                  <a:cxn ang="0">
                    <a:pos x="T4" y="T5"/>
                  </a:cxn>
                  <a:cxn ang="0">
                    <a:pos x="T6" y="T7"/>
                  </a:cxn>
                  <a:cxn ang="0">
                    <a:pos x="T8" y="T9"/>
                  </a:cxn>
                </a:cxnLst>
                <a:rect l="0" t="0" r="r" b="b"/>
                <a:pathLst>
                  <a:path w="349" h="350">
                    <a:moveTo>
                      <a:pt x="0" y="350"/>
                    </a:moveTo>
                    <a:lnTo>
                      <a:pt x="319" y="340"/>
                    </a:lnTo>
                    <a:lnTo>
                      <a:pt x="349" y="31"/>
                    </a:lnTo>
                    <a:lnTo>
                      <a:pt x="151" y="0"/>
                    </a:lnTo>
                    <a:lnTo>
                      <a:pt x="0" y="350"/>
                    </a:lnTo>
                    <a:close/>
                  </a:path>
                </a:pathLst>
              </a:custGeom>
              <a:solidFill>
                <a:srgbClr val="B3AB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84" name="Freeform 199"/>
              <p:cNvSpPr>
                <a:spLocks/>
              </p:cNvSpPr>
              <p:nvPr/>
            </p:nvSpPr>
            <p:spPr bwMode="auto">
              <a:xfrm>
                <a:off x="-8501063" y="-155575"/>
                <a:ext cx="479425" cy="679450"/>
              </a:xfrm>
              <a:custGeom>
                <a:avLst/>
                <a:gdLst>
                  <a:gd name="T0" fmla="*/ 0 w 302"/>
                  <a:gd name="T1" fmla="*/ 428 h 428"/>
                  <a:gd name="T2" fmla="*/ 70 w 302"/>
                  <a:gd name="T3" fmla="*/ 0 h 428"/>
                  <a:gd name="T4" fmla="*/ 283 w 302"/>
                  <a:gd name="T5" fmla="*/ 31 h 428"/>
                  <a:gd name="T6" fmla="*/ 302 w 302"/>
                  <a:gd name="T7" fmla="*/ 338 h 428"/>
                  <a:gd name="T8" fmla="*/ 0 w 302"/>
                  <a:gd name="T9" fmla="*/ 428 h 428"/>
                </a:gdLst>
                <a:ahLst/>
                <a:cxnLst>
                  <a:cxn ang="0">
                    <a:pos x="T0" y="T1"/>
                  </a:cxn>
                  <a:cxn ang="0">
                    <a:pos x="T2" y="T3"/>
                  </a:cxn>
                  <a:cxn ang="0">
                    <a:pos x="T4" y="T5"/>
                  </a:cxn>
                  <a:cxn ang="0">
                    <a:pos x="T6" y="T7"/>
                  </a:cxn>
                  <a:cxn ang="0">
                    <a:pos x="T8" y="T9"/>
                  </a:cxn>
                </a:cxnLst>
                <a:rect l="0" t="0" r="r" b="b"/>
                <a:pathLst>
                  <a:path w="302" h="428">
                    <a:moveTo>
                      <a:pt x="0" y="428"/>
                    </a:moveTo>
                    <a:lnTo>
                      <a:pt x="70" y="0"/>
                    </a:lnTo>
                    <a:lnTo>
                      <a:pt x="283" y="31"/>
                    </a:lnTo>
                    <a:lnTo>
                      <a:pt x="302" y="338"/>
                    </a:lnTo>
                    <a:lnTo>
                      <a:pt x="0" y="428"/>
                    </a:lnTo>
                    <a:close/>
                  </a:path>
                </a:pathLst>
              </a:custGeom>
              <a:solidFill>
                <a:srgbClr val="A296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85" name="Freeform 200"/>
              <p:cNvSpPr>
                <a:spLocks/>
              </p:cNvSpPr>
              <p:nvPr/>
            </p:nvSpPr>
            <p:spPr bwMode="auto">
              <a:xfrm>
                <a:off x="-8051800" y="-571500"/>
                <a:ext cx="495300" cy="484188"/>
              </a:xfrm>
              <a:custGeom>
                <a:avLst/>
                <a:gdLst>
                  <a:gd name="T0" fmla="*/ 246 w 312"/>
                  <a:gd name="T1" fmla="*/ 305 h 305"/>
                  <a:gd name="T2" fmla="*/ 312 w 312"/>
                  <a:gd name="T3" fmla="*/ 0 h 305"/>
                  <a:gd name="T4" fmla="*/ 0 w 312"/>
                  <a:gd name="T5" fmla="*/ 293 h 305"/>
                  <a:gd name="T6" fmla="*/ 246 w 312"/>
                  <a:gd name="T7" fmla="*/ 305 h 305"/>
                </a:gdLst>
                <a:ahLst/>
                <a:cxnLst>
                  <a:cxn ang="0">
                    <a:pos x="T0" y="T1"/>
                  </a:cxn>
                  <a:cxn ang="0">
                    <a:pos x="T2" y="T3"/>
                  </a:cxn>
                  <a:cxn ang="0">
                    <a:pos x="T4" y="T5"/>
                  </a:cxn>
                  <a:cxn ang="0">
                    <a:pos x="T6" y="T7"/>
                  </a:cxn>
                </a:cxnLst>
                <a:rect l="0" t="0" r="r" b="b"/>
                <a:pathLst>
                  <a:path w="312" h="305">
                    <a:moveTo>
                      <a:pt x="246" y="305"/>
                    </a:moveTo>
                    <a:lnTo>
                      <a:pt x="312" y="0"/>
                    </a:lnTo>
                    <a:lnTo>
                      <a:pt x="0" y="293"/>
                    </a:lnTo>
                    <a:lnTo>
                      <a:pt x="246" y="305"/>
                    </a:lnTo>
                    <a:close/>
                  </a:path>
                </a:pathLst>
              </a:custGeom>
              <a:solidFill>
                <a:srgbClr val="90877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86" name="Freeform 201"/>
              <p:cNvSpPr>
                <a:spLocks/>
              </p:cNvSpPr>
              <p:nvPr/>
            </p:nvSpPr>
            <p:spPr bwMode="auto">
              <a:xfrm>
                <a:off x="-7451725" y="-587375"/>
                <a:ext cx="401638" cy="481013"/>
              </a:xfrm>
              <a:custGeom>
                <a:avLst/>
                <a:gdLst>
                  <a:gd name="T0" fmla="*/ 0 w 253"/>
                  <a:gd name="T1" fmla="*/ 303 h 303"/>
                  <a:gd name="T2" fmla="*/ 151 w 253"/>
                  <a:gd name="T3" fmla="*/ 237 h 303"/>
                  <a:gd name="T4" fmla="*/ 253 w 253"/>
                  <a:gd name="T5" fmla="*/ 0 h 303"/>
                  <a:gd name="T6" fmla="*/ 0 w 253"/>
                  <a:gd name="T7" fmla="*/ 303 h 303"/>
                </a:gdLst>
                <a:ahLst/>
                <a:cxnLst>
                  <a:cxn ang="0">
                    <a:pos x="T0" y="T1"/>
                  </a:cxn>
                  <a:cxn ang="0">
                    <a:pos x="T2" y="T3"/>
                  </a:cxn>
                  <a:cxn ang="0">
                    <a:pos x="T4" y="T5"/>
                  </a:cxn>
                  <a:cxn ang="0">
                    <a:pos x="T6" y="T7"/>
                  </a:cxn>
                </a:cxnLst>
                <a:rect l="0" t="0" r="r" b="b"/>
                <a:pathLst>
                  <a:path w="253" h="303">
                    <a:moveTo>
                      <a:pt x="0" y="303"/>
                    </a:moveTo>
                    <a:lnTo>
                      <a:pt x="151" y="237"/>
                    </a:lnTo>
                    <a:lnTo>
                      <a:pt x="253" y="0"/>
                    </a:lnTo>
                    <a:lnTo>
                      <a:pt x="0" y="303"/>
                    </a:lnTo>
                    <a:close/>
                  </a:path>
                </a:pathLst>
              </a:custGeom>
              <a:solidFill>
                <a:srgbClr val="7078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87" name="Freeform 202"/>
              <p:cNvSpPr>
                <a:spLocks/>
              </p:cNvSpPr>
              <p:nvPr/>
            </p:nvSpPr>
            <p:spPr bwMode="auto">
              <a:xfrm>
                <a:off x="-7661275" y="-106362"/>
                <a:ext cx="209550" cy="330200"/>
              </a:xfrm>
              <a:custGeom>
                <a:avLst/>
                <a:gdLst>
                  <a:gd name="T0" fmla="*/ 19 w 132"/>
                  <a:gd name="T1" fmla="*/ 208 h 208"/>
                  <a:gd name="T2" fmla="*/ 0 w 132"/>
                  <a:gd name="T3" fmla="*/ 12 h 208"/>
                  <a:gd name="T4" fmla="*/ 132 w 132"/>
                  <a:gd name="T5" fmla="*/ 0 h 208"/>
                  <a:gd name="T6" fmla="*/ 19 w 132"/>
                  <a:gd name="T7" fmla="*/ 208 h 208"/>
                </a:gdLst>
                <a:ahLst/>
                <a:cxnLst>
                  <a:cxn ang="0">
                    <a:pos x="T0" y="T1"/>
                  </a:cxn>
                  <a:cxn ang="0">
                    <a:pos x="T2" y="T3"/>
                  </a:cxn>
                  <a:cxn ang="0">
                    <a:pos x="T4" y="T5"/>
                  </a:cxn>
                  <a:cxn ang="0">
                    <a:pos x="T6" y="T7"/>
                  </a:cxn>
                </a:cxnLst>
                <a:rect l="0" t="0" r="r" b="b"/>
                <a:pathLst>
                  <a:path w="132" h="208">
                    <a:moveTo>
                      <a:pt x="19" y="208"/>
                    </a:moveTo>
                    <a:lnTo>
                      <a:pt x="0" y="12"/>
                    </a:lnTo>
                    <a:lnTo>
                      <a:pt x="132" y="0"/>
                    </a:lnTo>
                    <a:lnTo>
                      <a:pt x="19" y="208"/>
                    </a:lnTo>
                    <a:close/>
                  </a:path>
                </a:pathLst>
              </a:custGeom>
              <a:solidFill>
                <a:srgbClr val="7D746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88" name="Freeform 203"/>
              <p:cNvSpPr>
                <a:spLocks/>
              </p:cNvSpPr>
              <p:nvPr/>
            </p:nvSpPr>
            <p:spPr bwMode="auto">
              <a:xfrm>
                <a:off x="-8258175" y="223838"/>
                <a:ext cx="627063" cy="411163"/>
              </a:xfrm>
              <a:custGeom>
                <a:avLst/>
                <a:gdLst>
                  <a:gd name="T0" fmla="*/ 0 w 395"/>
                  <a:gd name="T1" fmla="*/ 259 h 259"/>
                  <a:gd name="T2" fmla="*/ 149 w 395"/>
                  <a:gd name="T3" fmla="*/ 99 h 259"/>
                  <a:gd name="T4" fmla="*/ 395 w 395"/>
                  <a:gd name="T5" fmla="*/ 0 h 259"/>
                  <a:gd name="T6" fmla="*/ 0 w 395"/>
                  <a:gd name="T7" fmla="*/ 259 h 259"/>
                </a:gdLst>
                <a:ahLst/>
                <a:cxnLst>
                  <a:cxn ang="0">
                    <a:pos x="T0" y="T1"/>
                  </a:cxn>
                  <a:cxn ang="0">
                    <a:pos x="T2" y="T3"/>
                  </a:cxn>
                  <a:cxn ang="0">
                    <a:pos x="T4" y="T5"/>
                  </a:cxn>
                  <a:cxn ang="0">
                    <a:pos x="T6" y="T7"/>
                  </a:cxn>
                </a:cxnLst>
                <a:rect l="0" t="0" r="r" b="b"/>
                <a:pathLst>
                  <a:path w="395" h="259">
                    <a:moveTo>
                      <a:pt x="0" y="259"/>
                    </a:moveTo>
                    <a:lnTo>
                      <a:pt x="149" y="99"/>
                    </a:lnTo>
                    <a:lnTo>
                      <a:pt x="395" y="0"/>
                    </a:lnTo>
                    <a:lnTo>
                      <a:pt x="0" y="259"/>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89" name="Freeform 204"/>
              <p:cNvSpPr>
                <a:spLocks/>
              </p:cNvSpPr>
              <p:nvPr/>
            </p:nvSpPr>
            <p:spPr bwMode="auto">
              <a:xfrm>
                <a:off x="-8677275" y="523875"/>
                <a:ext cx="419100" cy="292100"/>
              </a:xfrm>
              <a:custGeom>
                <a:avLst/>
                <a:gdLst>
                  <a:gd name="T0" fmla="*/ 0 w 264"/>
                  <a:gd name="T1" fmla="*/ 184 h 184"/>
                  <a:gd name="T2" fmla="*/ 111 w 264"/>
                  <a:gd name="T3" fmla="*/ 0 h 184"/>
                  <a:gd name="T4" fmla="*/ 264 w 264"/>
                  <a:gd name="T5" fmla="*/ 70 h 184"/>
                  <a:gd name="T6" fmla="*/ 0 w 264"/>
                  <a:gd name="T7" fmla="*/ 184 h 184"/>
                </a:gdLst>
                <a:ahLst/>
                <a:cxnLst>
                  <a:cxn ang="0">
                    <a:pos x="T0" y="T1"/>
                  </a:cxn>
                  <a:cxn ang="0">
                    <a:pos x="T2" y="T3"/>
                  </a:cxn>
                  <a:cxn ang="0">
                    <a:pos x="T4" y="T5"/>
                  </a:cxn>
                  <a:cxn ang="0">
                    <a:pos x="T6" y="T7"/>
                  </a:cxn>
                </a:cxnLst>
                <a:rect l="0" t="0" r="r" b="b"/>
                <a:pathLst>
                  <a:path w="264" h="184">
                    <a:moveTo>
                      <a:pt x="0" y="184"/>
                    </a:moveTo>
                    <a:lnTo>
                      <a:pt x="111" y="0"/>
                    </a:lnTo>
                    <a:lnTo>
                      <a:pt x="264" y="70"/>
                    </a:lnTo>
                    <a:lnTo>
                      <a:pt x="0" y="184"/>
                    </a:lnTo>
                    <a:close/>
                  </a:path>
                </a:pathLst>
              </a:custGeom>
              <a:solidFill>
                <a:srgbClr val="968D7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90" name="Freeform 205"/>
              <p:cNvSpPr>
                <a:spLocks/>
              </p:cNvSpPr>
              <p:nvPr/>
            </p:nvSpPr>
            <p:spPr bwMode="auto">
              <a:xfrm>
                <a:off x="-8501063" y="381000"/>
                <a:ext cx="479425" cy="254000"/>
              </a:xfrm>
              <a:custGeom>
                <a:avLst/>
                <a:gdLst>
                  <a:gd name="T0" fmla="*/ 302 w 302"/>
                  <a:gd name="T1" fmla="*/ 0 h 160"/>
                  <a:gd name="T2" fmla="*/ 153 w 302"/>
                  <a:gd name="T3" fmla="*/ 160 h 160"/>
                  <a:gd name="T4" fmla="*/ 0 w 302"/>
                  <a:gd name="T5" fmla="*/ 90 h 160"/>
                  <a:gd name="T6" fmla="*/ 302 w 302"/>
                  <a:gd name="T7" fmla="*/ 0 h 160"/>
                </a:gdLst>
                <a:ahLst/>
                <a:cxnLst>
                  <a:cxn ang="0">
                    <a:pos x="T0" y="T1"/>
                  </a:cxn>
                  <a:cxn ang="0">
                    <a:pos x="T2" y="T3"/>
                  </a:cxn>
                  <a:cxn ang="0">
                    <a:pos x="T4" y="T5"/>
                  </a:cxn>
                  <a:cxn ang="0">
                    <a:pos x="T6" y="T7"/>
                  </a:cxn>
                </a:cxnLst>
                <a:rect l="0" t="0" r="r" b="b"/>
                <a:pathLst>
                  <a:path w="302" h="160">
                    <a:moveTo>
                      <a:pt x="302" y="0"/>
                    </a:moveTo>
                    <a:lnTo>
                      <a:pt x="153" y="160"/>
                    </a:lnTo>
                    <a:lnTo>
                      <a:pt x="0" y="90"/>
                    </a:lnTo>
                    <a:lnTo>
                      <a:pt x="302"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91" name="Freeform 206"/>
              <p:cNvSpPr>
                <a:spLocks/>
              </p:cNvSpPr>
              <p:nvPr/>
            </p:nvSpPr>
            <p:spPr bwMode="auto">
              <a:xfrm>
                <a:off x="-6911975" y="-3263900"/>
                <a:ext cx="357188" cy="881063"/>
              </a:xfrm>
              <a:custGeom>
                <a:avLst/>
                <a:gdLst>
                  <a:gd name="T0" fmla="*/ 0 w 95"/>
                  <a:gd name="T1" fmla="*/ 0 h 235"/>
                  <a:gd name="T2" fmla="*/ 77 w 95"/>
                  <a:gd name="T3" fmla="*/ 235 h 235"/>
                  <a:gd name="T4" fmla="*/ 95 w 95"/>
                  <a:gd name="T5" fmla="*/ 131 h 235"/>
                  <a:gd name="T6" fmla="*/ 0 w 95"/>
                  <a:gd name="T7" fmla="*/ 0 h 235"/>
                </a:gdLst>
                <a:ahLst/>
                <a:cxnLst>
                  <a:cxn ang="0">
                    <a:pos x="T0" y="T1"/>
                  </a:cxn>
                  <a:cxn ang="0">
                    <a:pos x="T2" y="T3"/>
                  </a:cxn>
                  <a:cxn ang="0">
                    <a:pos x="T4" y="T5"/>
                  </a:cxn>
                  <a:cxn ang="0">
                    <a:pos x="T6" y="T7"/>
                  </a:cxn>
                </a:cxnLst>
                <a:rect l="0" t="0" r="r" b="b"/>
                <a:pathLst>
                  <a:path w="95" h="235">
                    <a:moveTo>
                      <a:pt x="0" y="0"/>
                    </a:moveTo>
                    <a:cubicBezTo>
                      <a:pt x="0" y="3"/>
                      <a:pt x="77" y="235"/>
                      <a:pt x="77" y="235"/>
                    </a:cubicBezTo>
                    <a:cubicBezTo>
                      <a:pt x="95" y="131"/>
                      <a:pt x="95" y="131"/>
                      <a:pt x="95" y="131"/>
                    </a:cubicBezTo>
                    <a:lnTo>
                      <a:pt x="0" y="0"/>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92" name="Freeform 208"/>
              <p:cNvSpPr>
                <a:spLocks/>
              </p:cNvSpPr>
              <p:nvPr/>
            </p:nvSpPr>
            <p:spPr bwMode="auto">
              <a:xfrm>
                <a:off x="-6623050" y="-2773363"/>
                <a:ext cx="214313" cy="863600"/>
              </a:xfrm>
              <a:custGeom>
                <a:avLst/>
                <a:gdLst>
                  <a:gd name="T0" fmla="*/ 57 w 57"/>
                  <a:gd name="T1" fmla="*/ 230 h 230"/>
                  <a:gd name="T2" fmla="*/ 0 w 57"/>
                  <a:gd name="T3" fmla="*/ 104 h 230"/>
                  <a:gd name="T4" fmla="*/ 18 w 57"/>
                  <a:gd name="T5" fmla="*/ 0 h 230"/>
                  <a:gd name="T6" fmla="*/ 57 w 57"/>
                  <a:gd name="T7" fmla="*/ 230 h 230"/>
                </a:gdLst>
                <a:ahLst/>
                <a:cxnLst>
                  <a:cxn ang="0">
                    <a:pos x="T0" y="T1"/>
                  </a:cxn>
                  <a:cxn ang="0">
                    <a:pos x="T2" y="T3"/>
                  </a:cxn>
                  <a:cxn ang="0">
                    <a:pos x="T4" y="T5"/>
                  </a:cxn>
                  <a:cxn ang="0">
                    <a:pos x="T6" y="T7"/>
                  </a:cxn>
                </a:cxnLst>
                <a:rect l="0" t="0" r="r" b="b"/>
                <a:pathLst>
                  <a:path w="57" h="230">
                    <a:moveTo>
                      <a:pt x="57" y="230"/>
                    </a:moveTo>
                    <a:cubicBezTo>
                      <a:pt x="54" y="223"/>
                      <a:pt x="0" y="104"/>
                      <a:pt x="0" y="104"/>
                    </a:cubicBezTo>
                    <a:cubicBezTo>
                      <a:pt x="18" y="0"/>
                      <a:pt x="18" y="0"/>
                      <a:pt x="18" y="0"/>
                    </a:cubicBezTo>
                    <a:lnTo>
                      <a:pt x="57" y="23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93" name="Freeform 209"/>
              <p:cNvSpPr>
                <a:spLocks/>
              </p:cNvSpPr>
              <p:nvPr/>
            </p:nvSpPr>
            <p:spPr bwMode="auto">
              <a:xfrm>
                <a:off x="-6772275" y="-2382838"/>
                <a:ext cx="363538" cy="501650"/>
              </a:xfrm>
              <a:custGeom>
                <a:avLst/>
                <a:gdLst>
                  <a:gd name="T0" fmla="*/ 0 w 229"/>
                  <a:gd name="T1" fmla="*/ 54 h 316"/>
                  <a:gd name="T2" fmla="*/ 94 w 229"/>
                  <a:gd name="T3" fmla="*/ 0 h 316"/>
                  <a:gd name="T4" fmla="*/ 229 w 229"/>
                  <a:gd name="T5" fmla="*/ 298 h 316"/>
                  <a:gd name="T6" fmla="*/ 118 w 229"/>
                  <a:gd name="T7" fmla="*/ 316 h 316"/>
                  <a:gd name="T8" fmla="*/ 113 w 229"/>
                  <a:gd name="T9" fmla="*/ 248 h 316"/>
                  <a:gd name="T10" fmla="*/ 0 w 229"/>
                  <a:gd name="T11" fmla="*/ 54 h 316"/>
                </a:gdLst>
                <a:ahLst/>
                <a:cxnLst>
                  <a:cxn ang="0">
                    <a:pos x="T0" y="T1"/>
                  </a:cxn>
                  <a:cxn ang="0">
                    <a:pos x="T2" y="T3"/>
                  </a:cxn>
                  <a:cxn ang="0">
                    <a:pos x="T4" y="T5"/>
                  </a:cxn>
                  <a:cxn ang="0">
                    <a:pos x="T6" y="T7"/>
                  </a:cxn>
                  <a:cxn ang="0">
                    <a:pos x="T8" y="T9"/>
                  </a:cxn>
                  <a:cxn ang="0">
                    <a:pos x="T10" y="T11"/>
                  </a:cxn>
                </a:cxnLst>
                <a:rect l="0" t="0" r="r" b="b"/>
                <a:pathLst>
                  <a:path w="229" h="316">
                    <a:moveTo>
                      <a:pt x="0" y="54"/>
                    </a:moveTo>
                    <a:lnTo>
                      <a:pt x="94" y="0"/>
                    </a:lnTo>
                    <a:lnTo>
                      <a:pt x="229" y="298"/>
                    </a:lnTo>
                    <a:lnTo>
                      <a:pt x="118" y="316"/>
                    </a:lnTo>
                    <a:lnTo>
                      <a:pt x="113" y="248"/>
                    </a:lnTo>
                    <a:lnTo>
                      <a:pt x="0" y="54"/>
                    </a:lnTo>
                    <a:close/>
                  </a:path>
                </a:pathLst>
              </a:custGeom>
              <a:solidFill>
                <a:srgbClr val="B3AB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94" name="Freeform 210"/>
              <p:cNvSpPr>
                <a:spLocks/>
              </p:cNvSpPr>
              <p:nvPr/>
            </p:nvSpPr>
            <p:spPr bwMode="auto">
              <a:xfrm>
                <a:off x="-7069138" y="-3263900"/>
                <a:ext cx="446088" cy="974725"/>
              </a:xfrm>
              <a:custGeom>
                <a:avLst/>
                <a:gdLst>
                  <a:gd name="T0" fmla="*/ 0 w 281"/>
                  <a:gd name="T1" fmla="*/ 23 h 614"/>
                  <a:gd name="T2" fmla="*/ 194 w 281"/>
                  <a:gd name="T3" fmla="*/ 614 h 614"/>
                  <a:gd name="T4" fmla="*/ 281 w 281"/>
                  <a:gd name="T5" fmla="*/ 555 h 614"/>
                  <a:gd name="T6" fmla="*/ 99 w 281"/>
                  <a:gd name="T7" fmla="*/ 0 h 614"/>
                  <a:gd name="T8" fmla="*/ 0 w 281"/>
                  <a:gd name="T9" fmla="*/ 23 h 614"/>
                </a:gdLst>
                <a:ahLst/>
                <a:cxnLst>
                  <a:cxn ang="0">
                    <a:pos x="T0" y="T1"/>
                  </a:cxn>
                  <a:cxn ang="0">
                    <a:pos x="T2" y="T3"/>
                  </a:cxn>
                  <a:cxn ang="0">
                    <a:pos x="T4" y="T5"/>
                  </a:cxn>
                  <a:cxn ang="0">
                    <a:pos x="T6" y="T7"/>
                  </a:cxn>
                  <a:cxn ang="0">
                    <a:pos x="T8" y="T9"/>
                  </a:cxn>
                </a:cxnLst>
                <a:rect l="0" t="0" r="r" b="b"/>
                <a:pathLst>
                  <a:path w="281" h="614">
                    <a:moveTo>
                      <a:pt x="0" y="23"/>
                    </a:moveTo>
                    <a:lnTo>
                      <a:pt x="194" y="614"/>
                    </a:lnTo>
                    <a:lnTo>
                      <a:pt x="281" y="555"/>
                    </a:lnTo>
                    <a:lnTo>
                      <a:pt x="99" y="0"/>
                    </a:lnTo>
                    <a:lnTo>
                      <a:pt x="0" y="23"/>
                    </a:lnTo>
                    <a:close/>
                  </a:path>
                </a:pathLst>
              </a:custGeom>
              <a:solidFill>
                <a:srgbClr val="B6AB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95" name="Freeform 211"/>
              <p:cNvSpPr>
                <a:spLocks/>
              </p:cNvSpPr>
              <p:nvPr/>
            </p:nvSpPr>
            <p:spPr bwMode="auto">
              <a:xfrm>
                <a:off x="-7713663" y="-3924300"/>
                <a:ext cx="206375" cy="217488"/>
              </a:xfrm>
              <a:custGeom>
                <a:avLst/>
                <a:gdLst>
                  <a:gd name="T0" fmla="*/ 63 w 130"/>
                  <a:gd name="T1" fmla="*/ 137 h 137"/>
                  <a:gd name="T2" fmla="*/ 130 w 130"/>
                  <a:gd name="T3" fmla="*/ 57 h 137"/>
                  <a:gd name="T4" fmla="*/ 54 w 130"/>
                  <a:gd name="T5" fmla="*/ 0 h 137"/>
                  <a:gd name="T6" fmla="*/ 0 w 130"/>
                  <a:gd name="T7" fmla="*/ 64 h 137"/>
                  <a:gd name="T8" fmla="*/ 63 w 130"/>
                  <a:gd name="T9" fmla="*/ 137 h 137"/>
                </a:gdLst>
                <a:ahLst/>
                <a:cxnLst>
                  <a:cxn ang="0">
                    <a:pos x="T0" y="T1"/>
                  </a:cxn>
                  <a:cxn ang="0">
                    <a:pos x="T2" y="T3"/>
                  </a:cxn>
                  <a:cxn ang="0">
                    <a:pos x="T4" y="T5"/>
                  </a:cxn>
                  <a:cxn ang="0">
                    <a:pos x="T6" y="T7"/>
                  </a:cxn>
                  <a:cxn ang="0">
                    <a:pos x="T8" y="T9"/>
                  </a:cxn>
                </a:cxnLst>
                <a:rect l="0" t="0" r="r" b="b"/>
                <a:pathLst>
                  <a:path w="130" h="137">
                    <a:moveTo>
                      <a:pt x="63" y="137"/>
                    </a:moveTo>
                    <a:lnTo>
                      <a:pt x="130" y="57"/>
                    </a:lnTo>
                    <a:lnTo>
                      <a:pt x="54" y="0"/>
                    </a:lnTo>
                    <a:lnTo>
                      <a:pt x="0" y="64"/>
                    </a:lnTo>
                    <a:lnTo>
                      <a:pt x="63" y="137"/>
                    </a:lnTo>
                    <a:close/>
                  </a:path>
                </a:pathLst>
              </a:custGeom>
              <a:solidFill>
                <a:srgbClr val="CF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96" name="Freeform 212"/>
              <p:cNvSpPr>
                <a:spLocks/>
              </p:cNvSpPr>
              <p:nvPr/>
            </p:nvSpPr>
            <p:spPr bwMode="auto">
              <a:xfrm>
                <a:off x="-9405938" y="-1804988"/>
                <a:ext cx="315913" cy="336550"/>
              </a:xfrm>
              <a:custGeom>
                <a:avLst/>
                <a:gdLst>
                  <a:gd name="T0" fmla="*/ 199 w 199"/>
                  <a:gd name="T1" fmla="*/ 212 h 212"/>
                  <a:gd name="T2" fmla="*/ 173 w 199"/>
                  <a:gd name="T3" fmla="*/ 37 h 212"/>
                  <a:gd name="T4" fmla="*/ 0 w 199"/>
                  <a:gd name="T5" fmla="*/ 0 h 212"/>
                  <a:gd name="T6" fmla="*/ 24 w 199"/>
                  <a:gd name="T7" fmla="*/ 156 h 212"/>
                  <a:gd name="T8" fmla="*/ 199 w 199"/>
                  <a:gd name="T9" fmla="*/ 212 h 212"/>
                </a:gdLst>
                <a:ahLst/>
                <a:cxnLst>
                  <a:cxn ang="0">
                    <a:pos x="T0" y="T1"/>
                  </a:cxn>
                  <a:cxn ang="0">
                    <a:pos x="T2" y="T3"/>
                  </a:cxn>
                  <a:cxn ang="0">
                    <a:pos x="T4" y="T5"/>
                  </a:cxn>
                  <a:cxn ang="0">
                    <a:pos x="T6" y="T7"/>
                  </a:cxn>
                  <a:cxn ang="0">
                    <a:pos x="T8" y="T9"/>
                  </a:cxn>
                </a:cxnLst>
                <a:rect l="0" t="0" r="r" b="b"/>
                <a:pathLst>
                  <a:path w="199" h="212">
                    <a:moveTo>
                      <a:pt x="199" y="212"/>
                    </a:moveTo>
                    <a:lnTo>
                      <a:pt x="173" y="37"/>
                    </a:lnTo>
                    <a:lnTo>
                      <a:pt x="0" y="0"/>
                    </a:lnTo>
                    <a:lnTo>
                      <a:pt x="24" y="156"/>
                    </a:lnTo>
                    <a:lnTo>
                      <a:pt x="199" y="212"/>
                    </a:lnTo>
                    <a:close/>
                  </a:path>
                </a:pathLst>
              </a:custGeom>
              <a:solidFill>
                <a:srgbClr val="B9B19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97" name="Freeform 213"/>
              <p:cNvSpPr>
                <a:spLocks/>
              </p:cNvSpPr>
              <p:nvPr/>
            </p:nvSpPr>
            <p:spPr bwMode="auto">
              <a:xfrm>
                <a:off x="-9090025" y="-1468438"/>
                <a:ext cx="430213" cy="247650"/>
              </a:xfrm>
              <a:custGeom>
                <a:avLst/>
                <a:gdLst>
                  <a:gd name="T0" fmla="*/ 210 w 271"/>
                  <a:gd name="T1" fmla="*/ 156 h 156"/>
                  <a:gd name="T2" fmla="*/ 0 w 271"/>
                  <a:gd name="T3" fmla="*/ 0 h 156"/>
                  <a:gd name="T4" fmla="*/ 271 w 271"/>
                  <a:gd name="T5" fmla="*/ 7 h 156"/>
                  <a:gd name="T6" fmla="*/ 210 w 271"/>
                  <a:gd name="T7" fmla="*/ 156 h 156"/>
                </a:gdLst>
                <a:ahLst/>
                <a:cxnLst>
                  <a:cxn ang="0">
                    <a:pos x="T0" y="T1"/>
                  </a:cxn>
                  <a:cxn ang="0">
                    <a:pos x="T2" y="T3"/>
                  </a:cxn>
                  <a:cxn ang="0">
                    <a:pos x="T4" y="T5"/>
                  </a:cxn>
                  <a:cxn ang="0">
                    <a:pos x="T6" y="T7"/>
                  </a:cxn>
                </a:cxnLst>
                <a:rect l="0" t="0" r="r" b="b"/>
                <a:pathLst>
                  <a:path w="271" h="156">
                    <a:moveTo>
                      <a:pt x="210" y="156"/>
                    </a:moveTo>
                    <a:lnTo>
                      <a:pt x="0" y="0"/>
                    </a:lnTo>
                    <a:lnTo>
                      <a:pt x="271" y="7"/>
                    </a:lnTo>
                    <a:lnTo>
                      <a:pt x="210" y="156"/>
                    </a:lnTo>
                    <a:close/>
                  </a:path>
                </a:pathLst>
              </a:custGeom>
              <a:solidFill>
                <a:srgbClr val="BDB29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98" name="Freeform 214"/>
              <p:cNvSpPr>
                <a:spLocks/>
              </p:cNvSpPr>
              <p:nvPr/>
            </p:nvSpPr>
            <p:spPr bwMode="auto">
              <a:xfrm>
                <a:off x="-9847263" y="-1892300"/>
                <a:ext cx="479425" cy="334963"/>
              </a:xfrm>
              <a:custGeom>
                <a:avLst/>
                <a:gdLst>
                  <a:gd name="T0" fmla="*/ 0 w 302"/>
                  <a:gd name="T1" fmla="*/ 102 h 211"/>
                  <a:gd name="T2" fmla="*/ 125 w 302"/>
                  <a:gd name="T3" fmla="*/ 97 h 211"/>
                  <a:gd name="T4" fmla="*/ 302 w 302"/>
                  <a:gd name="T5" fmla="*/ 211 h 211"/>
                  <a:gd name="T6" fmla="*/ 278 w 302"/>
                  <a:gd name="T7" fmla="*/ 55 h 211"/>
                  <a:gd name="T8" fmla="*/ 66 w 302"/>
                  <a:gd name="T9" fmla="*/ 0 h 211"/>
                  <a:gd name="T10" fmla="*/ 0 w 302"/>
                  <a:gd name="T11" fmla="*/ 102 h 211"/>
                </a:gdLst>
                <a:ahLst/>
                <a:cxnLst>
                  <a:cxn ang="0">
                    <a:pos x="T0" y="T1"/>
                  </a:cxn>
                  <a:cxn ang="0">
                    <a:pos x="T2" y="T3"/>
                  </a:cxn>
                  <a:cxn ang="0">
                    <a:pos x="T4" y="T5"/>
                  </a:cxn>
                  <a:cxn ang="0">
                    <a:pos x="T6" y="T7"/>
                  </a:cxn>
                  <a:cxn ang="0">
                    <a:pos x="T8" y="T9"/>
                  </a:cxn>
                  <a:cxn ang="0">
                    <a:pos x="T10" y="T11"/>
                  </a:cxn>
                </a:cxnLst>
                <a:rect l="0" t="0" r="r" b="b"/>
                <a:pathLst>
                  <a:path w="302" h="211">
                    <a:moveTo>
                      <a:pt x="0" y="102"/>
                    </a:moveTo>
                    <a:lnTo>
                      <a:pt x="125" y="97"/>
                    </a:lnTo>
                    <a:lnTo>
                      <a:pt x="302" y="211"/>
                    </a:lnTo>
                    <a:lnTo>
                      <a:pt x="278" y="55"/>
                    </a:lnTo>
                    <a:lnTo>
                      <a:pt x="66" y="0"/>
                    </a:lnTo>
                    <a:lnTo>
                      <a:pt x="0" y="102"/>
                    </a:lnTo>
                    <a:close/>
                  </a:path>
                </a:pathLst>
              </a:custGeom>
              <a:solidFill>
                <a:srgbClr val="DED6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99" name="Freeform 215"/>
              <p:cNvSpPr>
                <a:spLocks/>
              </p:cNvSpPr>
              <p:nvPr/>
            </p:nvSpPr>
            <p:spPr bwMode="auto">
              <a:xfrm>
                <a:off x="-9166225" y="-2139950"/>
                <a:ext cx="173038" cy="53975"/>
              </a:xfrm>
              <a:custGeom>
                <a:avLst/>
                <a:gdLst>
                  <a:gd name="T0" fmla="*/ 0 w 109"/>
                  <a:gd name="T1" fmla="*/ 5 h 34"/>
                  <a:gd name="T2" fmla="*/ 8 w 109"/>
                  <a:gd name="T3" fmla="*/ 34 h 34"/>
                  <a:gd name="T4" fmla="*/ 109 w 109"/>
                  <a:gd name="T5" fmla="*/ 26 h 34"/>
                  <a:gd name="T6" fmla="*/ 109 w 109"/>
                  <a:gd name="T7" fmla="*/ 0 h 34"/>
                  <a:gd name="T8" fmla="*/ 0 w 109"/>
                  <a:gd name="T9" fmla="*/ 5 h 34"/>
                </a:gdLst>
                <a:ahLst/>
                <a:cxnLst>
                  <a:cxn ang="0">
                    <a:pos x="T0" y="T1"/>
                  </a:cxn>
                  <a:cxn ang="0">
                    <a:pos x="T2" y="T3"/>
                  </a:cxn>
                  <a:cxn ang="0">
                    <a:pos x="T4" y="T5"/>
                  </a:cxn>
                  <a:cxn ang="0">
                    <a:pos x="T6" y="T7"/>
                  </a:cxn>
                  <a:cxn ang="0">
                    <a:pos x="T8" y="T9"/>
                  </a:cxn>
                </a:cxnLst>
                <a:rect l="0" t="0" r="r" b="b"/>
                <a:pathLst>
                  <a:path w="109" h="34">
                    <a:moveTo>
                      <a:pt x="0" y="5"/>
                    </a:moveTo>
                    <a:lnTo>
                      <a:pt x="8" y="34"/>
                    </a:lnTo>
                    <a:lnTo>
                      <a:pt x="109" y="26"/>
                    </a:lnTo>
                    <a:lnTo>
                      <a:pt x="109" y="0"/>
                    </a:lnTo>
                    <a:lnTo>
                      <a:pt x="0" y="5"/>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00" name="Freeform 216"/>
              <p:cNvSpPr>
                <a:spLocks/>
              </p:cNvSpPr>
              <p:nvPr/>
            </p:nvSpPr>
            <p:spPr bwMode="auto">
              <a:xfrm>
                <a:off x="-8996363" y="-2139950"/>
                <a:ext cx="179388" cy="158750"/>
              </a:xfrm>
              <a:custGeom>
                <a:avLst/>
                <a:gdLst>
                  <a:gd name="T0" fmla="*/ 113 w 113"/>
                  <a:gd name="T1" fmla="*/ 78 h 100"/>
                  <a:gd name="T2" fmla="*/ 106 w 113"/>
                  <a:gd name="T3" fmla="*/ 100 h 100"/>
                  <a:gd name="T4" fmla="*/ 0 w 113"/>
                  <a:gd name="T5" fmla="*/ 26 h 100"/>
                  <a:gd name="T6" fmla="*/ 2 w 113"/>
                  <a:gd name="T7" fmla="*/ 0 h 100"/>
                  <a:gd name="T8" fmla="*/ 113 w 113"/>
                  <a:gd name="T9" fmla="*/ 78 h 100"/>
                </a:gdLst>
                <a:ahLst/>
                <a:cxnLst>
                  <a:cxn ang="0">
                    <a:pos x="T0" y="T1"/>
                  </a:cxn>
                  <a:cxn ang="0">
                    <a:pos x="T2" y="T3"/>
                  </a:cxn>
                  <a:cxn ang="0">
                    <a:pos x="T4" y="T5"/>
                  </a:cxn>
                  <a:cxn ang="0">
                    <a:pos x="T6" y="T7"/>
                  </a:cxn>
                  <a:cxn ang="0">
                    <a:pos x="T8" y="T9"/>
                  </a:cxn>
                </a:cxnLst>
                <a:rect l="0" t="0" r="r" b="b"/>
                <a:pathLst>
                  <a:path w="113" h="100">
                    <a:moveTo>
                      <a:pt x="113" y="78"/>
                    </a:moveTo>
                    <a:lnTo>
                      <a:pt x="106" y="100"/>
                    </a:lnTo>
                    <a:lnTo>
                      <a:pt x="0" y="26"/>
                    </a:lnTo>
                    <a:lnTo>
                      <a:pt x="2" y="0"/>
                    </a:lnTo>
                    <a:lnTo>
                      <a:pt x="113" y="78"/>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01" name="Freeform 217"/>
              <p:cNvSpPr>
                <a:spLocks/>
              </p:cNvSpPr>
              <p:nvPr/>
            </p:nvSpPr>
            <p:spPr bwMode="auto">
              <a:xfrm>
                <a:off x="-8828088" y="-2074863"/>
                <a:ext cx="120650" cy="93663"/>
              </a:xfrm>
              <a:custGeom>
                <a:avLst/>
                <a:gdLst>
                  <a:gd name="T0" fmla="*/ 76 w 76"/>
                  <a:gd name="T1" fmla="*/ 0 h 59"/>
                  <a:gd name="T2" fmla="*/ 73 w 76"/>
                  <a:gd name="T3" fmla="*/ 40 h 59"/>
                  <a:gd name="T4" fmla="*/ 0 w 76"/>
                  <a:gd name="T5" fmla="*/ 59 h 59"/>
                  <a:gd name="T6" fmla="*/ 7 w 76"/>
                  <a:gd name="T7" fmla="*/ 37 h 59"/>
                  <a:gd name="T8" fmla="*/ 76 w 76"/>
                  <a:gd name="T9" fmla="*/ 0 h 59"/>
                </a:gdLst>
                <a:ahLst/>
                <a:cxnLst>
                  <a:cxn ang="0">
                    <a:pos x="T0" y="T1"/>
                  </a:cxn>
                  <a:cxn ang="0">
                    <a:pos x="T2" y="T3"/>
                  </a:cxn>
                  <a:cxn ang="0">
                    <a:pos x="T4" y="T5"/>
                  </a:cxn>
                  <a:cxn ang="0">
                    <a:pos x="T6" y="T7"/>
                  </a:cxn>
                  <a:cxn ang="0">
                    <a:pos x="T8" y="T9"/>
                  </a:cxn>
                </a:cxnLst>
                <a:rect l="0" t="0" r="r" b="b"/>
                <a:pathLst>
                  <a:path w="76" h="59">
                    <a:moveTo>
                      <a:pt x="76" y="0"/>
                    </a:moveTo>
                    <a:lnTo>
                      <a:pt x="73" y="40"/>
                    </a:lnTo>
                    <a:lnTo>
                      <a:pt x="0" y="59"/>
                    </a:lnTo>
                    <a:lnTo>
                      <a:pt x="7" y="37"/>
                    </a:lnTo>
                    <a:lnTo>
                      <a:pt x="76"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02" name="Freeform 218"/>
              <p:cNvSpPr>
                <a:spLocks/>
              </p:cNvSpPr>
              <p:nvPr/>
            </p:nvSpPr>
            <p:spPr bwMode="auto">
              <a:xfrm>
                <a:off x="-8629650" y="-1958975"/>
                <a:ext cx="176213" cy="52388"/>
              </a:xfrm>
              <a:custGeom>
                <a:avLst/>
                <a:gdLst>
                  <a:gd name="T0" fmla="*/ 0 w 111"/>
                  <a:gd name="T1" fmla="*/ 0 h 33"/>
                  <a:gd name="T2" fmla="*/ 14 w 111"/>
                  <a:gd name="T3" fmla="*/ 33 h 33"/>
                  <a:gd name="T4" fmla="*/ 111 w 111"/>
                  <a:gd name="T5" fmla="*/ 33 h 33"/>
                  <a:gd name="T6" fmla="*/ 100 w 111"/>
                  <a:gd name="T7" fmla="*/ 0 h 33"/>
                  <a:gd name="T8" fmla="*/ 0 w 111"/>
                  <a:gd name="T9" fmla="*/ 0 h 33"/>
                </a:gdLst>
                <a:ahLst/>
                <a:cxnLst>
                  <a:cxn ang="0">
                    <a:pos x="T0" y="T1"/>
                  </a:cxn>
                  <a:cxn ang="0">
                    <a:pos x="T2" y="T3"/>
                  </a:cxn>
                  <a:cxn ang="0">
                    <a:pos x="T4" y="T5"/>
                  </a:cxn>
                  <a:cxn ang="0">
                    <a:pos x="T6" y="T7"/>
                  </a:cxn>
                  <a:cxn ang="0">
                    <a:pos x="T8" y="T9"/>
                  </a:cxn>
                </a:cxnLst>
                <a:rect l="0" t="0" r="r" b="b"/>
                <a:pathLst>
                  <a:path w="111" h="33">
                    <a:moveTo>
                      <a:pt x="0" y="0"/>
                    </a:moveTo>
                    <a:lnTo>
                      <a:pt x="14" y="33"/>
                    </a:lnTo>
                    <a:lnTo>
                      <a:pt x="111" y="33"/>
                    </a:lnTo>
                    <a:lnTo>
                      <a:pt x="100" y="0"/>
                    </a:lnTo>
                    <a:lnTo>
                      <a:pt x="0"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03" name="Freeform 219"/>
              <p:cNvSpPr>
                <a:spLocks/>
              </p:cNvSpPr>
              <p:nvPr/>
            </p:nvSpPr>
            <p:spPr bwMode="auto">
              <a:xfrm>
                <a:off x="-8470900" y="-2041525"/>
                <a:ext cx="69850" cy="134938"/>
              </a:xfrm>
              <a:custGeom>
                <a:avLst/>
                <a:gdLst>
                  <a:gd name="T0" fmla="*/ 33 w 44"/>
                  <a:gd name="T1" fmla="*/ 0 h 85"/>
                  <a:gd name="T2" fmla="*/ 44 w 44"/>
                  <a:gd name="T3" fmla="*/ 28 h 85"/>
                  <a:gd name="T4" fmla="*/ 11 w 44"/>
                  <a:gd name="T5" fmla="*/ 85 h 85"/>
                  <a:gd name="T6" fmla="*/ 0 w 44"/>
                  <a:gd name="T7" fmla="*/ 52 h 85"/>
                  <a:gd name="T8" fmla="*/ 33 w 44"/>
                  <a:gd name="T9" fmla="*/ 0 h 85"/>
                </a:gdLst>
                <a:ahLst/>
                <a:cxnLst>
                  <a:cxn ang="0">
                    <a:pos x="T0" y="T1"/>
                  </a:cxn>
                  <a:cxn ang="0">
                    <a:pos x="T2" y="T3"/>
                  </a:cxn>
                  <a:cxn ang="0">
                    <a:pos x="T4" y="T5"/>
                  </a:cxn>
                  <a:cxn ang="0">
                    <a:pos x="T6" y="T7"/>
                  </a:cxn>
                  <a:cxn ang="0">
                    <a:pos x="T8" y="T9"/>
                  </a:cxn>
                </a:cxnLst>
                <a:rect l="0" t="0" r="r" b="b"/>
                <a:pathLst>
                  <a:path w="44" h="85">
                    <a:moveTo>
                      <a:pt x="33" y="0"/>
                    </a:moveTo>
                    <a:lnTo>
                      <a:pt x="44" y="28"/>
                    </a:lnTo>
                    <a:lnTo>
                      <a:pt x="11" y="85"/>
                    </a:lnTo>
                    <a:lnTo>
                      <a:pt x="0" y="52"/>
                    </a:lnTo>
                    <a:lnTo>
                      <a:pt x="33" y="0"/>
                    </a:lnTo>
                    <a:close/>
                  </a:path>
                </a:pathLst>
              </a:custGeom>
              <a:solidFill>
                <a:srgbClr val="9E958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04" name="Freeform 220"/>
              <p:cNvSpPr>
                <a:spLocks/>
              </p:cNvSpPr>
              <p:nvPr/>
            </p:nvSpPr>
            <p:spPr bwMode="auto">
              <a:xfrm>
                <a:off x="-8718550" y="-155575"/>
                <a:ext cx="328613" cy="971550"/>
              </a:xfrm>
              <a:custGeom>
                <a:avLst/>
                <a:gdLst>
                  <a:gd name="T0" fmla="*/ 207 w 207"/>
                  <a:gd name="T1" fmla="*/ 0 h 612"/>
                  <a:gd name="T2" fmla="*/ 122 w 207"/>
                  <a:gd name="T3" fmla="*/ 302 h 612"/>
                  <a:gd name="T4" fmla="*/ 0 w 207"/>
                  <a:gd name="T5" fmla="*/ 517 h 612"/>
                  <a:gd name="T6" fmla="*/ 26 w 207"/>
                  <a:gd name="T7" fmla="*/ 612 h 612"/>
                  <a:gd name="T8" fmla="*/ 137 w 207"/>
                  <a:gd name="T9" fmla="*/ 428 h 612"/>
                  <a:gd name="T10" fmla="*/ 207 w 207"/>
                  <a:gd name="T11" fmla="*/ 0 h 612"/>
                </a:gdLst>
                <a:ahLst/>
                <a:cxnLst>
                  <a:cxn ang="0">
                    <a:pos x="T0" y="T1"/>
                  </a:cxn>
                  <a:cxn ang="0">
                    <a:pos x="T2" y="T3"/>
                  </a:cxn>
                  <a:cxn ang="0">
                    <a:pos x="T4" y="T5"/>
                  </a:cxn>
                  <a:cxn ang="0">
                    <a:pos x="T6" y="T7"/>
                  </a:cxn>
                  <a:cxn ang="0">
                    <a:pos x="T8" y="T9"/>
                  </a:cxn>
                  <a:cxn ang="0">
                    <a:pos x="T10" y="T11"/>
                  </a:cxn>
                </a:cxnLst>
                <a:rect l="0" t="0" r="r" b="b"/>
                <a:pathLst>
                  <a:path w="207" h="612">
                    <a:moveTo>
                      <a:pt x="207" y="0"/>
                    </a:moveTo>
                    <a:lnTo>
                      <a:pt x="122" y="302"/>
                    </a:lnTo>
                    <a:lnTo>
                      <a:pt x="0" y="517"/>
                    </a:lnTo>
                    <a:lnTo>
                      <a:pt x="26" y="612"/>
                    </a:lnTo>
                    <a:lnTo>
                      <a:pt x="137" y="428"/>
                    </a:lnTo>
                    <a:lnTo>
                      <a:pt x="207"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05" name="Freeform 221"/>
              <p:cNvSpPr>
                <a:spLocks/>
              </p:cNvSpPr>
              <p:nvPr/>
            </p:nvSpPr>
            <p:spPr bwMode="auto">
              <a:xfrm>
                <a:off x="-6589713" y="-1909763"/>
                <a:ext cx="180975" cy="344488"/>
              </a:xfrm>
              <a:custGeom>
                <a:avLst/>
                <a:gdLst>
                  <a:gd name="T0" fmla="*/ 114 w 114"/>
                  <a:gd name="T1" fmla="*/ 0 h 217"/>
                  <a:gd name="T2" fmla="*/ 0 w 114"/>
                  <a:gd name="T3" fmla="*/ 18 h 217"/>
                  <a:gd name="T4" fmla="*/ 50 w 114"/>
                  <a:gd name="T5" fmla="*/ 217 h 217"/>
                  <a:gd name="T6" fmla="*/ 114 w 114"/>
                  <a:gd name="T7" fmla="*/ 0 h 217"/>
                </a:gdLst>
                <a:ahLst/>
                <a:cxnLst>
                  <a:cxn ang="0">
                    <a:pos x="T0" y="T1"/>
                  </a:cxn>
                  <a:cxn ang="0">
                    <a:pos x="T2" y="T3"/>
                  </a:cxn>
                  <a:cxn ang="0">
                    <a:pos x="T4" y="T5"/>
                  </a:cxn>
                  <a:cxn ang="0">
                    <a:pos x="T6" y="T7"/>
                  </a:cxn>
                </a:cxnLst>
                <a:rect l="0" t="0" r="r" b="b"/>
                <a:pathLst>
                  <a:path w="114" h="217">
                    <a:moveTo>
                      <a:pt x="114" y="0"/>
                    </a:moveTo>
                    <a:lnTo>
                      <a:pt x="0" y="18"/>
                    </a:lnTo>
                    <a:lnTo>
                      <a:pt x="50" y="217"/>
                    </a:lnTo>
                    <a:lnTo>
                      <a:pt x="114"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06" name="Freeform 222"/>
              <p:cNvSpPr>
                <a:spLocks/>
              </p:cNvSpPr>
              <p:nvPr/>
            </p:nvSpPr>
            <p:spPr bwMode="auto">
              <a:xfrm>
                <a:off x="-7994650" y="-4119563"/>
                <a:ext cx="242888" cy="180975"/>
              </a:xfrm>
              <a:custGeom>
                <a:avLst/>
                <a:gdLst>
                  <a:gd name="T0" fmla="*/ 40 w 153"/>
                  <a:gd name="T1" fmla="*/ 0 h 114"/>
                  <a:gd name="T2" fmla="*/ 0 w 153"/>
                  <a:gd name="T3" fmla="*/ 90 h 114"/>
                  <a:gd name="T4" fmla="*/ 101 w 153"/>
                  <a:gd name="T5" fmla="*/ 114 h 114"/>
                  <a:gd name="T6" fmla="*/ 153 w 153"/>
                  <a:gd name="T7" fmla="*/ 50 h 114"/>
                  <a:gd name="T8" fmla="*/ 40 w 153"/>
                  <a:gd name="T9" fmla="*/ 0 h 114"/>
                </a:gdLst>
                <a:ahLst/>
                <a:cxnLst>
                  <a:cxn ang="0">
                    <a:pos x="T0" y="T1"/>
                  </a:cxn>
                  <a:cxn ang="0">
                    <a:pos x="T2" y="T3"/>
                  </a:cxn>
                  <a:cxn ang="0">
                    <a:pos x="T4" y="T5"/>
                  </a:cxn>
                  <a:cxn ang="0">
                    <a:pos x="T6" y="T7"/>
                  </a:cxn>
                  <a:cxn ang="0">
                    <a:pos x="T8" y="T9"/>
                  </a:cxn>
                </a:cxnLst>
                <a:rect l="0" t="0" r="r" b="b"/>
                <a:pathLst>
                  <a:path w="153" h="114">
                    <a:moveTo>
                      <a:pt x="40" y="0"/>
                    </a:moveTo>
                    <a:lnTo>
                      <a:pt x="0" y="90"/>
                    </a:lnTo>
                    <a:lnTo>
                      <a:pt x="101" y="114"/>
                    </a:lnTo>
                    <a:lnTo>
                      <a:pt x="153" y="50"/>
                    </a:lnTo>
                    <a:lnTo>
                      <a:pt x="40"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07" name="Freeform 223"/>
              <p:cNvSpPr>
                <a:spLocks/>
              </p:cNvSpPr>
              <p:nvPr/>
            </p:nvSpPr>
            <p:spPr bwMode="auto">
              <a:xfrm>
                <a:off x="-7834313" y="-4040188"/>
                <a:ext cx="206375" cy="217488"/>
              </a:xfrm>
              <a:custGeom>
                <a:avLst/>
                <a:gdLst>
                  <a:gd name="T0" fmla="*/ 76 w 130"/>
                  <a:gd name="T1" fmla="*/ 137 h 137"/>
                  <a:gd name="T2" fmla="*/ 0 w 130"/>
                  <a:gd name="T3" fmla="*/ 64 h 137"/>
                  <a:gd name="T4" fmla="*/ 52 w 130"/>
                  <a:gd name="T5" fmla="*/ 0 h 137"/>
                  <a:gd name="T6" fmla="*/ 130 w 130"/>
                  <a:gd name="T7" fmla="*/ 73 h 137"/>
                  <a:gd name="T8" fmla="*/ 76 w 130"/>
                  <a:gd name="T9" fmla="*/ 137 h 137"/>
                </a:gdLst>
                <a:ahLst/>
                <a:cxnLst>
                  <a:cxn ang="0">
                    <a:pos x="T0" y="T1"/>
                  </a:cxn>
                  <a:cxn ang="0">
                    <a:pos x="T2" y="T3"/>
                  </a:cxn>
                  <a:cxn ang="0">
                    <a:pos x="T4" y="T5"/>
                  </a:cxn>
                  <a:cxn ang="0">
                    <a:pos x="T6" y="T7"/>
                  </a:cxn>
                  <a:cxn ang="0">
                    <a:pos x="T8" y="T9"/>
                  </a:cxn>
                </a:cxnLst>
                <a:rect l="0" t="0" r="r" b="b"/>
                <a:pathLst>
                  <a:path w="130" h="137">
                    <a:moveTo>
                      <a:pt x="76" y="137"/>
                    </a:moveTo>
                    <a:lnTo>
                      <a:pt x="0" y="64"/>
                    </a:lnTo>
                    <a:lnTo>
                      <a:pt x="52" y="0"/>
                    </a:lnTo>
                    <a:lnTo>
                      <a:pt x="130" y="73"/>
                    </a:lnTo>
                    <a:lnTo>
                      <a:pt x="76" y="137"/>
                    </a:lnTo>
                    <a:close/>
                  </a:path>
                </a:pathLst>
              </a:custGeom>
              <a:solidFill>
                <a:srgbClr val="CF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08" name="Freeform 224"/>
              <p:cNvSpPr>
                <a:spLocks/>
              </p:cNvSpPr>
              <p:nvPr/>
            </p:nvSpPr>
            <p:spPr bwMode="auto">
              <a:xfrm>
                <a:off x="-7583488" y="-3833813"/>
                <a:ext cx="134938" cy="138113"/>
              </a:xfrm>
              <a:custGeom>
                <a:avLst/>
                <a:gdLst>
                  <a:gd name="T0" fmla="*/ 48 w 85"/>
                  <a:gd name="T1" fmla="*/ 0 h 87"/>
                  <a:gd name="T2" fmla="*/ 85 w 85"/>
                  <a:gd name="T3" fmla="*/ 23 h 87"/>
                  <a:gd name="T4" fmla="*/ 33 w 85"/>
                  <a:gd name="T5" fmla="*/ 87 h 87"/>
                  <a:gd name="T6" fmla="*/ 0 w 85"/>
                  <a:gd name="T7" fmla="*/ 56 h 87"/>
                  <a:gd name="T8" fmla="*/ 48 w 85"/>
                  <a:gd name="T9" fmla="*/ 0 h 87"/>
                </a:gdLst>
                <a:ahLst/>
                <a:cxnLst>
                  <a:cxn ang="0">
                    <a:pos x="T0" y="T1"/>
                  </a:cxn>
                  <a:cxn ang="0">
                    <a:pos x="T2" y="T3"/>
                  </a:cxn>
                  <a:cxn ang="0">
                    <a:pos x="T4" y="T5"/>
                  </a:cxn>
                  <a:cxn ang="0">
                    <a:pos x="T6" y="T7"/>
                  </a:cxn>
                  <a:cxn ang="0">
                    <a:pos x="T8" y="T9"/>
                  </a:cxn>
                </a:cxnLst>
                <a:rect l="0" t="0" r="r" b="b"/>
                <a:pathLst>
                  <a:path w="85" h="87">
                    <a:moveTo>
                      <a:pt x="48" y="0"/>
                    </a:moveTo>
                    <a:lnTo>
                      <a:pt x="85" y="23"/>
                    </a:lnTo>
                    <a:lnTo>
                      <a:pt x="33" y="87"/>
                    </a:lnTo>
                    <a:lnTo>
                      <a:pt x="0" y="56"/>
                    </a:lnTo>
                    <a:lnTo>
                      <a:pt x="48"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09" name="Freeform 225"/>
              <p:cNvSpPr>
                <a:spLocks/>
              </p:cNvSpPr>
              <p:nvPr/>
            </p:nvSpPr>
            <p:spPr bwMode="auto">
              <a:xfrm>
                <a:off x="-7432675" y="-3744913"/>
                <a:ext cx="130175" cy="128588"/>
              </a:xfrm>
              <a:custGeom>
                <a:avLst/>
                <a:gdLst>
                  <a:gd name="T0" fmla="*/ 38 w 82"/>
                  <a:gd name="T1" fmla="*/ 0 h 81"/>
                  <a:gd name="T2" fmla="*/ 0 w 82"/>
                  <a:gd name="T3" fmla="*/ 57 h 81"/>
                  <a:gd name="T4" fmla="*/ 35 w 82"/>
                  <a:gd name="T5" fmla="*/ 81 h 81"/>
                  <a:gd name="T6" fmla="*/ 82 w 82"/>
                  <a:gd name="T7" fmla="*/ 48 h 81"/>
                  <a:gd name="T8" fmla="*/ 38 w 82"/>
                  <a:gd name="T9" fmla="*/ 0 h 81"/>
                </a:gdLst>
                <a:ahLst/>
                <a:cxnLst>
                  <a:cxn ang="0">
                    <a:pos x="T0" y="T1"/>
                  </a:cxn>
                  <a:cxn ang="0">
                    <a:pos x="T2" y="T3"/>
                  </a:cxn>
                  <a:cxn ang="0">
                    <a:pos x="T4" y="T5"/>
                  </a:cxn>
                  <a:cxn ang="0">
                    <a:pos x="T6" y="T7"/>
                  </a:cxn>
                  <a:cxn ang="0">
                    <a:pos x="T8" y="T9"/>
                  </a:cxn>
                </a:cxnLst>
                <a:rect l="0" t="0" r="r" b="b"/>
                <a:pathLst>
                  <a:path w="82" h="81">
                    <a:moveTo>
                      <a:pt x="38" y="0"/>
                    </a:moveTo>
                    <a:lnTo>
                      <a:pt x="0" y="57"/>
                    </a:lnTo>
                    <a:lnTo>
                      <a:pt x="35" y="81"/>
                    </a:lnTo>
                    <a:lnTo>
                      <a:pt x="82" y="48"/>
                    </a:lnTo>
                    <a:lnTo>
                      <a:pt x="38"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10" name="Freeform 226"/>
              <p:cNvSpPr>
                <a:spLocks/>
              </p:cNvSpPr>
              <p:nvPr/>
            </p:nvSpPr>
            <p:spPr bwMode="auto">
              <a:xfrm>
                <a:off x="-7531100" y="-3797300"/>
                <a:ext cx="158750" cy="142875"/>
              </a:xfrm>
              <a:custGeom>
                <a:avLst/>
                <a:gdLst>
                  <a:gd name="T0" fmla="*/ 52 w 100"/>
                  <a:gd name="T1" fmla="*/ 0 h 90"/>
                  <a:gd name="T2" fmla="*/ 0 w 100"/>
                  <a:gd name="T3" fmla="*/ 64 h 90"/>
                  <a:gd name="T4" fmla="*/ 62 w 100"/>
                  <a:gd name="T5" fmla="*/ 90 h 90"/>
                  <a:gd name="T6" fmla="*/ 100 w 100"/>
                  <a:gd name="T7" fmla="*/ 33 h 90"/>
                  <a:gd name="T8" fmla="*/ 52 w 100"/>
                  <a:gd name="T9" fmla="*/ 0 h 90"/>
                </a:gdLst>
                <a:ahLst/>
                <a:cxnLst>
                  <a:cxn ang="0">
                    <a:pos x="T0" y="T1"/>
                  </a:cxn>
                  <a:cxn ang="0">
                    <a:pos x="T2" y="T3"/>
                  </a:cxn>
                  <a:cxn ang="0">
                    <a:pos x="T4" y="T5"/>
                  </a:cxn>
                  <a:cxn ang="0">
                    <a:pos x="T6" y="T7"/>
                  </a:cxn>
                  <a:cxn ang="0">
                    <a:pos x="T8" y="T9"/>
                  </a:cxn>
                </a:cxnLst>
                <a:rect l="0" t="0" r="r" b="b"/>
                <a:pathLst>
                  <a:path w="100" h="90">
                    <a:moveTo>
                      <a:pt x="52" y="0"/>
                    </a:moveTo>
                    <a:lnTo>
                      <a:pt x="0" y="64"/>
                    </a:lnTo>
                    <a:lnTo>
                      <a:pt x="62" y="90"/>
                    </a:lnTo>
                    <a:lnTo>
                      <a:pt x="100" y="33"/>
                    </a:lnTo>
                    <a:lnTo>
                      <a:pt x="52" y="0"/>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11" name="Freeform 227"/>
              <p:cNvSpPr>
                <a:spLocks/>
              </p:cNvSpPr>
              <p:nvPr/>
            </p:nvSpPr>
            <p:spPr bwMode="auto">
              <a:xfrm>
                <a:off x="-7377113" y="-3668713"/>
                <a:ext cx="184150" cy="153988"/>
              </a:xfrm>
              <a:custGeom>
                <a:avLst/>
                <a:gdLst>
                  <a:gd name="T0" fmla="*/ 116 w 116"/>
                  <a:gd name="T1" fmla="*/ 52 h 97"/>
                  <a:gd name="T2" fmla="*/ 69 w 116"/>
                  <a:gd name="T3" fmla="*/ 97 h 97"/>
                  <a:gd name="T4" fmla="*/ 0 w 116"/>
                  <a:gd name="T5" fmla="*/ 33 h 97"/>
                  <a:gd name="T6" fmla="*/ 47 w 116"/>
                  <a:gd name="T7" fmla="*/ 0 h 97"/>
                  <a:gd name="T8" fmla="*/ 116 w 116"/>
                  <a:gd name="T9" fmla="*/ 52 h 97"/>
                </a:gdLst>
                <a:ahLst/>
                <a:cxnLst>
                  <a:cxn ang="0">
                    <a:pos x="T0" y="T1"/>
                  </a:cxn>
                  <a:cxn ang="0">
                    <a:pos x="T2" y="T3"/>
                  </a:cxn>
                  <a:cxn ang="0">
                    <a:pos x="T4" y="T5"/>
                  </a:cxn>
                  <a:cxn ang="0">
                    <a:pos x="T6" y="T7"/>
                  </a:cxn>
                  <a:cxn ang="0">
                    <a:pos x="T8" y="T9"/>
                  </a:cxn>
                </a:cxnLst>
                <a:rect l="0" t="0" r="r" b="b"/>
                <a:pathLst>
                  <a:path w="116" h="97">
                    <a:moveTo>
                      <a:pt x="116" y="52"/>
                    </a:moveTo>
                    <a:lnTo>
                      <a:pt x="69" y="97"/>
                    </a:lnTo>
                    <a:lnTo>
                      <a:pt x="0" y="33"/>
                    </a:lnTo>
                    <a:lnTo>
                      <a:pt x="47" y="0"/>
                    </a:lnTo>
                    <a:lnTo>
                      <a:pt x="116" y="52"/>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12" name="Freeform 228"/>
              <p:cNvSpPr>
                <a:spLocks/>
              </p:cNvSpPr>
              <p:nvPr/>
            </p:nvSpPr>
            <p:spPr bwMode="auto">
              <a:xfrm>
                <a:off x="-6989763" y="-3425825"/>
                <a:ext cx="111125" cy="161925"/>
              </a:xfrm>
              <a:custGeom>
                <a:avLst/>
                <a:gdLst>
                  <a:gd name="T0" fmla="*/ 49 w 70"/>
                  <a:gd name="T1" fmla="*/ 102 h 102"/>
                  <a:gd name="T2" fmla="*/ 70 w 70"/>
                  <a:gd name="T3" fmla="*/ 69 h 102"/>
                  <a:gd name="T4" fmla="*/ 4 w 70"/>
                  <a:gd name="T5" fmla="*/ 0 h 102"/>
                  <a:gd name="T6" fmla="*/ 0 w 70"/>
                  <a:gd name="T7" fmla="*/ 40 h 102"/>
                  <a:gd name="T8" fmla="*/ 49 w 70"/>
                  <a:gd name="T9" fmla="*/ 102 h 102"/>
                </a:gdLst>
                <a:ahLst/>
                <a:cxnLst>
                  <a:cxn ang="0">
                    <a:pos x="T0" y="T1"/>
                  </a:cxn>
                  <a:cxn ang="0">
                    <a:pos x="T2" y="T3"/>
                  </a:cxn>
                  <a:cxn ang="0">
                    <a:pos x="T4" y="T5"/>
                  </a:cxn>
                  <a:cxn ang="0">
                    <a:pos x="T6" y="T7"/>
                  </a:cxn>
                  <a:cxn ang="0">
                    <a:pos x="T8" y="T9"/>
                  </a:cxn>
                </a:cxnLst>
                <a:rect l="0" t="0" r="r" b="b"/>
                <a:pathLst>
                  <a:path w="70" h="102">
                    <a:moveTo>
                      <a:pt x="49" y="102"/>
                    </a:moveTo>
                    <a:lnTo>
                      <a:pt x="70" y="69"/>
                    </a:lnTo>
                    <a:lnTo>
                      <a:pt x="4" y="0"/>
                    </a:lnTo>
                    <a:lnTo>
                      <a:pt x="0" y="40"/>
                    </a:lnTo>
                    <a:lnTo>
                      <a:pt x="49" y="102"/>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13" name="Freeform 229"/>
              <p:cNvSpPr>
                <a:spLocks/>
              </p:cNvSpPr>
              <p:nvPr/>
            </p:nvSpPr>
            <p:spPr bwMode="auto">
              <a:xfrm>
                <a:off x="-7099300" y="-3362325"/>
                <a:ext cx="187325" cy="134938"/>
              </a:xfrm>
              <a:custGeom>
                <a:avLst/>
                <a:gdLst>
                  <a:gd name="T0" fmla="*/ 19 w 118"/>
                  <a:gd name="T1" fmla="*/ 85 h 85"/>
                  <a:gd name="T2" fmla="*/ 0 w 118"/>
                  <a:gd name="T3" fmla="*/ 64 h 85"/>
                  <a:gd name="T4" fmla="*/ 69 w 118"/>
                  <a:gd name="T5" fmla="*/ 0 h 85"/>
                  <a:gd name="T6" fmla="*/ 118 w 118"/>
                  <a:gd name="T7" fmla="*/ 62 h 85"/>
                  <a:gd name="T8" fmla="*/ 19 w 118"/>
                  <a:gd name="T9" fmla="*/ 85 h 85"/>
                </a:gdLst>
                <a:ahLst/>
                <a:cxnLst>
                  <a:cxn ang="0">
                    <a:pos x="T0" y="T1"/>
                  </a:cxn>
                  <a:cxn ang="0">
                    <a:pos x="T2" y="T3"/>
                  </a:cxn>
                  <a:cxn ang="0">
                    <a:pos x="T4" y="T5"/>
                  </a:cxn>
                  <a:cxn ang="0">
                    <a:pos x="T6" y="T7"/>
                  </a:cxn>
                  <a:cxn ang="0">
                    <a:pos x="T8" y="T9"/>
                  </a:cxn>
                </a:cxnLst>
                <a:rect l="0" t="0" r="r" b="b"/>
                <a:pathLst>
                  <a:path w="118" h="85">
                    <a:moveTo>
                      <a:pt x="19" y="85"/>
                    </a:moveTo>
                    <a:lnTo>
                      <a:pt x="0" y="64"/>
                    </a:lnTo>
                    <a:lnTo>
                      <a:pt x="69" y="0"/>
                    </a:lnTo>
                    <a:lnTo>
                      <a:pt x="118" y="62"/>
                    </a:lnTo>
                    <a:lnTo>
                      <a:pt x="19" y="85"/>
                    </a:lnTo>
                    <a:close/>
                  </a:path>
                </a:pathLst>
              </a:custGeom>
              <a:solidFill>
                <a:srgbClr val="B3AB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14" name="Freeform 230"/>
              <p:cNvSpPr>
                <a:spLocks/>
              </p:cNvSpPr>
              <p:nvPr/>
            </p:nvSpPr>
            <p:spPr bwMode="auto">
              <a:xfrm>
                <a:off x="-6911975" y="-3316288"/>
                <a:ext cx="357188" cy="542925"/>
              </a:xfrm>
              <a:custGeom>
                <a:avLst/>
                <a:gdLst>
                  <a:gd name="T0" fmla="*/ 21 w 225"/>
                  <a:gd name="T1" fmla="*/ 0 h 342"/>
                  <a:gd name="T2" fmla="*/ 0 w 225"/>
                  <a:gd name="T3" fmla="*/ 33 h 342"/>
                  <a:gd name="T4" fmla="*/ 225 w 225"/>
                  <a:gd name="T5" fmla="*/ 342 h 342"/>
                  <a:gd name="T6" fmla="*/ 21 w 225"/>
                  <a:gd name="T7" fmla="*/ 0 h 342"/>
                </a:gdLst>
                <a:ahLst/>
                <a:cxnLst>
                  <a:cxn ang="0">
                    <a:pos x="T0" y="T1"/>
                  </a:cxn>
                  <a:cxn ang="0">
                    <a:pos x="T2" y="T3"/>
                  </a:cxn>
                  <a:cxn ang="0">
                    <a:pos x="T4" y="T5"/>
                  </a:cxn>
                  <a:cxn ang="0">
                    <a:pos x="T6" y="T7"/>
                  </a:cxn>
                </a:cxnLst>
                <a:rect l="0" t="0" r="r" b="b"/>
                <a:pathLst>
                  <a:path w="225" h="342">
                    <a:moveTo>
                      <a:pt x="21" y="0"/>
                    </a:moveTo>
                    <a:lnTo>
                      <a:pt x="0" y="33"/>
                    </a:lnTo>
                    <a:lnTo>
                      <a:pt x="225" y="342"/>
                    </a:lnTo>
                    <a:lnTo>
                      <a:pt x="21" y="0"/>
                    </a:lnTo>
                    <a:close/>
                  </a:path>
                </a:pathLst>
              </a:custGeom>
              <a:solidFill>
                <a:srgbClr val="B6AB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15" name="Freeform 231"/>
              <p:cNvSpPr>
                <a:spLocks/>
              </p:cNvSpPr>
              <p:nvPr/>
            </p:nvSpPr>
            <p:spPr bwMode="auto">
              <a:xfrm>
                <a:off x="-8385175" y="-3497263"/>
                <a:ext cx="153988" cy="128588"/>
              </a:xfrm>
              <a:custGeom>
                <a:avLst/>
                <a:gdLst>
                  <a:gd name="T0" fmla="*/ 16 w 97"/>
                  <a:gd name="T1" fmla="*/ 0 h 81"/>
                  <a:gd name="T2" fmla="*/ 0 w 97"/>
                  <a:gd name="T3" fmla="*/ 64 h 81"/>
                  <a:gd name="T4" fmla="*/ 97 w 97"/>
                  <a:gd name="T5" fmla="*/ 81 h 81"/>
                  <a:gd name="T6" fmla="*/ 94 w 97"/>
                  <a:gd name="T7" fmla="*/ 19 h 81"/>
                  <a:gd name="T8" fmla="*/ 16 w 97"/>
                  <a:gd name="T9" fmla="*/ 0 h 81"/>
                </a:gdLst>
                <a:ahLst/>
                <a:cxnLst>
                  <a:cxn ang="0">
                    <a:pos x="T0" y="T1"/>
                  </a:cxn>
                  <a:cxn ang="0">
                    <a:pos x="T2" y="T3"/>
                  </a:cxn>
                  <a:cxn ang="0">
                    <a:pos x="T4" y="T5"/>
                  </a:cxn>
                  <a:cxn ang="0">
                    <a:pos x="T6" y="T7"/>
                  </a:cxn>
                  <a:cxn ang="0">
                    <a:pos x="T8" y="T9"/>
                  </a:cxn>
                </a:cxnLst>
                <a:rect l="0" t="0" r="r" b="b"/>
                <a:pathLst>
                  <a:path w="97" h="81">
                    <a:moveTo>
                      <a:pt x="16" y="0"/>
                    </a:moveTo>
                    <a:lnTo>
                      <a:pt x="0" y="64"/>
                    </a:lnTo>
                    <a:lnTo>
                      <a:pt x="97" y="81"/>
                    </a:lnTo>
                    <a:lnTo>
                      <a:pt x="94" y="19"/>
                    </a:lnTo>
                    <a:lnTo>
                      <a:pt x="16"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16" name="Freeform 232"/>
              <p:cNvSpPr>
                <a:spLocks/>
              </p:cNvSpPr>
              <p:nvPr/>
            </p:nvSpPr>
            <p:spPr bwMode="auto">
              <a:xfrm>
                <a:off x="-8235950" y="-3481388"/>
                <a:ext cx="60325" cy="112713"/>
              </a:xfrm>
              <a:custGeom>
                <a:avLst/>
                <a:gdLst>
                  <a:gd name="T0" fmla="*/ 38 w 38"/>
                  <a:gd name="T1" fmla="*/ 0 h 71"/>
                  <a:gd name="T2" fmla="*/ 3 w 38"/>
                  <a:gd name="T3" fmla="*/ 71 h 71"/>
                  <a:gd name="T4" fmla="*/ 0 w 38"/>
                  <a:gd name="T5" fmla="*/ 9 h 71"/>
                  <a:gd name="T6" fmla="*/ 38 w 38"/>
                  <a:gd name="T7" fmla="*/ 0 h 71"/>
                </a:gdLst>
                <a:ahLst/>
                <a:cxnLst>
                  <a:cxn ang="0">
                    <a:pos x="T0" y="T1"/>
                  </a:cxn>
                  <a:cxn ang="0">
                    <a:pos x="T2" y="T3"/>
                  </a:cxn>
                  <a:cxn ang="0">
                    <a:pos x="T4" y="T5"/>
                  </a:cxn>
                  <a:cxn ang="0">
                    <a:pos x="T6" y="T7"/>
                  </a:cxn>
                </a:cxnLst>
                <a:rect l="0" t="0" r="r" b="b"/>
                <a:pathLst>
                  <a:path w="38" h="71">
                    <a:moveTo>
                      <a:pt x="38" y="0"/>
                    </a:moveTo>
                    <a:lnTo>
                      <a:pt x="3" y="71"/>
                    </a:lnTo>
                    <a:lnTo>
                      <a:pt x="0" y="9"/>
                    </a:lnTo>
                    <a:lnTo>
                      <a:pt x="38"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17" name="Freeform 233"/>
              <p:cNvSpPr>
                <a:spLocks/>
              </p:cNvSpPr>
              <p:nvPr/>
            </p:nvSpPr>
            <p:spPr bwMode="auto">
              <a:xfrm>
                <a:off x="-8566150" y="-3635375"/>
                <a:ext cx="222250" cy="173038"/>
              </a:xfrm>
              <a:custGeom>
                <a:avLst/>
                <a:gdLst>
                  <a:gd name="T0" fmla="*/ 140 w 140"/>
                  <a:gd name="T1" fmla="*/ 0 h 109"/>
                  <a:gd name="T2" fmla="*/ 135 w 140"/>
                  <a:gd name="T3" fmla="*/ 59 h 109"/>
                  <a:gd name="T4" fmla="*/ 38 w 140"/>
                  <a:gd name="T5" fmla="*/ 109 h 109"/>
                  <a:gd name="T6" fmla="*/ 0 w 140"/>
                  <a:gd name="T7" fmla="*/ 59 h 109"/>
                  <a:gd name="T8" fmla="*/ 140 w 140"/>
                  <a:gd name="T9" fmla="*/ 0 h 109"/>
                </a:gdLst>
                <a:ahLst/>
                <a:cxnLst>
                  <a:cxn ang="0">
                    <a:pos x="T0" y="T1"/>
                  </a:cxn>
                  <a:cxn ang="0">
                    <a:pos x="T2" y="T3"/>
                  </a:cxn>
                  <a:cxn ang="0">
                    <a:pos x="T4" y="T5"/>
                  </a:cxn>
                  <a:cxn ang="0">
                    <a:pos x="T6" y="T7"/>
                  </a:cxn>
                  <a:cxn ang="0">
                    <a:pos x="T8" y="T9"/>
                  </a:cxn>
                </a:cxnLst>
                <a:rect l="0" t="0" r="r" b="b"/>
                <a:pathLst>
                  <a:path w="140" h="109">
                    <a:moveTo>
                      <a:pt x="140" y="0"/>
                    </a:moveTo>
                    <a:lnTo>
                      <a:pt x="135" y="59"/>
                    </a:lnTo>
                    <a:lnTo>
                      <a:pt x="38" y="109"/>
                    </a:lnTo>
                    <a:lnTo>
                      <a:pt x="0" y="59"/>
                    </a:lnTo>
                    <a:lnTo>
                      <a:pt x="140"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18" name="Freeform 234"/>
              <p:cNvSpPr>
                <a:spLocks/>
              </p:cNvSpPr>
              <p:nvPr/>
            </p:nvSpPr>
            <p:spPr bwMode="auto">
              <a:xfrm>
                <a:off x="-8528050" y="-3384550"/>
                <a:ext cx="82550" cy="195263"/>
              </a:xfrm>
              <a:custGeom>
                <a:avLst/>
                <a:gdLst>
                  <a:gd name="T0" fmla="*/ 47 w 52"/>
                  <a:gd name="T1" fmla="*/ 0 h 123"/>
                  <a:gd name="T2" fmla="*/ 52 w 52"/>
                  <a:gd name="T3" fmla="*/ 64 h 123"/>
                  <a:gd name="T4" fmla="*/ 0 w 52"/>
                  <a:gd name="T5" fmla="*/ 123 h 123"/>
                  <a:gd name="T6" fmla="*/ 0 w 52"/>
                  <a:gd name="T7" fmla="*/ 78 h 123"/>
                  <a:gd name="T8" fmla="*/ 47 w 52"/>
                  <a:gd name="T9" fmla="*/ 0 h 123"/>
                </a:gdLst>
                <a:ahLst/>
                <a:cxnLst>
                  <a:cxn ang="0">
                    <a:pos x="T0" y="T1"/>
                  </a:cxn>
                  <a:cxn ang="0">
                    <a:pos x="T2" y="T3"/>
                  </a:cxn>
                  <a:cxn ang="0">
                    <a:pos x="T4" y="T5"/>
                  </a:cxn>
                  <a:cxn ang="0">
                    <a:pos x="T6" y="T7"/>
                  </a:cxn>
                  <a:cxn ang="0">
                    <a:pos x="T8" y="T9"/>
                  </a:cxn>
                </a:cxnLst>
                <a:rect l="0" t="0" r="r" b="b"/>
                <a:pathLst>
                  <a:path w="52" h="123">
                    <a:moveTo>
                      <a:pt x="47" y="0"/>
                    </a:moveTo>
                    <a:lnTo>
                      <a:pt x="52" y="64"/>
                    </a:lnTo>
                    <a:lnTo>
                      <a:pt x="0" y="123"/>
                    </a:lnTo>
                    <a:lnTo>
                      <a:pt x="0" y="78"/>
                    </a:lnTo>
                    <a:lnTo>
                      <a:pt x="47"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19" name="Freeform 235"/>
              <p:cNvSpPr>
                <a:spLocks/>
              </p:cNvSpPr>
              <p:nvPr/>
            </p:nvSpPr>
            <p:spPr bwMode="auto">
              <a:xfrm>
                <a:off x="-8591550" y="-3365500"/>
                <a:ext cx="63500" cy="176213"/>
              </a:xfrm>
              <a:custGeom>
                <a:avLst/>
                <a:gdLst>
                  <a:gd name="T0" fmla="*/ 2 w 40"/>
                  <a:gd name="T1" fmla="*/ 0 h 111"/>
                  <a:gd name="T2" fmla="*/ 0 w 40"/>
                  <a:gd name="T3" fmla="*/ 59 h 111"/>
                  <a:gd name="T4" fmla="*/ 40 w 40"/>
                  <a:gd name="T5" fmla="*/ 111 h 111"/>
                  <a:gd name="T6" fmla="*/ 40 w 40"/>
                  <a:gd name="T7" fmla="*/ 66 h 111"/>
                  <a:gd name="T8" fmla="*/ 2 w 40"/>
                  <a:gd name="T9" fmla="*/ 0 h 111"/>
                </a:gdLst>
                <a:ahLst/>
                <a:cxnLst>
                  <a:cxn ang="0">
                    <a:pos x="T0" y="T1"/>
                  </a:cxn>
                  <a:cxn ang="0">
                    <a:pos x="T2" y="T3"/>
                  </a:cxn>
                  <a:cxn ang="0">
                    <a:pos x="T4" y="T5"/>
                  </a:cxn>
                  <a:cxn ang="0">
                    <a:pos x="T6" y="T7"/>
                  </a:cxn>
                  <a:cxn ang="0">
                    <a:pos x="T8" y="T9"/>
                  </a:cxn>
                </a:cxnLst>
                <a:rect l="0" t="0" r="r" b="b"/>
                <a:pathLst>
                  <a:path w="40" h="111">
                    <a:moveTo>
                      <a:pt x="2" y="0"/>
                    </a:moveTo>
                    <a:lnTo>
                      <a:pt x="0" y="59"/>
                    </a:lnTo>
                    <a:lnTo>
                      <a:pt x="40" y="111"/>
                    </a:lnTo>
                    <a:lnTo>
                      <a:pt x="40" y="66"/>
                    </a:lnTo>
                    <a:lnTo>
                      <a:pt x="2"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20" name="Freeform 236"/>
              <p:cNvSpPr>
                <a:spLocks/>
              </p:cNvSpPr>
              <p:nvPr/>
            </p:nvSpPr>
            <p:spPr bwMode="auto">
              <a:xfrm>
                <a:off x="-8861425" y="-3365500"/>
                <a:ext cx="273050" cy="487363"/>
              </a:xfrm>
              <a:custGeom>
                <a:avLst/>
                <a:gdLst>
                  <a:gd name="T0" fmla="*/ 0 w 172"/>
                  <a:gd name="T1" fmla="*/ 234 h 307"/>
                  <a:gd name="T2" fmla="*/ 9 w 172"/>
                  <a:gd name="T3" fmla="*/ 307 h 307"/>
                  <a:gd name="T4" fmla="*/ 170 w 172"/>
                  <a:gd name="T5" fmla="*/ 59 h 307"/>
                  <a:gd name="T6" fmla="*/ 172 w 172"/>
                  <a:gd name="T7" fmla="*/ 0 h 307"/>
                  <a:gd name="T8" fmla="*/ 0 w 172"/>
                  <a:gd name="T9" fmla="*/ 234 h 307"/>
                </a:gdLst>
                <a:ahLst/>
                <a:cxnLst>
                  <a:cxn ang="0">
                    <a:pos x="T0" y="T1"/>
                  </a:cxn>
                  <a:cxn ang="0">
                    <a:pos x="T2" y="T3"/>
                  </a:cxn>
                  <a:cxn ang="0">
                    <a:pos x="T4" y="T5"/>
                  </a:cxn>
                  <a:cxn ang="0">
                    <a:pos x="T6" y="T7"/>
                  </a:cxn>
                  <a:cxn ang="0">
                    <a:pos x="T8" y="T9"/>
                  </a:cxn>
                </a:cxnLst>
                <a:rect l="0" t="0" r="r" b="b"/>
                <a:pathLst>
                  <a:path w="172" h="307">
                    <a:moveTo>
                      <a:pt x="0" y="234"/>
                    </a:moveTo>
                    <a:lnTo>
                      <a:pt x="9" y="307"/>
                    </a:lnTo>
                    <a:lnTo>
                      <a:pt x="170" y="59"/>
                    </a:lnTo>
                    <a:lnTo>
                      <a:pt x="172" y="0"/>
                    </a:lnTo>
                    <a:lnTo>
                      <a:pt x="0" y="234"/>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21" name="Freeform 237"/>
              <p:cNvSpPr>
                <a:spLocks/>
              </p:cNvSpPr>
              <p:nvPr/>
            </p:nvSpPr>
            <p:spPr bwMode="auto">
              <a:xfrm>
                <a:off x="-9097963" y="-2809875"/>
                <a:ext cx="258763" cy="234950"/>
              </a:xfrm>
              <a:custGeom>
                <a:avLst/>
                <a:gdLst>
                  <a:gd name="T0" fmla="*/ 163 w 163"/>
                  <a:gd name="T1" fmla="*/ 0 h 148"/>
                  <a:gd name="T2" fmla="*/ 161 w 163"/>
                  <a:gd name="T3" fmla="*/ 37 h 148"/>
                  <a:gd name="T4" fmla="*/ 12 w 163"/>
                  <a:gd name="T5" fmla="*/ 148 h 148"/>
                  <a:gd name="T6" fmla="*/ 0 w 163"/>
                  <a:gd name="T7" fmla="*/ 125 h 148"/>
                  <a:gd name="T8" fmla="*/ 163 w 163"/>
                  <a:gd name="T9" fmla="*/ 0 h 148"/>
                </a:gdLst>
                <a:ahLst/>
                <a:cxnLst>
                  <a:cxn ang="0">
                    <a:pos x="T0" y="T1"/>
                  </a:cxn>
                  <a:cxn ang="0">
                    <a:pos x="T2" y="T3"/>
                  </a:cxn>
                  <a:cxn ang="0">
                    <a:pos x="T4" y="T5"/>
                  </a:cxn>
                  <a:cxn ang="0">
                    <a:pos x="T6" y="T7"/>
                  </a:cxn>
                  <a:cxn ang="0">
                    <a:pos x="T8" y="T9"/>
                  </a:cxn>
                </a:cxnLst>
                <a:rect l="0" t="0" r="r" b="b"/>
                <a:pathLst>
                  <a:path w="163" h="148">
                    <a:moveTo>
                      <a:pt x="163" y="0"/>
                    </a:moveTo>
                    <a:lnTo>
                      <a:pt x="161" y="37"/>
                    </a:lnTo>
                    <a:lnTo>
                      <a:pt x="12" y="148"/>
                    </a:lnTo>
                    <a:lnTo>
                      <a:pt x="0" y="125"/>
                    </a:lnTo>
                    <a:lnTo>
                      <a:pt x="163"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22" name="Freeform 238"/>
              <p:cNvSpPr>
                <a:spLocks/>
              </p:cNvSpPr>
              <p:nvPr/>
            </p:nvSpPr>
            <p:spPr bwMode="auto">
              <a:xfrm>
                <a:off x="-9180513" y="-2540000"/>
                <a:ext cx="214313" cy="276225"/>
              </a:xfrm>
              <a:custGeom>
                <a:avLst/>
                <a:gdLst>
                  <a:gd name="T0" fmla="*/ 135 w 135"/>
                  <a:gd name="T1" fmla="*/ 134 h 174"/>
                  <a:gd name="T2" fmla="*/ 130 w 135"/>
                  <a:gd name="T3" fmla="*/ 174 h 174"/>
                  <a:gd name="T4" fmla="*/ 0 w 135"/>
                  <a:gd name="T5" fmla="*/ 37 h 174"/>
                  <a:gd name="T6" fmla="*/ 9 w 135"/>
                  <a:gd name="T7" fmla="*/ 0 h 174"/>
                  <a:gd name="T8" fmla="*/ 135 w 135"/>
                  <a:gd name="T9" fmla="*/ 134 h 174"/>
                </a:gdLst>
                <a:ahLst/>
                <a:cxnLst>
                  <a:cxn ang="0">
                    <a:pos x="T0" y="T1"/>
                  </a:cxn>
                  <a:cxn ang="0">
                    <a:pos x="T2" y="T3"/>
                  </a:cxn>
                  <a:cxn ang="0">
                    <a:pos x="T4" y="T5"/>
                  </a:cxn>
                  <a:cxn ang="0">
                    <a:pos x="T6" y="T7"/>
                  </a:cxn>
                  <a:cxn ang="0">
                    <a:pos x="T8" y="T9"/>
                  </a:cxn>
                </a:cxnLst>
                <a:rect l="0" t="0" r="r" b="b"/>
                <a:pathLst>
                  <a:path w="135" h="174">
                    <a:moveTo>
                      <a:pt x="135" y="134"/>
                    </a:moveTo>
                    <a:lnTo>
                      <a:pt x="130" y="174"/>
                    </a:lnTo>
                    <a:lnTo>
                      <a:pt x="0" y="37"/>
                    </a:lnTo>
                    <a:lnTo>
                      <a:pt x="9" y="0"/>
                    </a:lnTo>
                    <a:lnTo>
                      <a:pt x="135" y="134"/>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23" name="Freeform 239"/>
              <p:cNvSpPr>
                <a:spLocks/>
              </p:cNvSpPr>
              <p:nvPr/>
            </p:nvSpPr>
            <p:spPr bwMode="auto">
              <a:xfrm>
                <a:off x="-9761538" y="-2540000"/>
                <a:ext cx="595313" cy="96838"/>
              </a:xfrm>
              <a:custGeom>
                <a:avLst/>
                <a:gdLst>
                  <a:gd name="T0" fmla="*/ 0 w 375"/>
                  <a:gd name="T1" fmla="*/ 35 h 61"/>
                  <a:gd name="T2" fmla="*/ 9 w 375"/>
                  <a:gd name="T3" fmla="*/ 61 h 61"/>
                  <a:gd name="T4" fmla="*/ 366 w 375"/>
                  <a:gd name="T5" fmla="*/ 37 h 61"/>
                  <a:gd name="T6" fmla="*/ 375 w 375"/>
                  <a:gd name="T7" fmla="*/ 0 h 61"/>
                  <a:gd name="T8" fmla="*/ 0 w 375"/>
                  <a:gd name="T9" fmla="*/ 35 h 61"/>
                </a:gdLst>
                <a:ahLst/>
                <a:cxnLst>
                  <a:cxn ang="0">
                    <a:pos x="T0" y="T1"/>
                  </a:cxn>
                  <a:cxn ang="0">
                    <a:pos x="T2" y="T3"/>
                  </a:cxn>
                  <a:cxn ang="0">
                    <a:pos x="T4" y="T5"/>
                  </a:cxn>
                  <a:cxn ang="0">
                    <a:pos x="T6" y="T7"/>
                  </a:cxn>
                  <a:cxn ang="0">
                    <a:pos x="T8" y="T9"/>
                  </a:cxn>
                </a:cxnLst>
                <a:rect l="0" t="0" r="r" b="b"/>
                <a:pathLst>
                  <a:path w="375" h="61">
                    <a:moveTo>
                      <a:pt x="0" y="35"/>
                    </a:moveTo>
                    <a:lnTo>
                      <a:pt x="9" y="61"/>
                    </a:lnTo>
                    <a:lnTo>
                      <a:pt x="366" y="37"/>
                    </a:lnTo>
                    <a:lnTo>
                      <a:pt x="375" y="0"/>
                    </a:lnTo>
                    <a:lnTo>
                      <a:pt x="0" y="35"/>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24" name="Freeform 240"/>
              <p:cNvSpPr>
                <a:spLocks/>
              </p:cNvSpPr>
              <p:nvPr/>
            </p:nvSpPr>
            <p:spPr bwMode="auto">
              <a:xfrm>
                <a:off x="-9874250" y="-2484438"/>
                <a:ext cx="127000" cy="409575"/>
              </a:xfrm>
              <a:custGeom>
                <a:avLst/>
                <a:gdLst>
                  <a:gd name="T0" fmla="*/ 0 w 80"/>
                  <a:gd name="T1" fmla="*/ 258 h 258"/>
                  <a:gd name="T2" fmla="*/ 28 w 80"/>
                  <a:gd name="T3" fmla="*/ 258 h 258"/>
                  <a:gd name="T4" fmla="*/ 80 w 80"/>
                  <a:gd name="T5" fmla="*/ 26 h 258"/>
                  <a:gd name="T6" fmla="*/ 71 w 80"/>
                  <a:gd name="T7" fmla="*/ 0 h 258"/>
                  <a:gd name="T8" fmla="*/ 0 w 80"/>
                  <a:gd name="T9" fmla="*/ 258 h 258"/>
                </a:gdLst>
                <a:ahLst/>
                <a:cxnLst>
                  <a:cxn ang="0">
                    <a:pos x="T0" y="T1"/>
                  </a:cxn>
                  <a:cxn ang="0">
                    <a:pos x="T2" y="T3"/>
                  </a:cxn>
                  <a:cxn ang="0">
                    <a:pos x="T4" y="T5"/>
                  </a:cxn>
                  <a:cxn ang="0">
                    <a:pos x="T6" y="T7"/>
                  </a:cxn>
                  <a:cxn ang="0">
                    <a:pos x="T8" y="T9"/>
                  </a:cxn>
                </a:cxnLst>
                <a:rect l="0" t="0" r="r" b="b"/>
                <a:pathLst>
                  <a:path w="80" h="258">
                    <a:moveTo>
                      <a:pt x="0" y="258"/>
                    </a:moveTo>
                    <a:lnTo>
                      <a:pt x="28" y="258"/>
                    </a:lnTo>
                    <a:lnTo>
                      <a:pt x="80" y="26"/>
                    </a:lnTo>
                    <a:lnTo>
                      <a:pt x="71" y="0"/>
                    </a:lnTo>
                    <a:lnTo>
                      <a:pt x="0" y="258"/>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25" name="Freeform 241"/>
              <p:cNvSpPr>
                <a:spLocks/>
              </p:cNvSpPr>
              <p:nvPr/>
            </p:nvSpPr>
            <p:spPr bwMode="auto">
              <a:xfrm>
                <a:off x="-9874250" y="-2074863"/>
                <a:ext cx="146050" cy="182563"/>
              </a:xfrm>
              <a:custGeom>
                <a:avLst/>
                <a:gdLst>
                  <a:gd name="T0" fmla="*/ 92 w 92"/>
                  <a:gd name="T1" fmla="*/ 101 h 115"/>
                  <a:gd name="T2" fmla="*/ 28 w 92"/>
                  <a:gd name="T3" fmla="*/ 0 h 115"/>
                  <a:gd name="T4" fmla="*/ 0 w 92"/>
                  <a:gd name="T5" fmla="*/ 0 h 115"/>
                  <a:gd name="T6" fmla="*/ 83 w 92"/>
                  <a:gd name="T7" fmla="*/ 115 h 115"/>
                  <a:gd name="T8" fmla="*/ 92 w 92"/>
                  <a:gd name="T9" fmla="*/ 101 h 115"/>
                </a:gdLst>
                <a:ahLst/>
                <a:cxnLst>
                  <a:cxn ang="0">
                    <a:pos x="T0" y="T1"/>
                  </a:cxn>
                  <a:cxn ang="0">
                    <a:pos x="T2" y="T3"/>
                  </a:cxn>
                  <a:cxn ang="0">
                    <a:pos x="T4" y="T5"/>
                  </a:cxn>
                  <a:cxn ang="0">
                    <a:pos x="T6" y="T7"/>
                  </a:cxn>
                  <a:cxn ang="0">
                    <a:pos x="T8" y="T9"/>
                  </a:cxn>
                </a:cxnLst>
                <a:rect l="0" t="0" r="r" b="b"/>
                <a:pathLst>
                  <a:path w="92" h="115">
                    <a:moveTo>
                      <a:pt x="92" y="101"/>
                    </a:moveTo>
                    <a:lnTo>
                      <a:pt x="28" y="0"/>
                    </a:lnTo>
                    <a:lnTo>
                      <a:pt x="0" y="0"/>
                    </a:lnTo>
                    <a:lnTo>
                      <a:pt x="83" y="115"/>
                    </a:lnTo>
                    <a:lnTo>
                      <a:pt x="92" y="101"/>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26" name="Freeform 242"/>
              <p:cNvSpPr>
                <a:spLocks/>
              </p:cNvSpPr>
              <p:nvPr/>
            </p:nvSpPr>
            <p:spPr bwMode="auto">
              <a:xfrm>
                <a:off x="-10129838" y="-4257675"/>
                <a:ext cx="233363" cy="179388"/>
              </a:xfrm>
              <a:custGeom>
                <a:avLst/>
                <a:gdLst>
                  <a:gd name="T0" fmla="*/ 0 w 147"/>
                  <a:gd name="T1" fmla="*/ 12 h 113"/>
                  <a:gd name="T2" fmla="*/ 45 w 147"/>
                  <a:gd name="T3" fmla="*/ 113 h 113"/>
                  <a:gd name="T4" fmla="*/ 147 w 147"/>
                  <a:gd name="T5" fmla="*/ 64 h 113"/>
                  <a:gd name="T6" fmla="*/ 114 w 147"/>
                  <a:gd name="T7" fmla="*/ 0 h 113"/>
                  <a:gd name="T8" fmla="*/ 0 w 147"/>
                  <a:gd name="T9" fmla="*/ 12 h 113"/>
                </a:gdLst>
                <a:ahLst/>
                <a:cxnLst>
                  <a:cxn ang="0">
                    <a:pos x="T0" y="T1"/>
                  </a:cxn>
                  <a:cxn ang="0">
                    <a:pos x="T2" y="T3"/>
                  </a:cxn>
                  <a:cxn ang="0">
                    <a:pos x="T4" y="T5"/>
                  </a:cxn>
                  <a:cxn ang="0">
                    <a:pos x="T6" y="T7"/>
                  </a:cxn>
                  <a:cxn ang="0">
                    <a:pos x="T8" y="T9"/>
                  </a:cxn>
                </a:cxnLst>
                <a:rect l="0" t="0" r="r" b="b"/>
                <a:pathLst>
                  <a:path w="147" h="113">
                    <a:moveTo>
                      <a:pt x="0" y="12"/>
                    </a:moveTo>
                    <a:lnTo>
                      <a:pt x="45" y="113"/>
                    </a:lnTo>
                    <a:lnTo>
                      <a:pt x="147" y="64"/>
                    </a:lnTo>
                    <a:lnTo>
                      <a:pt x="114" y="0"/>
                    </a:lnTo>
                    <a:lnTo>
                      <a:pt x="0" y="12"/>
                    </a:lnTo>
                    <a:close/>
                  </a:path>
                </a:pathLst>
              </a:custGeom>
              <a:solidFill>
                <a:srgbClr val="B0B0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27" name="Freeform 243"/>
              <p:cNvSpPr>
                <a:spLocks/>
              </p:cNvSpPr>
              <p:nvPr/>
            </p:nvSpPr>
            <p:spPr bwMode="auto">
              <a:xfrm>
                <a:off x="-10444163" y="-4238625"/>
                <a:ext cx="385763" cy="341313"/>
              </a:xfrm>
              <a:custGeom>
                <a:avLst/>
                <a:gdLst>
                  <a:gd name="T0" fmla="*/ 0 w 243"/>
                  <a:gd name="T1" fmla="*/ 215 h 215"/>
                  <a:gd name="T2" fmla="*/ 196 w 243"/>
                  <a:gd name="T3" fmla="*/ 0 h 215"/>
                  <a:gd name="T4" fmla="*/ 243 w 243"/>
                  <a:gd name="T5" fmla="*/ 99 h 215"/>
                  <a:gd name="T6" fmla="*/ 0 w 243"/>
                  <a:gd name="T7" fmla="*/ 215 h 215"/>
                </a:gdLst>
                <a:ahLst/>
                <a:cxnLst>
                  <a:cxn ang="0">
                    <a:pos x="T0" y="T1"/>
                  </a:cxn>
                  <a:cxn ang="0">
                    <a:pos x="T2" y="T3"/>
                  </a:cxn>
                  <a:cxn ang="0">
                    <a:pos x="T4" y="T5"/>
                  </a:cxn>
                  <a:cxn ang="0">
                    <a:pos x="T6" y="T7"/>
                  </a:cxn>
                </a:cxnLst>
                <a:rect l="0" t="0" r="r" b="b"/>
                <a:pathLst>
                  <a:path w="243" h="215">
                    <a:moveTo>
                      <a:pt x="0" y="215"/>
                    </a:moveTo>
                    <a:lnTo>
                      <a:pt x="196" y="0"/>
                    </a:lnTo>
                    <a:lnTo>
                      <a:pt x="243" y="99"/>
                    </a:lnTo>
                    <a:lnTo>
                      <a:pt x="0" y="215"/>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28" name="Freeform 244"/>
              <p:cNvSpPr>
                <a:spLocks/>
              </p:cNvSpPr>
              <p:nvPr/>
            </p:nvSpPr>
            <p:spPr bwMode="auto">
              <a:xfrm>
                <a:off x="-9615488" y="-4246563"/>
                <a:ext cx="134938" cy="93663"/>
              </a:xfrm>
              <a:custGeom>
                <a:avLst/>
                <a:gdLst>
                  <a:gd name="T0" fmla="*/ 17 w 85"/>
                  <a:gd name="T1" fmla="*/ 5 h 59"/>
                  <a:gd name="T2" fmla="*/ 0 w 85"/>
                  <a:gd name="T3" fmla="*/ 52 h 59"/>
                  <a:gd name="T4" fmla="*/ 38 w 85"/>
                  <a:gd name="T5" fmla="*/ 59 h 59"/>
                  <a:gd name="T6" fmla="*/ 85 w 85"/>
                  <a:gd name="T7" fmla="*/ 42 h 59"/>
                  <a:gd name="T8" fmla="*/ 66 w 85"/>
                  <a:gd name="T9" fmla="*/ 0 h 59"/>
                  <a:gd name="T10" fmla="*/ 17 w 85"/>
                  <a:gd name="T11" fmla="*/ 5 h 59"/>
                </a:gdLst>
                <a:ahLst/>
                <a:cxnLst>
                  <a:cxn ang="0">
                    <a:pos x="T0" y="T1"/>
                  </a:cxn>
                  <a:cxn ang="0">
                    <a:pos x="T2" y="T3"/>
                  </a:cxn>
                  <a:cxn ang="0">
                    <a:pos x="T4" y="T5"/>
                  </a:cxn>
                  <a:cxn ang="0">
                    <a:pos x="T6" y="T7"/>
                  </a:cxn>
                  <a:cxn ang="0">
                    <a:pos x="T8" y="T9"/>
                  </a:cxn>
                  <a:cxn ang="0">
                    <a:pos x="T10" y="T11"/>
                  </a:cxn>
                </a:cxnLst>
                <a:rect l="0" t="0" r="r" b="b"/>
                <a:pathLst>
                  <a:path w="85" h="59">
                    <a:moveTo>
                      <a:pt x="17" y="5"/>
                    </a:moveTo>
                    <a:lnTo>
                      <a:pt x="0" y="52"/>
                    </a:lnTo>
                    <a:lnTo>
                      <a:pt x="38" y="59"/>
                    </a:lnTo>
                    <a:lnTo>
                      <a:pt x="85" y="42"/>
                    </a:lnTo>
                    <a:lnTo>
                      <a:pt x="66" y="0"/>
                    </a:lnTo>
                    <a:lnTo>
                      <a:pt x="17" y="5"/>
                    </a:lnTo>
                    <a:close/>
                  </a:path>
                </a:pathLst>
              </a:custGeom>
              <a:solidFill>
                <a:srgbClr val="98A0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29" name="Freeform 245"/>
              <p:cNvSpPr>
                <a:spLocks/>
              </p:cNvSpPr>
              <p:nvPr/>
            </p:nvSpPr>
            <p:spPr bwMode="auto">
              <a:xfrm>
                <a:off x="-9312275" y="-4348163"/>
                <a:ext cx="187325" cy="98425"/>
              </a:xfrm>
              <a:custGeom>
                <a:avLst/>
                <a:gdLst>
                  <a:gd name="T0" fmla="*/ 0 w 118"/>
                  <a:gd name="T1" fmla="*/ 59 h 62"/>
                  <a:gd name="T2" fmla="*/ 74 w 118"/>
                  <a:gd name="T3" fmla="*/ 62 h 62"/>
                  <a:gd name="T4" fmla="*/ 118 w 118"/>
                  <a:gd name="T5" fmla="*/ 21 h 62"/>
                  <a:gd name="T6" fmla="*/ 55 w 118"/>
                  <a:gd name="T7" fmla="*/ 0 h 62"/>
                  <a:gd name="T8" fmla="*/ 0 w 118"/>
                  <a:gd name="T9" fmla="*/ 59 h 62"/>
                </a:gdLst>
                <a:ahLst/>
                <a:cxnLst>
                  <a:cxn ang="0">
                    <a:pos x="T0" y="T1"/>
                  </a:cxn>
                  <a:cxn ang="0">
                    <a:pos x="T2" y="T3"/>
                  </a:cxn>
                  <a:cxn ang="0">
                    <a:pos x="T4" y="T5"/>
                  </a:cxn>
                  <a:cxn ang="0">
                    <a:pos x="T6" y="T7"/>
                  </a:cxn>
                  <a:cxn ang="0">
                    <a:pos x="T8" y="T9"/>
                  </a:cxn>
                </a:cxnLst>
                <a:rect l="0" t="0" r="r" b="b"/>
                <a:pathLst>
                  <a:path w="118" h="62">
                    <a:moveTo>
                      <a:pt x="0" y="59"/>
                    </a:moveTo>
                    <a:lnTo>
                      <a:pt x="74" y="62"/>
                    </a:lnTo>
                    <a:lnTo>
                      <a:pt x="118" y="21"/>
                    </a:lnTo>
                    <a:lnTo>
                      <a:pt x="55" y="0"/>
                    </a:lnTo>
                    <a:lnTo>
                      <a:pt x="0" y="59"/>
                    </a:lnTo>
                    <a:close/>
                  </a:path>
                </a:pathLst>
              </a:custGeom>
              <a:solidFill>
                <a:srgbClr val="FEF4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30" name="Freeform 246"/>
              <p:cNvSpPr>
                <a:spLocks/>
              </p:cNvSpPr>
              <p:nvPr/>
            </p:nvSpPr>
            <p:spPr bwMode="auto">
              <a:xfrm>
                <a:off x="-9764713" y="-4164013"/>
                <a:ext cx="273050" cy="93663"/>
              </a:xfrm>
              <a:custGeom>
                <a:avLst/>
                <a:gdLst>
                  <a:gd name="T0" fmla="*/ 0 w 172"/>
                  <a:gd name="T1" fmla="*/ 59 h 59"/>
                  <a:gd name="T2" fmla="*/ 0 w 172"/>
                  <a:gd name="T3" fmla="*/ 28 h 59"/>
                  <a:gd name="T4" fmla="*/ 94 w 172"/>
                  <a:gd name="T5" fmla="*/ 0 h 59"/>
                  <a:gd name="T6" fmla="*/ 132 w 172"/>
                  <a:gd name="T7" fmla="*/ 7 h 59"/>
                  <a:gd name="T8" fmla="*/ 172 w 172"/>
                  <a:gd name="T9" fmla="*/ 49 h 59"/>
                  <a:gd name="T10" fmla="*/ 0 w 172"/>
                  <a:gd name="T11" fmla="*/ 59 h 59"/>
                </a:gdLst>
                <a:ahLst/>
                <a:cxnLst>
                  <a:cxn ang="0">
                    <a:pos x="T0" y="T1"/>
                  </a:cxn>
                  <a:cxn ang="0">
                    <a:pos x="T2" y="T3"/>
                  </a:cxn>
                  <a:cxn ang="0">
                    <a:pos x="T4" y="T5"/>
                  </a:cxn>
                  <a:cxn ang="0">
                    <a:pos x="T6" y="T7"/>
                  </a:cxn>
                  <a:cxn ang="0">
                    <a:pos x="T8" y="T9"/>
                  </a:cxn>
                  <a:cxn ang="0">
                    <a:pos x="T10" y="T11"/>
                  </a:cxn>
                </a:cxnLst>
                <a:rect l="0" t="0" r="r" b="b"/>
                <a:pathLst>
                  <a:path w="172" h="59">
                    <a:moveTo>
                      <a:pt x="0" y="59"/>
                    </a:moveTo>
                    <a:lnTo>
                      <a:pt x="0" y="28"/>
                    </a:lnTo>
                    <a:lnTo>
                      <a:pt x="94" y="0"/>
                    </a:lnTo>
                    <a:lnTo>
                      <a:pt x="132" y="7"/>
                    </a:lnTo>
                    <a:lnTo>
                      <a:pt x="172" y="49"/>
                    </a:lnTo>
                    <a:lnTo>
                      <a:pt x="0" y="59"/>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31" name="Freeform 247"/>
              <p:cNvSpPr>
                <a:spLocks/>
              </p:cNvSpPr>
              <p:nvPr/>
            </p:nvSpPr>
            <p:spPr bwMode="auto">
              <a:xfrm>
                <a:off x="-9953625" y="-4262438"/>
                <a:ext cx="217488" cy="101600"/>
              </a:xfrm>
              <a:custGeom>
                <a:avLst/>
                <a:gdLst>
                  <a:gd name="T0" fmla="*/ 137 w 137"/>
                  <a:gd name="T1" fmla="*/ 17 h 64"/>
                  <a:gd name="T2" fmla="*/ 36 w 137"/>
                  <a:gd name="T3" fmla="*/ 64 h 64"/>
                  <a:gd name="T4" fmla="*/ 0 w 137"/>
                  <a:gd name="T5" fmla="*/ 0 h 64"/>
                  <a:gd name="T6" fmla="*/ 137 w 137"/>
                  <a:gd name="T7" fmla="*/ 17 h 64"/>
                </a:gdLst>
                <a:ahLst/>
                <a:cxnLst>
                  <a:cxn ang="0">
                    <a:pos x="T0" y="T1"/>
                  </a:cxn>
                  <a:cxn ang="0">
                    <a:pos x="T2" y="T3"/>
                  </a:cxn>
                  <a:cxn ang="0">
                    <a:pos x="T4" y="T5"/>
                  </a:cxn>
                  <a:cxn ang="0">
                    <a:pos x="T6" y="T7"/>
                  </a:cxn>
                </a:cxnLst>
                <a:rect l="0" t="0" r="r" b="b"/>
                <a:pathLst>
                  <a:path w="137" h="64">
                    <a:moveTo>
                      <a:pt x="137" y="17"/>
                    </a:moveTo>
                    <a:lnTo>
                      <a:pt x="36" y="64"/>
                    </a:lnTo>
                    <a:lnTo>
                      <a:pt x="0" y="0"/>
                    </a:lnTo>
                    <a:lnTo>
                      <a:pt x="137" y="17"/>
                    </a:lnTo>
                    <a:close/>
                  </a:path>
                </a:pathLst>
              </a:custGeom>
              <a:solidFill>
                <a:srgbClr val="EDE5D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32" name="Freeform 248"/>
              <p:cNvSpPr>
                <a:spLocks/>
              </p:cNvSpPr>
              <p:nvPr/>
            </p:nvSpPr>
            <p:spPr bwMode="auto">
              <a:xfrm>
                <a:off x="-9458325" y="-4205288"/>
                <a:ext cx="109538" cy="85725"/>
              </a:xfrm>
              <a:custGeom>
                <a:avLst/>
                <a:gdLst>
                  <a:gd name="T0" fmla="*/ 33 w 69"/>
                  <a:gd name="T1" fmla="*/ 0 h 54"/>
                  <a:gd name="T2" fmla="*/ 0 w 69"/>
                  <a:gd name="T3" fmla="*/ 38 h 54"/>
                  <a:gd name="T4" fmla="*/ 21 w 69"/>
                  <a:gd name="T5" fmla="*/ 54 h 54"/>
                  <a:gd name="T6" fmla="*/ 69 w 69"/>
                  <a:gd name="T7" fmla="*/ 21 h 54"/>
                  <a:gd name="T8" fmla="*/ 33 w 69"/>
                  <a:gd name="T9" fmla="*/ 0 h 54"/>
                </a:gdLst>
                <a:ahLst/>
                <a:cxnLst>
                  <a:cxn ang="0">
                    <a:pos x="T0" y="T1"/>
                  </a:cxn>
                  <a:cxn ang="0">
                    <a:pos x="T2" y="T3"/>
                  </a:cxn>
                  <a:cxn ang="0">
                    <a:pos x="T4" y="T5"/>
                  </a:cxn>
                  <a:cxn ang="0">
                    <a:pos x="T6" y="T7"/>
                  </a:cxn>
                  <a:cxn ang="0">
                    <a:pos x="T8" y="T9"/>
                  </a:cxn>
                </a:cxnLst>
                <a:rect l="0" t="0" r="r" b="b"/>
                <a:pathLst>
                  <a:path w="69" h="54">
                    <a:moveTo>
                      <a:pt x="33" y="0"/>
                    </a:moveTo>
                    <a:lnTo>
                      <a:pt x="0" y="38"/>
                    </a:lnTo>
                    <a:lnTo>
                      <a:pt x="21" y="54"/>
                    </a:lnTo>
                    <a:lnTo>
                      <a:pt x="69" y="21"/>
                    </a:lnTo>
                    <a:lnTo>
                      <a:pt x="33" y="0"/>
                    </a:lnTo>
                    <a:close/>
                  </a:path>
                </a:pathLst>
              </a:custGeom>
              <a:solidFill>
                <a:srgbClr val="404F5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33" name="Freeform 249"/>
              <p:cNvSpPr>
                <a:spLocks/>
              </p:cNvSpPr>
              <p:nvPr/>
            </p:nvSpPr>
            <p:spPr bwMode="auto">
              <a:xfrm>
                <a:off x="-9491663" y="-4130675"/>
                <a:ext cx="303213" cy="44450"/>
              </a:xfrm>
              <a:custGeom>
                <a:avLst/>
                <a:gdLst>
                  <a:gd name="T0" fmla="*/ 191 w 191"/>
                  <a:gd name="T1" fmla="*/ 26 h 28"/>
                  <a:gd name="T2" fmla="*/ 146 w 191"/>
                  <a:gd name="T3" fmla="*/ 0 h 28"/>
                  <a:gd name="T4" fmla="*/ 42 w 191"/>
                  <a:gd name="T5" fmla="*/ 7 h 28"/>
                  <a:gd name="T6" fmla="*/ 0 w 191"/>
                  <a:gd name="T7" fmla="*/ 28 h 28"/>
                  <a:gd name="T8" fmla="*/ 191 w 191"/>
                  <a:gd name="T9" fmla="*/ 26 h 28"/>
                </a:gdLst>
                <a:ahLst/>
                <a:cxnLst>
                  <a:cxn ang="0">
                    <a:pos x="T0" y="T1"/>
                  </a:cxn>
                  <a:cxn ang="0">
                    <a:pos x="T2" y="T3"/>
                  </a:cxn>
                  <a:cxn ang="0">
                    <a:pos x="T4" y="T5"/>
                  </a:cxn>
                  <a:cxn ang="0">
                    <a:pos x="T6" y="T7"/>
                  </a:cxn>
                  <a:cxn ang="0">
                    <a:pos x="T8" y="T9"/>
                  </a:cxn>
                </a:cxnLst>
                <a:rect l="0" t="0" r="r" b="b"/>
                <a:pathLst>
                  <a:path w="191" h="28">
                    <a:moveTo>
                      <a:pt x="191" y="26"/>
                    </a:moveTo>
                    <a:lnTo>
                      <a:pt x="146" y="0"/>
                    </a:lnTo>
                    <a:lnTo>
                      <a:pt x="42" y="7"/>
                    </a:lnTo>
                    <a:lnTo>
                      <a:pt x="0" y="28"/>
                    </a:lnTo>
                    <a:lnTo>
                      <a:pt x="191" y="26"/>
                    </a:lnTo>
                    <a:close/>
                  </a:path>
                </a:pathLst>
              </a:custGeom>
              <a:solidFill>
                <a:srgbClr val="CE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34" name="Freeform 250"/>
              <p:cNvSpPr>
                <a:spLocks/>
              </p:cNvSpPr>
              <p:nvPr/>
            </p:nvSpPr>
            <p:spPr bwMode="auto">
              <a:xfrm>
                <a:off x="-9131300" y="-4279900"/>
                <a:ext cx="839788" cy="449263"/>
              </a:xfrm>
              <a:custGeom>
                <a:avLst/>
                <a:gdLst>
                  <a:gd name="T0" fmla="*/ 224 w 224"/>
                  <a:gd name="T1" fmla="*/ 90 h 120"/>
                  <a:gd name="T2" fmla="*/ 217 w 224"/>
                  <a:gd name="T3" fmla="*/ 120 h 120"/>
                  <a:gd name="T4" fmla="*/ 124 w 224"/>
                  <a:gd name="T5" fmla="*/ 80 h 120"/>
                  <a:gd name="T6" fmla="*/ 60 w 224"/>
                  <a:gd name="T7" fmla="*/ 39 h 120"/>
                  <a:gd name="T8" fmla="*/ 19 w 224"/>
                  <a:gd name="T9" fmla="*/ 46 h 120"/>
                  <a:gd name="T10" fmla="*/ 0 w 224"/>
                  <a:gd name="T11" fmla="*/ 35 h 120"/>
                  <a:gd name="T12" fmla="*/ 2 w 224"/>
                  <a:gd name="T13" fmla="*/ 0 h 120"/>
                  <a:gd name="T14" fmla="*/ 20 w 224"/>
                  <a:gd name="T15" fmla="*/ 8 h 120"/>
                  <a:gd name="T16" fmla="*/ 66 w 224"/>
                  <a:gd name="T17" fmla="*/ 5 h 120"/>
                  <a:gd name="T18" fmla="*/ 133 w 224"/>
                  <a:gd name="T19" fmla="*/ 58 h 120"/>
                  <a:gd name="T20" fmla="*/ 224 w 224"/>
                  <a:gd name="T21" fmla="*/ 9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120">
                    <a:moveTo>
                      <a:pt x="224" y="90"/>
                    </a:moveTo>
                    <a:cubicBezTo>
                      <a:pt x="217" y="120"/>
                      <a:pt x="217" y="120"/>
                      <a:pt x="217" y="120"/>
                    </a:cubicBezTo>
                    <a:cubicBezTo>
                      <a:pt x="217" y="120"/>
                      <a:pt x="129" y="90"/>
                      <a:pt x="124" y="80"/>
                    </a:cubicBezTo>
                    <a:cubicBezTo>
                      <a:pt x="124" y="80"/>
                      <a:pt x="76" y="44"/>
                      <a:pt x="60" y="39"/>
                    </a:cubicBezTo>
                    <a:cubicBezTo>
                      <a:pt x="19" y="46"/>
                      <a:pt x="19" y="46"/>
                      <a:pt x="19" y="46"/>
                    </a:cubicBezTo>
                    <a:cubicBezTo>
                      <a:pt x="0" y="35"/>
                      <a:pt x="0" y="35"/>
                      <a:pt x="0" y="35"/>
                    </a:cubicBezTo>
                    <a:cubicBezTo>
                      <a:pt x="2" y="0"/>
                      <a:pt x="2" y="0"/>
                      <a:pt x="2" y="0"/>
                    </a:cubicBezTo>
                    <a:cubicBezTo>
                      <a:pt x="20" y="8"/>
                      <a:pt x="20" y="8"/>
                      <a:pt x="20" y="8"/>
                    </a:cubicBezTo>
                    <a:cubicBezTo>
                      <a:pt x="66" y="5"/>
                      <a:pt x="66" y="5"/>
                      <a:pt x="66" y="5"/>
                    </a:cubicBezTo>
                    <a:cubicBezTo>
                      <a:pt x="66" y="5"/>
                      <a:pt x="134" y="51"/>
                      <a:pt x="133" y="58"/>
                    </a:cubicBezTo>
                    <a:cubicBezTo>
                      <a:pt x="133" y="58"/>
                      <a:pt x="210" y="98"/>
                      <a:pt x="224" y="90"/>
                    </a:cubicBez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35" name="Freeform 251"/>
              <p:cNvSpPr>
                <a:spLocks/>
              </p:cNvSpPr>
              <p:nvPr/>
            </p:nvSpPr>
            <p:spPr bwMode="auto">
              <a:xfrm>
                <a:off x="-9120188" y="-3995738"/>
                <a:ext cx="277813" cy="146050"/>
              </a:xfrm>
              <a:custGeom>
                <a:avLst/>
                <a:gdLst>
                  <a:gd name="T0" fmla="*/ 172 w 175"/>
                  <a:gd name="T1" fmla="*/ 33 h 92"/>
                  <a:gd name="T2" fmla="*/ 175 w 175"/>
                  <a:gd name="T3" fmla="*/ 92 h 92"/>
                  <a:gd name="T4" fmla="*/ 7 w 175"/>
                  <a:gd name="T5" fmla="*/ 59 h 92"/>
                  <a:gd name="T6" fmla="*/ 0 w 175"/>
                  <a:gd name="T7" fmla="*/ 0 h 92"/>
                  <a:gd name="T8" fmla="*/ 172 w 175"/>
                  <a:gd name="T9" fmla="*/ 33 h 92"/>
                </a:gdLst>
                <a:ahLst/>
                <a:cxnLst>
                  <a:cxn ang="0">
                    <a:pos x="T0" y="T1"/>
                  </a:cxn>
                  <a:cxn ang="0">
                    <a:pos x="T2" y="T3"/>
                  </a:cxn>
                  <a:cxn ang="0">
                    <a:pos x="T4" y="T5"/>
                  </a:cxn>
                  <a:cxn ang="0">
                    <a:pos x="T6" y="T7"/>
                  </a:cxn>
                  <a:cxn ang="0">
                    <a:pos x="T8" y="T9"/>
                  </a:cxn>
                </a:cxnLst>
                <a:rect l="0" t="0" r="r" b="b"/>
                <a:pathLst>
                  <a:path w="175" h="92">
                    <a:moveTo>
                      <a:pt x="172" y="33"/>
                    </a:moveTo>
                    <a:lnTo>
                      <a:pt x="175" y="92"/>
                    </a:lnTo>
                    <a:lnTo>
                      <a:pt x="7" y="59"/>
                    </a:lnTo>
                    <a:lnTo>
                      <a:pt x="0" y="0"/>
                    </a:lnTo>
                    <a:lnTo>
                      <a:pt x="172" y="33"/>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36" name="Freeform 252"/>
              <p:cNvSpPr>
                <a:spLocks/>
              </p:cNvSpPr>
              <p:nvPr/>
            </p:nvSpPr>
            <p:spPr bwMode="auto">
              <a:xfrm>
                <a:off x="-9282113" y="-4003675"/>
                <a:ext cx="109538" cy="139700"/>
              </a:xfrm>
              <a:custGeom>
                <a:avLst/>
                <a:gdLst>
                  <a:gd name="T0" fmla="*/ 0 w 29"/>
                  <a:gd name="T1" fmla="*/ 4 h 37"/>
                  <a:gd name="T2" fmla="*/ 1 w 29"/>
                  <a:gd name="T3" fmla="*/ 37 h 37"/>
                  <a:gd name="T4" fmla="*/ 29 w 29"/>
                  <a:gd name="T5" fmla="*/ 28 h 37"/>
                  <a:gd name="T6" fmla="*/ 27 w 29"/>
                  <a:gd name="T7" fmla="*/ 0 h 37"/>
                  <a:gd name="T8" fmla="*/ 0 w 29"/>
                  <a:gd name="T9" fmla="*/ 4 h 37"/>
                </a:gdLst>
                <a:ahLst/>
                <a:cxnLst>
                  <a:cxn ang="0">
                    <a:pos x="T0" y="T1"/>
                  </a:cxn>
                  <a:cxn ang="0">
                    <a:pos x="T2" y="T3"/>
                  </a:cxn>
                  <a:cxn ang="0">
                    <a:pos x="T4" y="T5"/>
                  </a:cxn>
                  <a:cxn ang="0">
                    <a:pos x="T6" y="T7"/>
                  </a:cxn>
                  <a:cxn ang="0">
                    <a:pos x="T8" y="T9"/>
                  </a:cxn>
                </a:cxnLst>
                <a:rect l="0" t="0" r="r" b="b"/>
                <a:pathLst>
                  <a:path w="29" h="37">
                    <a:moveTo>
                      <a:pt x="0" y="4"/>
                    </a:moveTo>
                    <a:cubicBezTo>
                      <a:pt x="0" y="9"/>
                      <a:pt x="1" y="37"/>
                      <a:pt x="1" y="37"/>
                    </a:cubicBezTo>
                    <a:cubicBezTo>
                      <a:pt x="29" y="28"/>
                      <a:pt x="29" y="28"/>
                      <a:pt x="29" y="28"/>
                    </a:cubicBezTo>
                    <a:cubicBezTo>
                      <a:pt x="27" y="0"/>
                      <a:pt x="27" y="0"/>
                      <a:pt x="27" y="0"/>
                    </a:cubicBezTo>
                    <a:lnTo>
                      <a:pt x="0" y="4"/>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37" name="Freeform 253"/>
              <p:cNvSpPr>
                <a:spLocks/>
              </p:cNvSpPr>
              <p:nvPr/>
            </p:nvSpPr>
            <p:spPr bwMode="auto">
              <a:xfrm>
                <a:off x="-9301163" y="-4040188"/>
                <a:ext cx="120650" cy="52388"/>
              </a:xfrm>
              <a:custGeom>
                <a:avLst/>
                <a:gdLst>
                  <a:gd name="T0" fmla="*/ 26 w 76"/>
                  <a:gd name="T1" fmla="*/ 0 h 33"/>
                  <a:gd name="T2" fmla="*/ 76 w 76"/>
                  <a:gd name="T3" fmla="*/ 23 h 33"/>
                  <a:gd name="T4" fmla="*/ 12 w 76"/>
                  <a:gd name="T5" fmla="*/ 33 h 33"/>
                  <a:gd name="T6" fmla="*/ 0 w 76"/>
                  <a:gd name="T7" fmla="*/ 16 h 33"/>
                  <a:gd name="T8" fmla="*/ 26 w 76"/>
                  <a:gd name="T9" fmla="*/ 0 h 33"/>
                </a:gdLst>
                <a:ahLst/>
                <a:cxnLst>
                  <a:cxn ang="0">
                    <a:pos x="T0" y="T1"/>
                  </a:cxn>
                  <a:cxn ang="0">
                    <a:pos x="T2" y="T3"/>
                  </a:cxn>
                  <a:cxn ang="0">
                    <a:pos x="T4" y="T5"/>
                  </a:cxn>
                  <a:cxn ang="0">
                    <a:pos x="T6" y="T7"/>
                  </a:cxn>
                  <a:cxn ang="0">
                    <a:pos x="T8" y="T9"/>
                  </a:cxn>
                </a:cxnLst>
                <a:rect l="0" t="0" r="r" b="b"/>
                <a:pathLst>
                  <a:path w="76" h="33">
                    <a:moveTo>
                      <a:pt x="26" y="0"/>
                    </a:moveTo>
                    <a:lnTo>
                      <a:pt x="76" y="23"/>
                    </a:lnTo>
                    <a:lnTo>
                      <a:pt x="12" y="33"/>
                    </a:lnTo>
                    <a:lnTo>
                      <a:pt x="0" y="16"/>
                    </a:lnTo>
                    <a:lnTo>
                      <a:pt x="26" y="0"/>
                    </a:lnTo>
                    <a:close/>
                  </a:path>
                </a:pathLst>
              </a:custGeom>
              <a:solidFill>
                <a:srgbClr val="CF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38" name="Freeform 254"/>
              <p:cNvSpPr>
                <a:spLocks/>
              </p:cNvSpPr>
              <p:nvPr/>
            </p:nvSpPr>
            <p:spPr bwMode="auto">
              <a:xfrm>
                <a:off x="-9491663" y="-4014788"/>
                <a:ext cx="214313" cy="233363"/>
              </a:xfrm>
              <a:custGeom>
                <a:avLst/>
                <a:gdLst>
                  <a:gd name="T0" fmla="*/ 0 w 135"/>
                  <a:gd name="T1" fmla="*/ 147 h 147"/>
                  <a:gd name="T2" fmla="*/ 5 w 135"/>
                  <a:gd name="T3" fmla="*/ 78 h 147"/>
                  <a:gd name="T4" fmla="*/ 120 w 135"/>
                  <a:gd name="T5" fmla="*/ 0 h 147"/>
                  <a:gd name="T6" fmla="*/ 132 w 135"/>
                  <a:gd name="T7" fmla="*/ 17 h 147"/>
                  <a:gd name="T8" fmla="*/ 135 w 135"/>
                  <a:gd name="T9" fmla="*/ 69 h 147"/>
                  <a:gd name="T10" fmla="*/ 0 w 135"/>
                  <a:gd name="T11" fmla="*/ 147 h 147"/>
                </a:gdLst>
                <a:ahLst/>
                <a:cxnLst>
                  <a:cxn ang="0">
                    <a:pos x="T0" y="T1"/>
                  </a:cxn>
                  <a:cxn ang="0">
                    <a:pos x="T2" y="T3"/>
                  </a:cxn>
                  <a:cxn ang="0">
                    <a:pos x="T4" y="T5"/>
                  </a:cxn>
                  <a:cxn ang="0">
                    <a:pos x="T6" y="T7"/>
                  </a:cxn>
                  <a:cxn ang="0">
                    <a:pos x="T8" y="T9"/>
                  </a:cxn>
                  <a:cxn ang="0">
                    <a:pos x="T10" y="T11"/>
                  </a:cxn>
                </a:cxnLst>
                <a:rect l="0" t="0" r="r" b="b"/>
                <a:pathLst>
                  <a:path w="135" h="147">
                    <a:moveTo>
                      <a:pt x="0" y="147"/>
                    </a:moveTo>
                    <a:lnTo>
                      <a:pt x="5" y="78"/>
                    </a:lnTo>
                    <a:lnTo>
                      <a:pt x="120" y="0"/>
                    </a:lnTo>
                    <a:lnTo>
                      <a:pt x="132" y="17"/>
                    </a:lnTo>
                    <a:lnTo>
                      <a:pt x="135" y="69"/>
                    </a:lnTo>
                    <a:lnTo>
                      <a:pt x="0" y="147"/>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39" name="Freeform 255"/>
              <p:cNvSpPr>
                <a:spLocks/>
              </p:cNvSpPr>
              <p:nvPr/>
            </p:nvSpPr>
            <p:spPr bwMode="auto">
              <a:xfrm>
                <a:off x="-9318625" y="-4254500"/>
                <a:ext cx="123825" cy="123825"/>
              </a:xfrm>
              <a:custGeom>
                <a:avLst/>
                <a:gdLst>
                  <a:gd name="T0" fmla="*/ 4 w 78"/>
                  <a:gd name="T1" fmla="*/ 0 h 78"/>
                  <a:gd name="T2" fmla="*/ 0 w 78"/>
                  <a:gd name="T3" fmla="*/ 78 h 78"/>
                  <a:gd name="T4" fmla="*/ 37 w 78"/>
                  <a:gd name="T5" fmla="*/ 78 h 78"/>
                  <a:gd name="T6" fmla="*/ 66 w 78"/>
                  <a:gd name="T7" fmla="*/ 38 h 78"/>
                  <a:gd name="T8" fmla="*/ 78 w 78"/>
                  <a:gd name="T9" fmla="*/ 43 h 78"/>
                  <a:gd name="T10" fmla="*/ 78 w 78"/>
                  <a:gd name="T11" fmla="*/ 3 h 78"/>
                  <a:gd name="T12" fmla="*/ 4 w 78"/>
                  <a:gd name="T13" fmla="*/ 0 h 78"/>
                </a:gdLst>
                <a:ahLst/>
                <a:cxnLst>
                  <a:cxn ang="0">
                    <a:pos x="T0" y="T1"/>
                  </a:cxn>
                  <a:cxn ang="0">
                    <a:pos x="T2" y="T3"/>
                  </a:cxn>
                  <a:cxn ang="0">
                    <a:pos x="T4" y="T5"/>
                  </a:cxn>
                  <a:cxn ang="0">
                    <a:pos x="T6" y="T7"/>
                  </a:cxn>
                  <a:cxn ang="0">
                    <a:pos x="T8" y="T9"/>
                  </a:cxn>
                  <a:cxn ang="0">
                    <a:pos x="T10" y="T11"/>
                  </a:cxn>
                  <a:cxn ang="0">
                    <a:pos x="T12" y="T13"/>
                  </a:cxn>
                </a:cxnLst>
                <a:rect l="0" t="0" r="r" b="b"/>
                <a:pathLst>
                  <a:path w="78" h="78">
                    <a:moveTo>
                      <a:pt x="4" y="0"/>
                    </a:moveTo>
                    <a:lnTo>
                      <a:pt x="0" y="78"/>
                    </a:lnTo>
                    <a:lnTo>
                      <a:pt x="37" y="78"/>
                    </a:lnTo>
                    <a:lnTo>
                      <a:pt x="66" y="38"/>
                    </a:lnTo>
                    <a:lnTo>
                      <a:pt x="78" y="43"/>
                    </a:lnTo>
                    <a:lnTo>
                      <a:pt x="78" y="3"/>
                    </a:lnTo>
                    <a:lnTo>
                      <a:pt x="4" y="0"/>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40" name="Freeform 256"/>
              <p:cNvSpPr>
                <a:spLocks/>
              </p:cNvSpPr>
              <p:nvPr/>
            </p:nvSpPr>
            <p:spPr bwMode="auto">
              <a:xfrm>
                <a:off x="-9194800" y="-4314825"/>
                <a:ext cx="77788" cy="142875"/>
              </a:xfrm>
              <a:custGeom>
                <a:avLst/>
                <a:gdLst>
                  <a:gd name="T0" fmla="*/ 44 w 49"/>
                  <a:gd name="T1" fmla="*/ 0 h 90"/>
                  <a:gd name="T2" fmla="*/ 49 w 49"/>
                  <a:gd name="T3" fmla="*/ 17 h 90"/>
                  <a:gd name="T4" fmla="*/ 44 w 49"/>
                  <a:gd name="T5" fmla="*/ 22 h 90"/>
                  <a:gd name="T6" fmla="*/ 42 w 49"/>
                  <a:gd name="T7" fmla="*/ 90 h 90"/>
                  <a:gd name="T8" fmla="*/ 0 w 49"/>
                  <a:gd name="T9" fmla="*/ 81 h 90"/>
                  <a:gd name="T10" fmla="*/ 0 w 49"/>
                  <a:gd name="T11" fmla="*/ 41 h 90"/>
                  <a:gd name="T12" fmla="*/ 44 w 49"/>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49" h="90">
                    <a:moveTo>
                      <a:pt x="44" y="0"/>
                    </a:moveTo>
                    <a:lnTo>
                      <a:pt x="49" y="17"/>
                    </a:lnTo>
                    <a:lnTo>
                      <a:pt x="44" y="22"/>
                    </a:lnTo>
                    <a:lnTo>
                      <a:pt x="42" y="90"/>
                    </a:lnTo>
                    <a:lnTo>
                      <a:pt x="0" y="81"/>
                    </a:lnTo>
                    <a:lnTo>
                      <a:pt x="0" y="41"/>
                    </a:lnTo>
                    <a:lnTo>
                      <a:pt x="44"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41" name="Freeform 257"/>
              <p:cNvSpPr>
                <a:spLocks/>
              </p:cNvSpPr>
              <p:nvPr/>
            </p:nvSpPr>
            <p:spPr bwMode="auto">
              <a:xfrm>
                <a:off x="-9896475" y="-4235450"/>
                <a:ext cx="225425" cy="165100"/>
              </a:xfrm>
              <a:custGeom>
                <a:avLst/>
                <a:gdLst>
                  <a:gd name="T0" fmla="*/ 137 w 142"/>
                  <a:gd name="T1" fmla="*/ 12 h 104"/>
                  <a:gd name="T2" fmla="*/ 142 w 142"/>
                  <a:gd name="T3" fmla="*/ 57 h 104"/>
                  <a:gd name="T4" fmla="*/ 83 w 142"/>
                  <a:gd name="T5" fmla="*/ 73 h 104"/>
                  <a:gd name="T6" fmla="*/ 83 w 142"/>
                  <a:gd name="T7" fmla="*/ 104 h 104"/>
                  <a:gd name="T8" fmla="*/ 0 w 142"/>
                  <a:gd name="T9" fmla="*/ 47 h 104"/>
                  <a:gd name="T10" fmla="*/ 101 w 142"/>
                  <a:gd name="T11" fmla="*/ 0 h 104"/>
                  <a:gd name="T12" fmla="*/ 137 w 142"/>
                  <a:gd name="T13" fmla="*/ 12 h 104"/>
                </a:gdLst>
                <a:ahLst/>
                <a:cxnLst>
                  <a:cxn ang="0">
                    <a:pos x="T0" y="T1"/>
                  </a:cxn>
                  <a:cxn ang="0">
                    <a:pos x="T2" y="T3"/>
                  </a:cxn>
                  <a:cxn ang="0">
                    <a:pos x="T4" y="T5"/>
                  </a:cxn>
                  <a:cxn ang="0">
                    <a:pos x="T6" y="T7"/>
                  </a:cxn>
                  <a:cxn ang="0">
                    <a:pos x="T8" y="T9"/>
                  </a:cxn>
                  <a:cxn ang="0">
                    <a:pos x="T10" y="T11"/>
                  </a:cxn>
                  <a:cxn ang="0">
                    <a:pos x="T12" y="T13"/>
                  </a:cxn>
                </a:cxnLst>
                <a:rect l="0" t="0" r="r" b="b"/>
                <a:pathLst>
                  <a:path w="142" h="104">
                    <a:moveTo>
                      <a:pt x="137" y="12"/>
                    </a:moveTo>
                    <a:lnTo>
                      <a:pt x="142" y="57"/>
                    </a:lnTo>
                    <a:lnTo>
                      <a:pt x="83" y="73"/>
                    </a:lnTo>
                    <a:lnTo>
                      <a:pt x="83" y="104"/>
                    </a:lnTo>
                    <a:lnTo>
                      <a:pt x="0" y="47"/>
                    </a:lnTo>
                    <a:lnTo>
                      <a:pt x="101" y="0"/>
                    </a:lnTo>
                    <a:lnTo>
                      <a:pt x="137" y="12"/>
                    </a:lnTo>
                    <a:close/>
                  </a:path>
                </a:pathLst>
              </a:custGeom>
              <a:solidFill>
                <a:srgbClr val="FEF4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42" name="Freeform 258"/>
              <p:cNvSpPr>
                <a:spLocks/>
              </p:cNvSpPr>
              <p:nvPr/>
            </p:nvSpPr>
            <p:spPr bwMode="auto">
              <a:xfrm>
                <a:off x="-10688638" y="-4010025"/>
                <a:ext cx="319088" cy="250825"/>
              </a:xfrm>
              <a:custGeom>
                <a:avLst/>
                <a:gdLst>
                  <a:gd name="T0" fmla="*/ 0 w 201"/>
                  <a:gd name="T1" fmla="*/ 158 h 158"/>
                  <a:gd name="T2" fmla="*/ 121 w 201"/>
                  <a:gd name="T3" fmla="*/ 61 h 158"/>
                  <a:gd name="T4" fmla="*/ 187 w 201"/>
                  <a:gd name="T5" fmla="*/ 0 h 158"/>
                  <a:gd name="T6" fmla="*/ 201 w 201"/>
                  <a:gd name="T7" fmla="*/ 21 h 158"/>
                  <a:gd name="T8" fmla="*/ 154 w 201"/>
                  <a:gd name="T9" fmla="*/ 71 h 158"/>
                  <a:gd name="T10" fmla="*/ 147 w 201"/>
                  <a:gd name="T11" fmla="*/ 123 h 158"/>
                  <a:gd name="T12" fmla="*/ 0 w 201"/>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201" h="158">
                    <a:moveTo>
                      <a:pt x="0" y="158"/>
                    </a:moveTo>
                    <a:lnTo>
                      <a:pt x="121" y="61"/>
                    </a:lnTo>
                    <a:lnTo>
                      <a:pt x="187" y="0"/>
                    </a:lnTo>
                    <a:lnTo>
                      <a:pt x="201" y="21"/>
                    </a:lnTo>
                    <a:lnTo>
                      <a:pt x="154" y="71"/>
                    </a:lnTo>
                    <a:lnTo>
                      <a:pt x="147" y="123"/>
                    </a:lnTo>
                    <a:lnTo>
                      <a:pt x="0" y="158"/>
                    </a:lnTo>
                    <a:close/>
                  </a:path>
                </a:pathLst>
              </a:custGeom>
              <a:solidFill>
                <a:srgbClr val="CE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43" name="Freeform 259"/>
              <p:cNvSpPr>
                <a:spLocks/>
              </p:cNvSpPr>
              <p:nvPr/>
            </p:nvSpPr>
            <p:spPr bwMode="auto">
              <a:xfrm>
                <a:off x="-8636000" y="-4310063"/>
                <a:ext cx="641350" cy="333375"/>
              </a:xfrm>
              <a:custGeom>
                <a:avLst/>
                <a:gdLst>
                  <a:gd name="T0" fmla="*/ 0 w 404"/>
                  <a:gd name="T1" fmla="*/ 0 h 210"/>
                  <a:gd name="T2" fmla="*/ 186 w 404"/>
                  <a:gd name="T3" fmla="*/ 14 h 210"/>
                  <a:gd name="T4" fmla="*/ 307 w 404"/>
                  <a:gd name="T5" fmla="*/ 38 h 210"/>
                  <a:gd name="T6" fmla="*/ 404 w 404"/>
                  <a:gd name="T7" fmla="*/ 210 h 210"/>
                  <a:gd name="T8" fmla="*/ 264 w 404"/>
                  <a:gd name="T9" fmla="*/ 90 h 210"/>
                  <a:gd name="T10" fmla="*/ 158 w 404"/>
                  <a:gd name="T11" fmla="*/ 64 h 210"/>
                  <a:gd name="T12" fmla="*/ 0 w 404"/>
                  <a:gd name="T13" fmla="*/ 0 h 210"/>
                </a:gdLst>
                <a:ahLst/>
                <a:cxnLst>
                  <a:cxn ang="0">
                    <a:pos x="T0" y="T1"/>
                  </a:cxn>
                  <a:cxn ang="0">
                    <a:pos x="T2" y="T3"/>
                  </a:cxn>
                  <a:cxn ang="0">
                    <a:pos x="T4" y="T5"/>
                  </a:cxn>
                  <a:cxn ang="0">
                    <a:pos x="T6" y="T7"/>
                  </a:cxn>
                  <a:cxn ang="0">
                    <a:pos x="T8" y="T9"/>
                  </a:cxn>
                  <a:cxn ang="0">
                    <a:pos x="T10" y="T11"/>
                  </a:cxn>
                  <a:cxn ang="0">
                    <a:pos x="T12" y="T13"/>
                  </a:cxn>
                </a:cxnLst>
                <a:rect l="0" t="0" r="r" b="b"/>
                <a:pathLst>
                  <a:path w="404" h="210">
                    <a:moveTo>
                      <a:pt x="0" y="0"/>
                    </a:moveTo>
                    <a:lnTo>
                      <a:pt x="186" y="14"/>
                    </a:lnTo>
                    <a:lnTo>
                      <a:pt x="307" y="38"/>
                    </a:lnTo>
                    <a:lnTo>
                      <a:pt x="404" y="210"/>
                    </a:lnTo>
                    <a:lnTo>
                      <a:pt x="264" y="90"/>
                    </a:lnTo>
                    <a:lnTo>
                      <a:pt x="158" y="64"/>
                    </a:lnTo>
                    <a:lnTo>
                      <a:pt x="0" y="0"/>
                    </a:lnTo>
                    <a:close/>
                  </a:path>
                </a:pathLst>
              </a:custGeom>
              <a:solidFill>
                <a:srgbClr val="CF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44" name="Freeform 260"/>
              <p:cNvSpPr>
                <a:spLocks/>
              </p:cNvSpPr>
              <p:nvPr/>
            </p:nvSpPr>
            <p:spPr bwMode="auto">
              <a:xfrm>
                <a:off x="-8148638" y="-4249738"/>
                <a:ext cx="217488" cy="273050"/>
              </a:xfrm>
              <a:custGeom>
                <a:avLst/>
                <a:gdLst>
                  <a:gd name="T0" fmla="*/ 137 w 137"/>
                  <a:gd name="T1" fmla="*/ 82 h 172"/>
                  <a:gd name="T2" fmla="*/ 0 w 137"/>
                  <a:gd name="T3" fmla="*/ 0 h 172"/>
                  <a:gd name="T4" fmla="*/ 97 w 137"/>
                  <a:gd name="T5" fmla="*/ 172 h 172"/>
                  <a:gd name="T6" fmla="*/ 137 w 137"/>
                  <a:gd name="T7" fmla="*/ 82 h 172"/>
                </a:gdLst>
                <a:ahLst/>
                <a:cxnLst>
                  <a:cxn ang="0">
                    <a:pos x="T0" y="T1"/>
                  </a:cxn>
                  <a:cxn ang="0">
                    <a:pos x="T2" y="T3"/>
                  </a:cxn>
                  <a:cxn ang="0">
                    <a:pos x="T4" y="T5"/>
                  </a:cxn>
                  <a:cxn ang="0">
                    <a:pos x="T6" y="T7"/>
                  </a:cxn>
                </a:cxnLst>
                <a:rect l="0" t="0" r="r" b="b"/>
                <a:pathLst>
                  <a:path w="137" h="172">
                    <a:moveTo>
                      <a:pt x="137" y="82"/>
                    </a:moveTo>
                    <a:lnTo>
                      <a:pt x="0" y="0"/>
                    </a:lnTo>
                    <a:lnTo>
                      <a:pt x="97" y="172"/>
                    </a:lnTo>
                    <a:lnTo>
                      <a:pt x="137" y="82"/>
                    </a:lnTo>
                    <a:close/>
                  </a:path>
                </a:pathLst>
              </a:custGeom>
              <a:solidFill>
                <a:srgbClr val="CF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45" name="Freeform 261"/>
              <p:cNvSpPr>
                <a:spLocks/>
              </p:cNvSpPr>
              <p:nvPr/>
            </p:nvSpPr>
            <p:spPr bwMode="auto">
              <a:xfrm>
                <a:off x="-9618663" y="-4348163"/>
                <a:ext cx="393700" cy="93663"/>
              </a:xfrm>
              <a:custGeom>
                <a:avLst/>
                <a:gdLst>
                  <a:gd name="T0" fmla="*/ 0 w 248"/>
                  <a:gd name="T1" fmla="*/ 28 h 59"/>
                  <a:gd name="T2" fmla="*/ 184 w 248"/>
                  <a:gd name="T3" fmla="*/ 36 h 59"/>
                  <a:gd name="T4" fmla="*/ 193 w 248"/>
                  <a:gd name="T5" fmla="*/ 59 h 59"/>
                  <a:gd name="T6" fmla="*/ 248 w 248"/>
                  <a:gd name="T7" fmla="*/ 0 h 59"/>
                  <a:gd name="T8" fmla="*/ 0 w 248"/>
                  <a:gd name="T9" fmla="*/ 28 h 59"/>
                </a:gdLst>
                <a:ahLst/>
                <a:cxnLst>
                  <a:cxn ang="0">
                    <a:pos x="T0" y="T1"/>
                  </a:cxn>
                  <a:cxn ang="0">
                    <a:pos x="T2" y="T3"/>
                  </a:cxn>
                  <a:cxn ang="0">
                    <a:pos x="T4" y="T5"/>
                  </a:cxn>
                  <a:cxn ang="0">
                    <a:pos x="T6" y="T7"/>
                  </a:cxn>
                  <a:cxn ang="0">
                    <a:pos x="T8" y="T9"/>
                  </a:cxn>
                </a:cxnLst>
                <a:rect l="0" t="0" r="r" b="b"/>
                <a:pathLst>
                  <a:path w="248" h="59">
                    <a:moveTo>
                      <a:pt x="0" y="28"/>
                    </a:moveTo>
                    <a:lnTo>
                      <a:pt x="184" y="36"/>
                    </a:lnTo>
                    <a:lnTo>
                      <a:pt x="193" y="59"/>
                    </a:lnTo>
                    <a:lnTo>
                      <a:pt x="248" y="0"/>
                    </a:lnTo>
                    <a:lnTo>
                      <a:pt x="0" y="28"/>
                    </a:lnTo>
                    <a:close/>
                  </a:path>
                </a:pathLst>
              </a:custGeom>
              <a:solidFill>
                <a:srgbClr val="CE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46" name="Freeform 262"/>
              <p:cNvSpPr>
                <a:spLocks/>
              </p:cNvSpPr>
              <p:nvPr/>
            </p:nvSpPr>
            <p:spPr bwMode="auto">
              <a:xfrm>
                <a:off x="-9224963" y="-4389438"/>
                <a:ext cx="212725" cy="109538"/>
              </a:xfrm>
              <a:custGeom>
                <a:avLst/>
                <a:gdLst>
                  <a:gd name="T0" fmla="*/ 134 w 134"/>
                  <a:gd name="T1" fmla="*/ 0 h 69"/>
                  <a:gd name="T2" fmla="*/ 0 w 134"/>
                  <a:gd name="T3" fmla="*/ 26 h 69"/>
                  <a:gd name="T4" fmla="*/ 63 w 134"/>
                  <a:gd name="T5" fmla="*/ 69 h 69"/>
                  <a:gd name="T6" fmla="*/ 134 w 134"/>
                  <a:gd name="T7" fmla="*/ 0 h 69"/>
                </a:gdLst>
                <a:ahLst/>
                <a:cxnLst>
                  <a:cxn ang="0">
                    <a:pos x="T0" y="T1"/>
                  </a:cxn>
                  <a:cxn ang="0">
                    <a:pos x="T2" y="T3"/>
                  </a:cxn>
                  <a:cxn ang="0">
                    <a:pos x="T4" y="T5"/>
                  </a:cxn>
                  <a:cxn ang="0">
                    <a:pos x="T6" y="T7"/>
                  </a:cxn>
                </a:cxnLst>
                <a:rect l="0" t="0" r="r" b="b"/>
                <a:pathLst>
                  <a:path w="134" h="69">
                    <a:moveTo>
                      <a:pt x="134" y="0"/>
                    </a:moveTo>
                    <a:lnTo>
                      <a:pt x="0" y="26"/>
                    </a:lnTo>
                    <a:lnTo>
                      <a:pt x="63" y="69"/>
                    </a:lnTo>
                    <a:lnTo>
                      <a:pt x="134"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47" name="Freeform 263"/>
              <p:cNvSpPr>
                <a:spLocks/>
              </p:cNvSpPr>
              <p:nvPr/>
            </p:nvSpPr>
            <p:spPr bwMode="auto">
              <a:xfrm>
                <a:off x="-9953625" y="-4298950"/>
                <a:ext cx="338138" cy="63500"/>
              </a:xfrm>
              <a:custGeom>
                <a:avLst/>
                <a:gdLst>
                  <a:gd name="T0" fmla="*/ 135 w 213"/>
                  <a:gd name="T1" fmla="*/ 40 h 40"/>
                  <a:gd name="T2" fmla="*/ 213 w 213"/>
                  <a:gd name="T3" fmla="*/ 0 h 40"/>
                  <a:gd name="T4" fmla="*/ 0 w 213"/>
                  <a:gd name="T5" fmla="*/ 23 h 40"/>
                  <a:gd name="T6" fmla="*/ 135 w 213"/>
                  <a:gd name="T7" fmla="*/ 40 h 40"/>
                </a:gdLst>
                <a:ahLst/>
                <a:cxnLst>
                  <a:cxn ang="0">
                    <a:pos x="T0" y="T1"/>
                  </a:cxn>
                  <a:cxn ang="0">
                    <a:pos x="T2" y="T3"/>
                  </a:cxn>
                  <a:cxn ang="0">
                    <a:pos x="T4" y="T5"/>
                  </a:cxn>
                  <a:cxn ang="0">
                    <a:pos x="T6" y="T7"/>
                  </a:cxn>
                </a:cxnLst>
                <a:rect l="0" t="0" r="r" b="b"/>
                <a:pathLst>
                  <a:path w="213" h="40">
                    <a:moveTo>
                      <a:pt x="135" y="40"/>
                    </a:moveTo>
                    <a:lnTo>
                      <a:pt x="213" y="0"/>
                    </a:lnTo>
                    <a:lnTo>
                      <a:pt x="0" y="23"/>
                    </a:lnTo>
                    <a:lnTo>
                      <a:pt x="135" y="40"/>
                    </a:lnTo>
                    <a:close/>
                  </a:path>
                </a:pathLst>
              </a:custGeom>
              <a:solidFill>
                <a:srgbClr val="CE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48" name="Freeform 264"/>
              <p:cNvSpPr>
                <a:spLocks/>
              </p:cNvSpPr>
              <p:nvPr/>
            </p:nvSpPr>
            <p:spPr bwMode="auto">
              <a:xfrm>
                <a:off x="-7327900" y="-3556000"/>
                <a:ext cx="338138" cy="295275"/>
              </a:xfrm>
              <a:custGeom>
                <a:avLst/>
                <a:gdLst>
                  <a:gd name="T0" fmla="*/ 61 w 213"/>
                  <a:gd name="T1" fmla="*/ 0 h 186"/>
                  <a:gd name="T2" fmla="*/ 0 w 213"/>
                  <a:gd name="T3" fmla="*/ 56 h 186"/>
                  <a:gd name="T4" fmla="*/ 144 w 213"/>
                  <a:gd name="T5" fmla="*/ 186 h 186"/>
                  <a:gd name="T6" fmla="*/ 213 w 213"/>
                  <a:gd name="T7" fmla="*/ 122 h 186"/>
                  <a:gd name="T8" fmla="*/ 61 w 213"/>
                  <a:gd name="T9" fmla="*/ 0 h 186"/>
                </a:gdLst>
                <a:ahLst/>
                <a:cxnLst>
                  <a:cxn ang="0">
                    <a:pos x="T0" y="T1"/>
                  </a:cxn>
                  <a:cxn ang="0">
                    <a:pos x="T2" y="T3"/>
                  </a:cxn>
                  <a:cxn ang="0">
                    <a:pos x="T4" y="T5"/>
                  </a:cxn>
                  <a:cxn ang="0">
                    <a:pos x="T6" y="T7"/>
                  </a:cxn>
                  <a:cxn ang="0">
                    <a:pos x="T8" y="T9"/>
                  </a:cxn>
                </a:cxnLst>
                <a:rect l="0" t="0" r="r" b="b"/>
                <a:pathLst>
                  <a:path w="213" h="186">
                    <a:moveTo>
                      <a:pt x="61" y="0"/>
                    </a:moveTo>
                    <a:lnTo>
                      <a:pt x="0" y="56"/>
                    </a:lnTo>
                    <a:lnTo>
                      <a:pt x="144" y="186"/>
                    </a:lnTo>
                    <a:lnTo>
                      <a:pt x="213" y="122"/>
                    </a:lnTo>
                    <a:lnTo>
                      <a:pt x="61" y="0"/>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49" name="Freeform 265"/>
              <p:cNvSpPr>
                <a:spLocks/>
              </p:cNvSpPr>
              <p:nvPr/>
            </p:nvSpPr>
            <p:spPr bwMode="auto">
              <a:xfrm>
                <a:off x="-7231063" y="-3602038"/>
                <a:ext cx="247650" cy="239713"/>
              </a:xfrm>
              <a:custGeom>
                <a:avLst/>
                <a:gdLst>
                  <a:gd name="T0" fmla="*/ 152 w 156"/>
                  <a:gd name="T1" fmla="*/ 151 h 151"/>
                  <a:gd name="T2" fmla="*/ 156 w 156"/>
                  <a:gd name="T3" fmla="*/ 111 h 151"/>
                  <a:gd name="T4" fmla="*/ 17 w 156"/>
                  <a:gd name="T5" fmla="*/ 0 h 151"/>
                  <a:gd name="T6" fmla="*/ 0 w 156"/>
                  <a:gd name="T7" fmla="*/ 29 h 151"/>
                  <a:gd name="T8" fmla="*/ 152 w 156"/>
                  <a:gd name="T9" fmla="*/ 151 h 151"/>
                </a:gdLst>
                <a:ahLst/>
                <a:cxnLst>
                  <a:cxn ang="0">
                    <a:pos x="T0" y="T1"/>
                  </a:cxn>
                  <a:cxn ang="0">
                    <a:pos x="T2" y="T3"/>
                  </a:cxn>
                  <a:cxn ang="0">
                    <a:pos x="T4" y="T5"/>
                  </a:cxn>
                  <a:cxn ang="0">
                    <a:pos x="T6" y="T7"/>
                  </a:cxn>
                  <a:cxn ang="0">
                    <a:pos x="T8" y="T9"/>
                  </a:cxn>
                </a:cxnLst>
                <a:rect l="0" t="0" r="r" b="b"/>
                <a:pathLst>
                  <a:path w="156" h="151">
                    <a:moveTo>
                      <a:pt x="152" y="151"/>
                    </a:moveTo>
                    <a:lnTo>
                      <a:pt x="156" y="111"/>
                    </a:lnTo>
                    <a:lnTo>
                      <a:pt x="17" y="0"/>
                    </a:lnTo>
                    <a:lnTo>
                      <a:pt x="0" y="29"/>
                    </a:lnTo>
                    <a:lnTo>
                      <a:pt x="152" y="151"/>
                    </a:lnTo>
                    <a:close/>
                  </a:path>
                </a:pathLst>
              </a:custGeom>
              <a:solidFill>
                <a:srgbClr val="B6AB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50" name="Freeform 266"/>
              <p:cNvSpPr>
                <a:spLocks/>
              </p:cNvSpPr>
              <p:nvPr/>
            </p:nvSpPr>
            <p:spPr bwMode="auto">
              <a:xfrm>
                <a:off x="-7661275" y="-587375"/>
                <a:ext cx="611188" cy="500063"/>
              </a:xfrm>
              <a:custGeom>
                <a:avLst/>
                <a:gdLst>
                  <a:gd name="T0" fmla="*/ 66 w 385"/>
                  <a:gd name="T1" fmla="*/ 10 h 315"/>
                  <a:gd name="T2" fmla="*/ 0 w 385"/>
                  <a:gd name="T3" fmla="*/ 315 h 315"/>
                  <a:gd name="T4" fmla="*/ 153 w 385"/>
                  <a:gd name="T5" fmla="*/ 303 h 315"/>
                  <a:gd name="T6" fmla="*/ 385 w 385"/>
                  <a:gd name="T7" fmla="*/ 0 h 315"/>
                  <a:gd name="T8" fmla="*/ 66 w 385"/>
                  <a:gd name="T9" fmla="*/ 10 h 315"/>
                </a:gdLst>
                <a:ahLst/>
                <a:cxnLst>
                  <a:cxn ang="0">
                    <a:pos x="T0" y="T1"/>
                  </a:cxn>
                  <a:cxn ang="0">
                    <a:pos x="T2" y="T3"/>
                  </a:cxn>
                  <a:cxn ang="0">
                    <a:pos x="T4" y="T5"/>
                  </a:cxn>
                  <a:cxn ang="0">
                    <a:pos x="T6" y="T7"/>
                  </a:cxn>
                  <a:cxn ang="0">
                    <a:pos x="T8" y="T9"/>
                  </a:cxn>
                </a:cxnLst>
                <a:rect l="0" t="0" r="r" b="b"/>
                <a:pathLst>
                  <a:path w="385" h="315">
                    <a:moveTo>
                      <a:pt x="66" y="10"/>
                    </a:moveTo>
                    <a:lnTo>
                      <a:pt x="0" y="315"/>
                    </a:lnTo>
                    <a:lnTo>
                      <a:pt x="153" y="303"/>
                    </a:lnTo>
                    <a:lnTo>
                      <a:pt x="385" y="0"/>
                    </a:lnTo>
                    <a:lnTo>
                      <a:pt x="66" y="10"/>
                    </a:lnTo>
                    <a:close/>
                  </a:path>
                </a:pathLst>
              </a:custGeom>
              <a:solidFill>
                <a:srgbClr val="7D746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51" name="Freeform 267"/>
              <p:cNvSpPr>
                <a:spLocks/>
              </p:cNvSpPr>
              <p:nvPr/>
            </p:nvSpPr>
            <p:spPr bwMode="auto">
              <a:xfrm>
                <a:off x="-8051800" y="-106363"/>
                <a:ext cx="420688" cy="487363"/>
              </a:xfrm>
              <a:custGeom>
                <a:avLst/>
                <a:gdLst>
                  <a:gd name="T0" fmla="*/ 0 w 265"/>
                  <a:gd name="T1" fmla="*/ 0 h 307"/>
                  <a:gd name="T2" fmla="*/ 246 w 265"/>
                  <a:gd name="T3" fmla="*/ 12 h 307"/>
                  <a:gd name="T4" fmla="*/ 265 w 265"/>
                  <a:gd name="T5" fmla="*/ 208 h 307"/>
                  <a:gd name="T6" fmla="*/ 19 w 265"/>
                  <a:gd name="T7" fmla="*/ 307 h 307"/>
                  <a:gd name="T8" fmla="*/ 0 w 265"/>
                  <a:gd name="T9" fmla="*/ 0 h 307"/>
                </a:gdLst>
                <a:ahLst/>
                <a:cxnLst>
                  <a:cxn ang="0">
                    <a:pos x="T0" y="T1"/>
                  </a:cxn>
                  <a:cxn ang="0">
                    <a:pos x="T2" y="T3"/>
                  </a:cxn>
                  <a:cxn ang="0">
                    <a:pos x="T4" y="T5"/>
                  </a:cxn>
                  <a:cxn ang="0">
                    <a:pos x="T6" y="T7"/>
                  </a:cxn>
                  <a:cxn ang="0">
                    <a:pos x="T8" y="T9"/>
                  </a:cxn>
                </a:cxnLst>
                <a:rect l="0" t="0" r="r" b="b"/>
                <a:pathLst>
                  <a:path w="265" h="307">
                    <a:moveTo>
                      <a:pt x="0" y="0"/>
                    </a:moveTo>
                    <a:lnTo>
                      <a:pt x="246" y="12"/>
                    </a:lnTo>
                    <a:lnTo>
                      <a:pt x="265" y="208"/>
                    </a:lnTo>
                    <a:lnTo>
                      <a:pt x="19" y="307"/>
                    </a:lnTo>
                    <a:lnTo>
                      <a:pt x="0"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652" name="Freeform 268"/>
              <p:cNvSpPr>
                <a:spLocks/>
              </p:cNvSpPr>
              <p:nvPr/>
            </p:nvSpPr>
            <p:spPr bwMode="auto">
              <a:xfrm>
                <a:off x="-9101138" y="-3962400"/>
                <a:ext cx="757238" cy="596900"/>
              </a:xfrm>
              <a:custGeom>
                <a:avLst/>
                <a:gdLst>
                  <a:gd name="T0" fmla="*/ 9 w 477"/>
                  <a:gd name="T1" fmla="*/ 3 h 376"/>
                  <a:gd name="T2" fmla="*/ 47 w 477"/>
                  <a:gd name="T3" fmla="*/ 116 h 376"/>
                  <a:gd name="T4" fmla="*/ 0 w 477"/>
                  <a:gd name="T5" fmla="*/ 201 h 376"/>
                  <a:gd name="T6" fmla="*/ 323 w 477"/>
                  <a:gd name="T7" fmla="*/ 376 h 376"/>
                  <a:gd name="T8" fmla="*/ 288 w 477"/>
                  <a:gd name="T9" fmla="*/ 274 h 376"/>
                  <a:gd name="T10" fmla="*/ 342 w 477"/>
                  <a:gd name="T11" fmla="*/ 265 h 376"/>
                  <a:gd name="T12" fmla="*/ 477 w 477"/>
                  <a:gd name="T13" fmla="*/ 206 h 376"/>
                  <a:gd name="T14" fmla="*/ 444 w 477"/>
                  <a:gd name="T15" fmla="*/ 128 h 376"/>
                  <a:gd name="T16" fmla="*/ 245 w 477"/>
                  <a:gd name="T17" fmla="*/ 29 h 376"/>
                  <a:gd name="T18" fmla="*/ 170 w 477"/>
                  <a:gd name="T19" fmla="*/ 71 h 376"/>
                  <a:gd name="T20" fmla="*/ 89 w 477"/>
                  <a:gd name="T21" fmla="*/ 0 h 376"/>
                  <a:gd name="T22" fmla="*/ 9 w 477"/>
                  <a:gd name="T23" fmla="*/ 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7" h="376">
                    <a:moveTo>
                      <a:pt x="9" y="3"/>
                    </a:moveTo>
                    <a:lnTo>
                      <a:pt x="47" y="116"/>
                    </a:lnTo>
                    <a:lnTo>
                      <a:pt x="0" y="201"/>
                    </a:lnTo>
                    <a:lnTo>
                      <a:pt x="323" y="376"/>
                    </a:lnTo>
                    <a:lnTo>
                      <a:pt x="288" y="274"/>
                    </a:lnTo>
                    <a:lnTo>
                      <a:pt x="342" y="265"/>
                    </a:lnTo>
                    <a:lnTo>
                      <a:pt x="477" y="206"/>
                    </a:lnTo>
                    <a:lnTo>
                      <a:pt x="444" y="128"/>
                    </a:lnTo>
                    <a:lnTo>
                      <a:pt x="245" y="29"/>
                    </a:lnTo>
                    <a:lnTo>
                      <a:pt x="170" y="71"/>
                    </a:lnTo>
                    <a:lnTo>
                      <a:pt x="89" y="0"/>
                    </a:lnTo>
                    <a:lnTo>
                      <a:pt x="9" y="3"/>
                    </a:lnTo>
                    <a:close/>
                  </a:path>
                </a:pathLst>
              </a:custGeom>
              <a:solidFill>
                <a:srgbClr val="CF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grpSp>
        <p:nvGrpSpPr>
          <p:cNvPr id="32" name="Gruppieren 31"/>
          <p:cNvGrpSpPr/>
          <p:nvPr/>
        </p:nvGrpSpPr>
        <p:grpSpPr>
          <a:xfrm>
            <a:off x="3383410" y="2290930"/>
            <a:ext cx="2511731" cy="2495462"/>
            <a:chOff x="3541070" y="2464356"/>
            <a:chExt cx="2511731" cy="2495462"/>
          </a:xfrm>
        </p:grpSpPr>
        <p:sp>
          <p:nvSpPr>
            <p:cNvPr id="656" name="Ellipse 655"/>
            <p:cNvSpPr/>
            <p:nvPr/>
          </p:nvSpPr>
          <p:spPr bwMode="gray">
            <a:xfrm>
              <a:off x="3541070" y="2464356"/>
              <a:ext cx="2495462" cy="2495462"/>
            </a:xfrm>
            <a:prstGeom prst="ellipse">
              <a:avLst/>
            </a:prstGeom>
            <a:noFill/>
            <a:ln w="3175">
              <a:solidFill>
                <a:schemeClr val="bg1"/>
              </a:solidFill>
              <a:miter lim="800000"/>
              <a:headEnd/>
              <a:tailEnd/>
            </a:ln>
            <a:effectLst/>
            <a:scene3d>
              <a:camera prst="orthographicFront"/>
              <a:lightRig rig="threePt" dir="t">
                <a:rot lat="0" lon="0" rev="3000000"/>
              </a:lightRig>
            </a:scene3d>
            <a:sp3d prstMaterial="matte">
              <a:bevelT w="2700000" h="2700020"/>
              <a:bevelB w="2700020" h="0"/>
            </a:sp3d>
          </p:spPr>
          <p:txBody>
            <a:bodyPr lIns="108000" tIns="108000" rIns="144000" bIns="72000" rtlCol="0" anchor="ctr"/>
            <a:lstStyle/>
            <a:p>
              <a:pPr marL="190800" indent="-190800" algn="ctr">
                <a:lnSpc>
                  <a:spcPct val="95000"/>
                </a:lnSpc>
                <a:spcAft>
                  <a:spcPts val="800"/>
                </a:spcAft>
                <a:buClr>
                  <a:srgbClr val="969696"/>
                </a:buClr>
                <a:buFont typeface="Wingdings" pitchFamily="2" charset="2"/>
                <a:buChar char="§"/>
              </a:pPr>
              <a:endParaRPr lang="en-US" sz="1600" noProof="1">
                <a:solidFill>
                  <a:srgbClr val="000000"/>
                </a:solidFill>
                <a:cs typeface="Arial" charset="0"/>
              </a:endParaRPr>
            </a:p>
          </p:txBody>
        </p:sp>
        <p:grpSp>
          <p:nvGrpSpPr>
            <p:cNvPr id="657" name="Gruppieren 656"/>
            <p:cNvGrpSpPr/>
            <p:nvPr/>
          </p:nvGrpSpPr>
          <p:grpSpPr>
            <a:xfrm>
              <a:off x="3590556" y="2597074"/>
              <a:ext cx="2462245" cy="2182215"/>
              <a:chOff x="2174875" y="1873250"/>
              <a:chExt cx="4648201" cy="4119562"/>
            </a:xfrm>
            <a:effectLst/>
          </p:grpSpPr>
          <p:sp>
            <p:nvSpPr>
              <p:cNvPr id="658" name="Freeform 169"/>
              <p:cNvSpPr>
                <a:spLocks/>
              </p:cNvSpPr>
              <p:nvPr/>
            </p:nvSpPr>
            <p:spPr bwMode="auto">
              <a:xfrm>
                <a:off x="2989263" y="5165725"/>
                <a:ext cx="433388" cy="622300"/>
              </a:xfrm>
              <a:custGeom>
                <a:avLst/>
                <a:gdLst>
                  <a:gd name="T0" fmla="*/ 0 w 273"/>
                  <a:gd name="T1" fmla="*/ 0 h 392"/>
                  <a:gd name="T2" fmla="*/ 89 w 273"/>
                  <a:gd name="T3" fmla="*/ 178 h 392"/>
                  <a:gd name="T4" fmla="*/ 224 w 273"/>
                  <a:gd name="T5" fmla="*/ 376 h 392"/>
                  <a:gd name="T6" fmla="*/ 243 w 273"/>
                  <a:gd name="T7" fmla="*/ 392 h 392"/>
                  <a:gd name="T8" fmla="*/ 273 w 273"/>
                  <a:gd name="T9" fmla="*/ 178 h 392"/>
                  <a:gd name="T10" fmla="*/ 0 w 273"/>
                  <a:gd name="T11" fmla="*/ 0 h 392"/>
                </a:gdLst>
                <a:ahLst/>
                <a:cxnLst>
                  <a:cxn ang="0">
                    <a:pos x="T0" y="T1"/>
                  </a:cxn>
                  <a:cxn ang="0">
                    <a:pos x="T2" y="T3"/>
                  </a:cxn>
                  <a:cxn ang="0">
                    <a:pos x="T4" y="T5"/>
                  </a:cxn>
                  <a:cxn ang="0">
                    <a:pos x="T6" y="T7"/>
                  </a:cxn>
                  <a:cxn ang="0">
                    <a:pos x="T8" y="T9"/>
                  </a:cxn>
                  <a:cxn ang="0">
                    <a:pos x="T10" y="T11"/>
                  </a:cxn>
                </a:cxnLst>
                <a:rect l="0" t="0" r="r" b="b"/>
                <a:pathLst>
                  <a:path w="273" h="392">
                    <a:moveTo>
                      <a:pt x="0" y="0"/>
                    </a:moveTo>
                    <a:lnTo>
                      <a:pt x="89" y="178"/>
                    </a:lnTo>
                    <a:lnTo>
                      <a:pt x="224" y="376"/>
                    </a:lnTo>
                    <a:lnTo>
                      <a:pt x="243" y="392"/>
                    </a:lnTo>
                    <a:lnTo>
                      <a:pt x="273" y="178"/>
                    </a:lnTo>
                    <a:lnTo>
                      <a:pt x="0" y="0"/>
                    </a:lnTo>
                    <a:close/>
                  </a:path>
                </a:pathLst>
              </a:custGeom>
              <a:solidFill>
                <a:srgbClr val="8F8674"/>
              </a:solidFill>
              <a:ln w="4763" cap="flat">
                <a:solidFill>
                  <a:srgbClr val="8F867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9" name="Freeform 170"/>
              <p:cNvSpPr>
                <a:spLocks/>
              </p:cNvSpPr>
              <p:nvPr/>
            </p:nvSpPr>
            <p:spPr bwMode="auto">
              <a:xfrm>
                <a:off x="2341563" y="2216150"/>
                <a:ext cx="574675" cy="1011237"/>
              </a:xfrm>
              <a:custGeom>
                <a:avLst/>
                <a:gdLst>
                  <a:gd name="T0" fmla="*/ 122 w 134"/>
                  <a:gd name="T1" fmla="*/ 2 h 236"/>
                  <a:gd name="T2" fmla="*/ 0 w 134"/>
                  <a:gd name="T3" fmla="*/ 234 h 236"/>
                  <a:gd name="T4" fmla="*/ 0 w 134"/>
                  <a:gd name="T5" fmla="*/ 234 h 236"/>
                  <a:gd name="T6" fmla="*/ 47 w 134"/>
                  <a:gd name="T7" fmla="*/ 236 h 236"/>
                  <a:gd name="T8" fmla="*/ 47 w 134"/>
                  <a:gd name="T9" fmla="*/ 236 h 236"/>
                  <a:gd name="T10" fmla="*/ 111 w 134"/>
                  <a:gd name="T11" fmla="*/ 93 h 236"/>
                  <a:gd name="T12" fmla="*/ 134 w 134"/>
                  <a:gd name="T13" fmla="*/ 9 h 236"/>
                  <a:gd name="T14" fmla="*/ 124 w 134"/>
                  <a:gd name="T15" fmla="*/ 0 h 236"/>
                  <a:gd name="T16" fmla="*/ 124 w 134"/>
                  <a:gd name="T17" fmla="*/ 0 h 236"/>
                  <a:gd name="T18" fmla="*/ 122 w 134"/>
                  <a:gd name="T19" fmla="*/ 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236">
                    <a:moveTo>
                      <a:pt x="122" y="2"/>
                    </a:moveTo>
                    <a:cubicBezTo>
                      <a:pt x="42" y="94"/>
                      <a:pt x="0" y="234"/>
                      <a:pt x="0" y="234"/>
                    </a:cubicBezTo>
                    <a:cubicBezTo>
                      <a:pt x="0" y="234"/>
                      <a:pt x="0" y="234"/>
                      <a:pt x="0" y="234"/>
                    </a:cubicBezTo>
                    <a:cubicBezTo>
                      <a:pt x="47" y="236"/>
                      <a:pt x="47" y="236"/>
                      <a:pt x="47" y="236"/>
                    </a:cubicBezTo>
                    <a:cubicBezTo>
                      <a:pt x="47" y="236"/>
                      <a:pt x="47" y="236"/>
                      <a:pt x="47" y="236"/>
                    </a:cubicBezTo>
                    <a:cubicBezTo>
                      <a:pt x="55" y="188"/>
                      <a:pt x="111" y="93"/>
                      <a:pt x="111" y="93"/>
                    </a:cubicBezTo>
                    <a:cubicBezTo>
                      <a:pt x="110" y="63"/>
                      <a:pt x="134" y="9"/>
                      <a:pt x="134" y="9"/>
                    </a:cubicBezTo>
                    <a:cubicBezTo>
                      <a:pt x="134" y="9"/>
                      <a:pt x="125" y="3"/>
                      <a:pt x="124" y="0"/>
                    </a:cubicBezTo>
                    <a:cubicBezTo>
                      <a:pt x="124" y="0"/>
                      <a:pt x="124" y="0"/>
                      <a:pt x="124" y="0"/>
                    </a:cubicBezTo>
                    <a:cubicBezTo>
                      <a:pt x="124" y="0"/>
                      <a:pt x="123" y="1"/>
                      <a:pt x="122" y="2"/>
                    </a:cubicBezTo>
                    <a:close/>
                  </a:path>
                </a:pathLst>
              </a:custGeom>
              <a:solidFill>
                <a:srgbClr val="968D7A"/>
              </a:solidFill>
              <a:ln w="4763" cap="flat">
                <a:solidFill>
                  <a:srgbClr val="968D7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0" name="Freeform 171"/>
              <p:cNvSpPr>
                <a:spLocks/>
              </p:cNvSpPr>
              <p:nvPr/>
            </p:nvSpPr>
            <p:spPr bwMode="auto">
              <a:xfrm>
                <a:off x="2466975" y="2095500"/>
                <a:ext cx="461963" cy="557212"/>
              </a:xfrm>
              <a:custGeom>
                <a:avLst/>
                <a:gdLst>
                  <a:gd name="T0" fmla="*/ 0 w 108"/>
                  <a:gd name="T1" fmla="*/ 130 h 130"/>
                  <a:gd name="T2" fmla="*/ 93 w 108"/>
                  <a:gd name="T3" fmla="*/ 30 h 130"/>
                  <a:gd name="T4" fmla="*/ 94 w 108"/>
                  <a:gd name="T5" fmla="*/ 28 h 130"/>
                  <a:gd name="T6" fmla="*/ 108 w 108"/>
                  <a:gd name="T7" fmla="*/ 0 h 130"/>
                  <a:gd name="T8" fmla="*/ 0 w 108"/>
                  <a:gd name="T9" fmla="*/ 130 h 130"/>
                </a:gdLst>
                <a:ahLst/>
                <a:cxnLst>
                  <a:cxn ang="0">
                    <a:pos x="T0" y="T1"/>
                  </a:cxn>
                  <a:cxn ang="0">
                    <a:pos x="T2" y="T3"/>
                  </a:cxn>
                  <a:cxn ang="0">
                    <a:pos x="T4" y="T5"/>
                  </a:cxn>
                  <a:cxn ang="0">
                    <a:pos x="T6" y="T7"/>
                  </a:cxn>
                  <a:cxn ang="0">
                    <a:pos x="T8" y="T9"/>
                  </a:cxn>
                </a:cxnLst>
                <a:rect l="0" t="0" r="r" b="b"/>
                <a:pathLst>
                  <a:path w="108" h="130">
                    <a:moveTo>
                      <a:pt x="0" y="130"/>
                    </a:moveTo>
                    <a:cubicBezTo>
                      <a:pt x="15" y="106"/>
                      <a:pt x="80" y="42"/>
                      <a:pt x="93" y="30"/>
                    </a:cubicBezTo>
                    <a:cubicBezTo>
                      <a:pt x="93" y="29"/>
                      <a:pt x="94" y="29"/>
                      <a:pt x="94" y="28"/>
                    </a:cubicBezTo>
                    <a:cubicBezTo>
                      <a:pt x="93" y="25"/>
                      <a:pt x="108" y="0"/>
                      <a:pt x="108" y="0"/>
                    </a:cubicBezTo>
                    <a:cubicBezTo>
                      <a:pt x="58" y="37"/>
                      <a:pt x="10" y="113"/>
                      <a:pt x="0" y="130"/>
                    </a:cubicBezTo>
                    <a:close/>
                  </a:path>
                </a:pathLst>
              </a:custGeom>
              <a:solidFill>
                <a:srgbClr val="A09681"/>
              </a:solidFill>
              <a:ln w="4763" cap="flat">
                <a:solidFill>
                  <a:srgbClr val="A0968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1" name="Freeform 172"/>
              <p:cNvSpPr>
                <a:spLocks/>
              </p:cNvSpPr>
              <p:nvPr/>
            </p:nvSpPr>
            <p:spPr bwMode="auto">
              <a:xfrm>
                <a:off x="2338388" y="2095500"/>
                <a:ext cx="590550" cy="720725"/>
              </a:xfrm>
              <a:custGeom>
                <a:avLst/>
                <a:gdLst>
                  <a:gd name="T0" fmla="*/ 138 w 138"/>
                  <a:gd name="T1" fmla="*/ 0 h 168"/>
                  <a:gd name="T2" fmla="*/ 0 w 138"/>
                  <a:gd name="T3" fmla="*/ 168 h 168"/>
                  <a:gd name="T4" fmla="*/ 28 w 138"/>
                  <a:gd name="T5" fmla="*/ 133 h 168"/>
                  <a:gd name="T6" fmla="*/ 30 w 138"/>
                  <a:gd name="T7" fmla="*/ 130 h 168"/>
                  <a:gd name="T8" fmla="*/ 138 w 138"/>
                  <a:gd name="T9" fmla="*/ 0 h 168"/>
                </a:gdLst>
                <a:ahLst/>
                <a:cxnLst>
                  <a:cxn ang="0">
                    <a:pos x="T0" y="T1"/>
                  </a:cxn>
                  <a:cxn ang="0">
                    <a:pos x="T2" y="T3"/>
                  </a:cxn>
                  <a:cxn ang="0">
                    <a:pos x="T4" y="T5"/>
                  </a:cxn>
                  <a:cxn ang="0">
                    <a:pos x="T6" y="T7"/>
                  </a:cxn>
                  <a:cxn ang="0">
                    <a:pos x="T8" y="T9"/>
                  </a:cxn>
                </a:cxnLst>
                <a:rect l="0" t="0" r="r" b="b"/>
                <a:pathLst>
                  <a:path w="138" h="168">
                    <a:moveTo>
                      <a:pt x="138" y="0"/>
                    </a:moveTo>
                    <a:cubicBezTo>
                      <a:pt x="41" y="70"/>
                      <a:pt x="8" y="145"/>
                      <a:pt x="0" y="168"/>
                    </a:cubicBezTo>
                    <a:cubicBezTo>
                      <a:pt x="7" y="155"/>
                      <a:pt x="28" y="133"/>
                      <a:pt x="28" y="133"/>
                    </a:cubicBezTo>
                    <a:cubicBezTo>
                      <a:pt x="28" y="132"/>
                      <a:pt x="29" y="131"/>
                      <a:pt x="30" y="130"/>
                    </a:cubicBezTo>
                    <a:cubicBezTo>
                      <a:pt x="40" y="113"/>
                      <a:pt x="88" y="37"/>
                      <a:pt x="138" y="0"/>
                    </a:cubicBezTo>
                    <a:close/>
                  </a:path>
                </a:pathLst>
              </a:custGeom>
              <a:solidFill>
                <a:srgbClr val="6E6959"/>
              </a:solidFill>
              <a:ln w="4763" cap="flat">
                <a:solidFill>
                  <a:srgbClr val="6E695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2" name="Freeform 173"/>
              <p:cNvSpPr>
                <a:spLocks/>
              </p:cNvSpPr>
              <p:nvPr/>
            </p:nvSpPr>
            <p:spPr bwMode="auto">
              <a:xfrm>
                <a:off x="2273300" y="2224088"/>
                <a:ext cx="592138" cy="995362"/>
              </a:xfrm>
              <a:custGeom>
                <a:avLst/>
                <a:gdLst>
                  <a:gd name="T0" fmla="*/ 16 w 138"/>
                  <a:gd name="T1" fmla="*/ 232 h 232"/>
                  <a:gd name="T2" fmla="*/ 16 w 138"/>
                  <a:gd name="T3" fmla="*/ 232 h 232"/>
                  <a:gd name="T4" fmla="*/ 138 w 138"/>
                  <a:gd name="T5" fmla="*/ 0 h 232"/>
                  <a:gd name="T6" fmla="*/ 45 w 138"/>
                  <a:gd name="T7" fmla="*/ 100 h 232"/>
                  <a:gd name="T8" fmla="*/ 43 w 138"/>
                  <a:gd name="T9" fmla="*/ 103 h 232"/>
                  <a:gd name="T10" fmla="*/ 7 w 138"/>
                  <a:gd name="T11" fmla="*/ 172 h 232"/>
                  <a:gd name="T12" fmla="*/ 0 w 138"/>
                  <a:gd name="T13" fmla="*/ 229 h 232"/>
                  <a:gd name="T14" fmla="*/ 0 w 138"/>
                  <a:gd name="T15" fmla="*/ 231 h 232"/>
                  <a:gd name="T16" fmla="*/ 16 w 138"/>
                  <a:gd name="T1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232">
                    <a:moveTo>
                      <a:pt x="16" y="232"/>
                    </a:moveTo>
                    <a:cubicBezTo>
                      <a:pt x="16" y="232"/>
                      <a:pt x="16" y="232"/>
                      <a:pt x="16" y="232"/>
                    </a:cubicBezTo>
                    <a:cubicBezTo>
                      <a:pt x="16" y="232"/>
                      <a:pt x="58" y="92"/>
                      <a:pt x="138" y="0"/>
                    </a:cubicBezTo>
                    <a:cubicBezTo>
                      <a:pt x="125" y="12"/>
                      <a:pt x="60" y="76"/>
                      <a:pt x="45" y="100"/>
                    </a:cubicBezTo>
                    <a:cubicBezTo>
                      <a:pt x="44" y="102"/>
                      <a:pt x="43" y="103"/>
                      <a:pt x="43" y="103"/>
                    </a:cubicBezTo>
                    <a:cubicBezTo>
                      <a:pt x="7" y="172"/>
                      <a:pt x="7" y="172"/>
                      <a:pt x="7" y="172"/>
                    </a:cubicBezTo>
                    <a:cubicBezTo>
                      <a:pt x="0" y="229"/>
                      <a:pt x="0" y="229"/>
                      <a:pt x="0" y="229"/>
                    </a:cubicBezTo>
                    <a:cubicBezTo>
                      <a:pt x="0" y="231"/>
                      <a:pt x="0" y="231"/>
                      <a:pt x="0" y="231"/>
                    </a:cubicBezTo>
                    <a:lnTo>
                      <a:pt x="16" y="232"/>
                    </a:lnTo>
                    <a:close/>
                  </a:path>
                </a:pathLst>
              </a:custGeom>
              <a:solidFill>
                <a:srgbClr val="857C63"/>
              </a:solidFill>
              <a:ln w="4763" cap="flat">
                <a:solidFill>
                  <a:srgbClr val="857C63"/>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3" name="Freeform 174"/>
              <p:cNvSpPr>
                <a:spLocks/>
              </p:cNvSpPr>
              <p:nvPr/>
            </p:nvSpPr>
            <p:spPr bwMode="auto">
              <a:xfrm>
                <a:off x="2706688" y="4449763"/>
                <a:ext cx="317500" cy="420687"/>
              </a:xfrm>
              <a:custGeom>
                <a:avLst/>
                <a:gdLst>
                  <a:gd name="T0" fmla="*/ 140 w 200"/>
                  <a:gd name="T1" fmla="*/ 3 h 265"/>
                  <a:gd name="T2" fmla="*/ 138 w 200"/>
                  <a:gd name="T3" fmla="*/ 0 h 265"/>
                  <a:gd name="T4" fmla="*/ 0 w 200"/>
                  <a:gd name="T5" fmla="*/ 265 h 265"/>
                  <a:gd name="T6" fmla="*/ 200 w 200"/>
                  <a:gd name="T7" fmla="*/ 221 h 265"/>
                  <a:gd name="T8" fmla="*/ 140 w 200"/>
                  <a:gd name="T9" fmla="*/ 3 h 265"/>
                </a:gdLst>
                <a:ahLst/>
                <a:cxnLst>
                  <a:cxn ang="0">
                    <a:pos x="T0" y="T1"/>
                  </a:cxn>
                  <a:cxn ang="0">
                    <a:pos x="T2" y="T3"/>
                  </a:cxn>
                  <a:cxn ang="0">
                    <a:pos x="T4" y="T5"/>
                  </a:cxn>
                  <a:cxn ang="0">
                    <a:pos x="T6" y="T7"/>
                  </a:cxn>
                  <a:cxn ang="0">
                    <a:pos x="T8" y="T9"/>
                  </a:cxn>
                </a:cxnLst>
                <a:rect l="0" t="0" r="r" b="b"/>
                <a:pathLst>
                  <a:path w="200" h="265">
                    <a:moveTo>
                      <a:pt x="140" y="3"/>
                    </a:moveTo>
                    <a:lnTo>
                      <a:pt x="138" y="0"/>
                    </a:lnTo>
                    <a:lnTo>
                      <a:pt x="0" y="265"/>
                    </a:lnTo>
                    <a:lnTo>
                      <a:pt x="200" y="221"/>
                    </a:lnTo>
                    <a:lnTo>
                      <a:pt x="140" y="3"/>
                    </a:lnTo>
                    <a:close/>
                  </a:path>
                </a:pathLst>
              </a:custGeom>
              <a:solidFill>
                <a:srgbClr val="A19687"/>
              </a:solidFill>
              <a:ln w="4763" cap="flat">
                <a:solidFill>
                  <a:srgbClr val="A1968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4" name="Freeform 175"/>
              <p:cNvSpPr>
                <a:spLocks/>
              </p:cNvSpPr>
              <p:nvPr/>
            </p:nvSpPr>
            <p:spPr bwMode="auto">
              <a:xfrm>
                <a:off x="2813050" y="2254250"/>
                <a:ext cx="344488" cy="360362"/>
              </a:xfrm>
              <a:custGeom>
                <a:avLst/>
                <a:gdLst>
                  <a:gd name="T0" fmla="*/ 1 w 80"/>
                  <a:gd name="T1" fmla="*/ 84 h 84"/>
                  <a:gd name="T2" fmla="*/ 80 w 80"/>
                  <a:gd name="T3" fmla="*/ 49 h 84"/>
                  <a:gd name="T4" fmla="*/ 53 w 80"/>
                  <a:gd name="T5" fmla="*/ 29 h 84"/>
                  <a:gd name="T6" fmla="*/ 24 w 80"/>
                  <a:gd name="T7" fmla="*/ 0 h 84"/>
                  <a:gd name="T8" fmla="*/ 1 w 80"/>
                  <a:gd name="T9" fmla="*/ 84 h 84"/>
                </a:gdLst>
                <a:ahLst/>
                <a:cxnLst>
                  <a:cxn ang="0">
                    <a:pos x="T0" y="T1"/>
                  </a:cxn>
                  <a:cxn ang="0">
                    <a:pos x="T2" y="T3"/>
                  </a:cxn>
                  <a:cxn ang="0">
                    <a:pos x="T4" y="T5"/>
                  </a:cxn>
                  <a:cxn ang="0">
                    <a:pos x="T6" y="T7"/>
                  </a:cxn>
                  <a:cxn ang="0">
                    <a:pos x="T8" y="T9"/>
                  </a:cxn>
                </a:cxnLst>
                <a:rect l="0" t="0" r="r" b="b"/>
                <a:pathLst>
                  <a:path w="80" h="84">
                    <a:moveTo>
                      <a:pt x="1" y="84"/>
                    </a:moveTo>
                    <a:cubicBezTo>
                      <a:pt x="80" y="49"/>
                      <a:pt x="80" y="49"/>
                      <a:pt x="80" y="49"/>
                    </a:cubicBezTo>
                    <a:cubicBezTo>
                      <a:pt x="53" y="29"/>
                      <a:pt x="53" y="29"/>
                      <a:pt x="53" y="29"/>
                    </a:cubicBezTo>
                    <a:cubicBezTo>
                      <a:pt x="24" y="0"/>
                      <a:pt x="24" y="0"/>
                      <a:pt x="24" y="0"/>
                    </a:cubicBezTo>
                    <a:cubicBezTo>
                      <a:pt x="24" y="0"/>
                      <a:pt x="0" y="54"/>
                      <a:pt x="1" y="84"/>
                    </a:cubicBezTo>
                    <a:close/>
                  </a:path>
                </a:pathLst>
              </a:custGeom>
              <a:solidFill>
                <a:srgbClr val="C5BFAE"/>
              </a:solidFill>
              <a:ln w="4763" cap="flat">
                <a:solidFill>
                  <a:srgbClr val="C5BFA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5" name="Freeform 176"/>
              <p:cNvSpPr>
                <a:spLocks/>
              </p:cNvSpPr>
              <p:nvPr/>
            </p:nvSpPr>
            <p:spPr bwMode="auto">
              <a:xfrm>
                <a:off x="2706688" y="4800600"/>
                <a:ext cx="677863" cy="493712"/>
              </a:xfrm>
              <a:custGeom>
                <a:avLst/>
                <a:gdLst>
                  <a:gd name="T0" fmla="*/ 200 w 427"/>
                  <a:gd name="T1" fmla="*/ 0 h 311"/>
                  <a:gd name="T2" fmla="*/ 0 w 427"/>
                  <a:gd name="T3" fmla="*/ 44 h 311"/>
                  <a:gd name="T4" fmla="*/ 178 w 427"/>
                  <a:gd name="T5" fmla="*/ 230 h 311"/>
                  <a:gd name="T6" fmla="*/ 427 w 427"/>
                  <a:gd name="T7" fmla="*/ 311 h 311"/>
                  <a:gd name="T8" fmla="*/ 200 w 427"/>
                  <a:gd name="T9" fmla="*/ 0 h 311"/>
                </a:gdLst>
                <a:ahLst/>
                <a:cxnLst>
                  <a:cxn ang="0">
                    <a:pos x="T0" y="T1"/>
                  </a:cxn>
                  <a:cxn ang="0">
                    <a:pos x="T2" y="T3"/>
                  </a:cxn>
                  <a:cxn ang="0">
                    <a:pos x="T4" y="T5"/>
                  </a:cxn>
                  <a:cxn ang="0">
                    <a:pos x="T6" y="T7"/>
                  </a:cxn>
                  <a:cxn ang="0">
                    <a:pos x="T8" y="T9"/>
                  </a:cxn>
                </a:cxnLst>
                <a:rect l="0" t="0" r="r" b="b"/>
                <a:pathLst>
                  <a:path w="427" h="311">
                    <a:moveTo>
                      <a:pt x="200" y="0"/>
                    </a:moveTo>
                    <a:lnTo>
                      <a:pt x="0" y="44"/>
                    </a:lnTo>
                    <a:lnTo>
                      <a:pt x="178" y="230"/>
                    </a:lnTo>
                    <a:lnTo>
                      <a:pt x="427" y="311"/>
                    </a:lnTo>
                    <a:lnTo>
                      <a:pt x="200" y="0"/>
                    </a:lnTo>
                    <a:close/>
                  </a:path>
                </a:pathLst>
              </a:custGeom>
              <a:solidFill>
                <a:srgbClr val="7D7461"/>
              </a:solidFill>
              <a:ln w="4763" cap="flat">
                <a:solidFill>
                  <a:srgbClr val="7D746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6" name="Freeform 177"/>
              <p:cNvSpPr>
                <a:spLocks/>
              </p:cNvSpPr>
              <p:nvPr/>
            </p:nvSpPr>
            <p:spPr bwMode="auto">
              <a:xfrm>
                <a:off x="2989263" y="5165725"/>
                <a:ext cx="433388" cy="282575"/>
              </a:xfrm>
              <a:custGeom>
                <a:avLst/>
                <a:gdLst>
                  <a:gd name="T0" fmla="*/ 249 w 273"/>
                  <a:gd name="T1" fmla="*/ 81 h 178"/>
                  <a:gd name="T2" fmla="*/ 0 w 273"/>
                  <a:gd name="T3" fmla="*/ 0 h 178"/>
                  <a:gd name="T4" fmla="*/ 273 w 273"/>
                  <a:gd name="T5" fmla="*/ 178 h 178"/>
                  <a:gd name="T6" fmla="*/ 249 w 273"/>
                  <a:gd name="T7" fmla="*/ 81 h 178"/>
                </a:gdLst>
                <a:ahLst/>
                <a:cxnLst>
                  <a:cxn ang="0">
                    <a:pos x="T0" y="T1"/>
                  </a:cxn>
                  <a:cxn ang="0">
                    <a:pos x="T2" y="T3"/>
                  </a:cxn>
                  <a:cxn ang="0">
                    <a:pos x="T4" y="T5"/>
                  </a:cxn>
                  <a:cxn ang="0">
                    <a:pos x="T6" y="T7"/>
                  </a:cxn>
                </a:cxnLst>
                <a:rect l="0" t="0" r="r" b="b"/>
                <a:pathLst>
                  <a:path w="273" h="178">
                    <a:moveTo>
                      <a:pt x="249" y="81"/>
                    </a:moveTo>
                    <a:lnTo>
                      <a:pt x="0" y="0"/>
                    </a:lnTo>
                    <a:lnTo>
                      <a:pt x="273" y="178"/>
                    </a:lnTo>
                    <a:lnTo>
                      <a:pt x="249" y="81"/>
                    </a:lnTo>
                    <a:close/>
                  </a:path>
                </a:pathLst>
              </a:custGeom>
              <a:solidFill>
                <a:srgbClr val="988F7D"/>
              </a:solidFill>
              <a:ln w="4763" cap="flat">
                <a:solidFill>
                  <a:srgbClr val="988F7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7" name="Freeform 178"/>
              <p:cNvSpPr>
                <a:spLocks/>
              </p:cNvSpPr>
              <p:nvPr/>
            </p:nvSpPr>
            <p:spPr bwMode="auto">
              <a:xfrm>
                <a:off x="3375025" y="5448300"/>
                <a:ext cx="296863" cy="544512"/>
              </a:xfrm>
              <a:custGeom>
                <a:avLst/>
                <a:gdLst>
                  <a:gd name="T0" fmla="*/ 35 w 187"/>
                  <a:gd name="T1" fmla="*/ 127 h 343"/>
                  <a:gd name="T2" fmla="*/ 30 w 187"/>
                  <a:gd name="T3" fmla="*/ 0 h 343"/>
                  <a:gd name="T4" fmla="*/ 0 w 187"/>
                  <a:gd name="T5" fmla="*/ 214 h 343"/>
                  <a:gd name="T6" fmla="*/ 49 w 187"/>
                  <a:gd name="T7" fmla="*/ 260 h 343"/>
                  <a:gd name="T8" fmla="*/ 187 w 187"/>
                  <a:gd name="T9" fmla="*/ 343 h 343"/>
                  <a:gd name="T10" fmla="*/ 106 w 187"/>
                  <a:gd name="T11" fmla="*/ 246 h 343"/>
                  <a:gd name="T12" fmla="*/ 35 w 187"/>
                  <a:gd name="T13" fmla="*/ 127 h 343"/>
                </a:gdLst>
                <a:ahLst/>
                <a:cxnLst>
                  <a:cxn ang="0">
                    <a:pos x="T0" y="T1"/>
                  </a:cxn>
                  <a:cxn ang="0">
                    <a:pos x="T2" y="T3"/>
                  </a:cxn>
                  <a:cxn ang="0">
                    <a:pos x="T4" y="T5"/>
                  </a:cxn>
                  <a:cxn ang="0">
                    <a:pos x="T6" y="T7"/>
                  </a:cxn>
                  <a:cxn ang="0">
                    <a:pos x="T8" y="T9"/>
                  </a:cxn>
                  <a:cxn ang="0">
                    <a:pos x="T10" y="T11"/>
                  </a:cxn>
                  <a:cxn ang="0">
                    <a:pos x="T12" y="T13"/>
                  </a:cxn>
                </a:cxnLst>
                <a:rect l="0" t="0" r="r" b="b"/>
                <a:pathLst>
                  <a:path w="187" h="343">
                    <a:moveTo>
                      <a:pt x="35" y="127"/>
                    </a:moveTo>
                    <a:lnTo>
                      <a:pt x="30" y="0"/>
                    </a:lnTo>
                    <a:lnTo>
                      <a:pt x="0" y="214"/>
                    </a:lnTo>
                    <a:lnTo>
                      <a:pt x="49" y="260"/>
                    </a:lnTo>
                    <a:lnTo>
                      <a:pt x="187" y="343"/>
                    </a:lnTo>
                    <a:lnTo>
                      <a:pt x="106" y="246"/>
                    </a:lnTo>
                    <a:lnTo>
                      <a:pt x="35" y="127"/>
                    </a:lnTo>
                    <a:close/>
                  </a:path>
                </a:pathLst>
              </a:custGeom>
              <a:solidFill>
                <a:srgbClr val="B0A994"/>
              </a:solidFill>
              <a:ln w="4763" cap="flat">
                <a:solidFill>
                  <a:srgbClr val="B0A99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8" name="Freeform 179"/>
              <p:cNvSpPr>
                <a:spLocks/>
              </p:cNvSpPr>
              <p:nvPr/>
            </p:nvSpPr>
            <p:spPr bwMode="auto">
              <a:xfrm>
                <a:off x="2235200" y="3295650"/>
                <a:ext cx="60325" cy="896937"/>
              </a:xfrm>
              <a:custGeom>
                <a:avLst/>
                <a:gdLst>
                  <a:gd name="T0" fmla="*/ 13 w 14"/>
                  <a:gd name="T1" fmla="*/ 193 h 209"/>
                  <a:gd name="T2" fmla="*/ 6 w 14"/>
                  <a:gd name="T3" fmla="*/ 0 h 209"/>
                  <a:gd name="T4" fmla="*/ 0 w 14"/>
                  <a:gd name="T5" fmla="*/ 178 h 209"/>
                  <a:gd name="T6" fmla="*/ 14 w 14"/>
                  <a:gd name="T7" fmla="*/ 209 h 209"/>
                  <a:gd name="T8" fmla="*/ 13 w 14"/>
                  <a:gd name="T9" fmla="*/ 193 h 209"/>
                </a:gdLst>
                <a:ahLst/>
                <a:cxnLst>
                  <a:cxn ang="0">
                    <a:pos x="T0" y="T1"/>
                  </a:cxn>
                  <a:cxn ang="0">
                    <a:pos x="T2" y="T3"/>
                  </a:cxn>
                  <a:cxn ang="0">
                    <a:pos x="T4" y="T5"/>
                  </a:cxn>
                  <a:cxn ang="0">
                    <a:pos x="T6" y="T7"/>
                  </a:cxn>
                  <a:cxn ang="0">
                    <a:pos x="T8" y="T9"/>
                  </a:cxn>
                </a:cxnLst>
                <a:rect l="0" t="0" r="r" b="b"/>
                <a:pathLst>
                  <a:path w="14" h="209">
                    <a:moveTo>
                      <a:pt x="13" y="193"/>
                    </a:moveTo>
                    <a:cubicBezTo>
                      <a:pt x="6" y="0"/>
                      <a:pt x="6" y="0"/>
                      <a:pt x="6" y="0"/>
                    </a:cubicBezTo>
                    <a:cubicBezTo>
                      <a:pt x="0" y="178"/>
                      <a:pt x="0" y="178"/>
                      <a:pt x="0" y="178"/>
                    </a:cubicBezTo>
                    <a:cubicBezTo>
                      <a:pt x="14" y="209"/>
                      <a:pt x="14" y="209"/>
                      <a:pt x="14" y="209"/>
                    </a:cubicBezTo>
                    <a:cubicBezTo>
                      <a:pt x="13" y="205"/>
                      <a:pt x="13" y="200"/>
                      <a:pt x="13" y="193"/>
                    </a:cubicBezTo>
                    <a:close/>
                  </a:path>
                </a:pathLst>
              </a:custGeom>
              <a:solidFill>
                <a:srgbClr val="948D78"/>
              </a:solidFill>
              <a:ln w="4763" cap="flat">
                <a:solidFill>
                  <a:srgbClr val="948D7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9" name="Freeform 180"/>
              <p:cNvSpPr>
                <a:spLocks/>
              </p:cNvSpPr>
              <p:nvPr/>
            </p:nvSpPr>
            <p:spPr bwMode="auto">
              <a:xfrm>
                <a:off x="2174875" y="3287713"/>
                <a:ext cx="85725" cy="771525"/>
              </a:xfrm>
              <a:custGeom>
                <a:avLst/>
                <a:gdLst>
                  <a:gd name="T0" fmla="*/ 54 w 54"/>
                  <a:gd name="T1" fmla="*/ 0 h 486"/>
                  <a:gd name="T2" fmla="*/ 8 w 54"/>
                  <a:gd name="T3" fmla="*/ 76 h 486"/>
                  <a:gd name="T4" fmla="*/ 0 w 54"/>
                  <a:gd name="T5" fmla="*/ 405 h 486"/>
                  <a:gd name="T6" fmla="*/ 38 w 54"/>
                  <a:gd name="T7" fmla="*/ 486 h 486"/>
                  <a:gd name="T8" fmla="*/ 54 w 54"/>
                  <a:gd name="T9" fmla="*/ 5 h 486"/>
                  <a:gd name="T10" fmla="*/ 54 w 54"/>
                  <a:gd name="T11" fmla="*/ 0 h 486"/>
                </a:gdLst>
                <a:ahLst/>
                <a:cxnLst>
                  <a:cxn ang="0">
                    <a:pos x="T0" y="T1"/>
                  </a:cxn>
                  <a:cxn ang="0">
                    <a:pos x="T2" y="T3"/>
                  </a:cxn>
                  <a:cxn ang="0">
                    <a:pos x="T4" y="T5"/>
                  </a:cxn>
                  <a:cxn ang="0">
                    <a:pos x="T6" y="T7"/>
                  </a:cxn>
                  <a:cxn ang="0">
                    <a:pos x="T8" y="T9"/>
                  </a:cxn>
                  <a:cxn ang="0">
                    <a:pos x="T10" y="T11"/>
                  </a:cxn>
                </a:cxnLst>
                <a:rect l="0" t="0" r="r" b="b"/>
                <a:pathLst>
                  <a:path w="54" h="486">
                    <a:moveTo>
                      <a:pt x="54" y="0"/>
                    </a:moveTo>
                    <a:lnTo>
                      <a:pt x="8" y="76"/>
                    </a:lnTo>
                    <a:lnTo>
                      <a:pt x="0" y="405"/>
                    </a:lnTo>
                    <a:lnTo>
                      <a:pt x="38" y="486"/>
                    </a:lnTo>
                    <a:lnTo>
                      <a:pt x="54" y="5"/>
                    </a:lnTo>
                    <a:lnTo>
                      <a:pt x="54" y="0"/>
                    </a:lnTo>
                    <a:close/>
                  </a:path>
                </a:pathLst>
              </a:custGeom>
              <a:solidFill>
                <a:srgbClr val="807966"/>
              </a:solidFill>
              <a:ln w="4763" cap="flat">
                <a:solidFill>
                  <a:srgbClr val="80796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0" name="Freeform 181"/>
              <p:cNvSpPr>
                <a:spLocks/>
              </p:cNvSpPr>
              <p:nvPr/>
            </p:nvSpPr>
            <p:spPr bwMode="auto">
              <a:xfrm>
                <a:off x="2290763" y="2614613"/>
                <a:ext cx="527050" cy="1577975"/>
              </a:xfrm>
              <a:custGeom>
                <a:avLst/>
                <a:gdLst>
                  <a:gd name="T0" fmla="*/ 59 w 123"/>
                  <a:gd name="T1" fmla="*/ 143 h 368"/>
                  <a:gd name="T2" fmla="*/ 59 w 123"/>
                  <a:gd name="T3" fmla="*/ 143 h 368"/>
                  <a:gd name="T4" fmla="*/ 59 w 123"/>
                  <a:gd name="T5" fmla="*/ 143 h 368"/>
                  <a:gd name="T6" fmla="*/ 59 w 123"/>
                  <a:gd name="T7" fmla="*/ 143 h 368"/>
                  <a:gd name="T8" fmla="*/ 0 w 123"/>
                  <a:gd name="T9" fmla="*/ 352 h 368"/>
                  <a:gd name="T10" fmla="*/ 1 w 123"/>
                  <a:gd name="T11" fmla="*/ 368 h 368"/>
                  <a:gd name="T12" fmla="*/ 1 w 123"/>
                  <a:gd name="T13" fmla="*/ 368 h 368"/>
                  <a:gd name="T14" fmla="*/ 41 w 123"/>
                  <a:gd name="T15" fmla="*/ 306 h 368"/>
                  <a:gd name="T16" fmla="*/ 78 w 123"/>
                  <a:gd name="T17" fmla="*/ 179 h 368"/>
                  <a:gd name="T18" fmla="*/ 95 w 123"/>
                  <a:gd name="T19" fmla="*/ 69 h 368"/>
                  <a:gd name="T20" fmla="*/ 123 w 123"/>
                  <a:gd name="T21" fmla="*/ 0 h 368"/>
                  <a:gd name="T22" fmla="*/ 59 w 123"/>
                  <a:gd name="T23" fmla="*/ 143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368">
                    <a:moveTo>
                      <a:pt x="59" y="143"/>
                    </a:moveTo>
                    <a:cubicBezTo>
                      <a:pt x="59" y="143"/>
                      <a:pt x="59" y="143"/>
                      <a:pt x="59" y="143"/>
                    </a:cubicBezTo>
                    <a:cubicBezTo>
                      <a:pt x="59" y="143"/>
                      <a:pt x="59" y="143"/>
                      <a:pt x="59" y="143"/>
                    </a:cubicBezTo>
                    <a:cubicBezTo>
                      <a:pt x="59" y="143"/>
                      <a:pt x="59" y="143"/>
                      <a:pt x="59" y="143"/>
                    </a:cubicBezTo>
                    <a:cubicBezTo>
                      <a:pt x="57" y="149"/>
                      <a:pt x="5" y="297"/>
                      <a:pt x="0" y="352"/>
                    </a:cubicBezTo>
                    <a:cubicBezTo>
                      <a:pt x="1" y="368"/>
                      <a:pt x="1" y="368"/>
                      <a:pt x="1" y="368"/>
                    </a:cubicBezTo>
                    <a:cubicBezTo>
                      <a:pt x="1" y="368"/>
                      <a:pt x="1" y="368"/>
                      <a:pt x="1" y="368"/>
                    </a:cubicBezTo>
                    <a:cubicBezTo>
                      <a:pt x="41" y="306"/>
                      <a:pt x="41" y="306"/>
                      <a:pt x="41" y="306"/>
                    </a:cubicBezTo>
                    <a:cubicBezTo>
                      <a:pt x="78" y="179"/>
                      <a:pt x="78" y="179"/>
                      <a:pt x="78" y="179"/>
                    </a:cubicBezTo>
                    <a:cubicBezTo>
                      <a:pt x="95" y="69"/>
                      <a:pt x="95" y="69"/>
                      <a:pt x="95" y="69"/>
                    </a:cubicBezTo>
                    <a:cubicBezTo>
                      <a:pt x="123" y="0"/>
                      <a:pt x="123" y="0"/>
                      <a:pt x="123" y="0"/>
                    </a:cubicBezTo>
                    <a:cubicBezTo>
                      <a:pt x="123" y="0"/>
                      <a:pt x="67" y="95"/>
                      <a:pt x="59" y="143"/>
                    </a:cubicBezTo>
                    <a:close/>
                  </a:path>
                </a:pathLst>
              </a:custGeom>
              <a:solidFill>
                <a:srgbClr val="8C8371"/>
              </a:solidFill>
              <a:ln w="4763" cap="flat">
                <a:solidFill>
                  <a:srgbClr val="8C837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1" name="Freeform 183"/>
              <p:cNvSpPr>
                <a:spLocks/>
              </p:cNvSpPr>
              <p:nvPr/>
            </p:nvSpPr>
            <p:spPr bwMode="auto">
              <a:xfrm>
                <a:off x="2295525" y="3925888"/>
                <a:ext cx="630238" cy="944562"/>
              </a:xfrm>
              <a:custGeom>
                <a:avLst/>
                <a:gdLst>
                  <a:gd name="T0" fmla="*/ 397 w 397"/>
                  <a:gd name="T1" fmla="*/ 330 h 595"/>
                  <a:gd name="T2" fmla="*/ 208 w 397"/>
                  <a:gd name="T3" fmla="*/ 376 h 595"/>
                  <a:gd name="T4" fmla="*/ 145 w 397"/>
                  <a:gd name="T5" fmla="*/ 122 h 595"/>
                  <a:gd name="T6" fmla="*/ 108 w 397"/>
                  <a:gd name="T7" fmla="*/ 0 h 595"/>
                  <a:gd name="T8" fmla="*/ 0 w 397"/>
                  <a:gd name="T9" fmla="*/ 168 h 595"/>
                  <a:gd name="T10" fmla="*/ 191 w 397"/>
                  <a:gd name="T11" fmla="*/ 387 h 595"/>
                  <a:gd name="T12" fmla="*/ 259 w 397"/>
                  <a:gd name="T13" fmla="*/ 595 h 595"/>
                  <a:gd name="T14" fmla="*/ 397 w 397"/>
                  <a:gd name="T15" fmla="*/ 330 h 595"/>
                  <a:gd name="T16" fmla="*/ 397 w 397"/>
                  <a:gd name="T17" fmla="*/ 33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595">
                    <a:moveTo>
                      <a:pt x="397" y="330"/>
                    </a:moveTo>
                    <a:lnTo>
                      <a:pt x="208" y="376"/>
                    </a:lnTo>
                    <a:lnTo>
                      <a:pt x="145" y="122"/>
                    </a:lnTo>
                    <a:lnTo>
                      <a:pt x="108" y="0"/>
                    </a:lnTo>
                    <a:lnTo>
                      <a:pt x="0" y="168"/>
                    </a:lnTo>
                    <a:lnTo>
                      <a:pt x="191" y="387"/>
                    </a:lnTo>
                    <a:lnTo>
                      <a:pt x="259" y="595"/>
                    </a:lnTo>
                    <a:lnTo>
                      <a:pt x="397" y="330"/>
                    </a:lnTo>
                    <a:lnTo>
                      <a:pt x="397" y="330"/>
                    </a:lnTo>
                    <a:close/>
                  </a:path>
                </a:pathLst>
              </a:custGeom>
              <a:solidFill>
                <a:srgbClr val="968C78"/>
              </a:solidFill>
              <a:ln w="4763" cap="flat">
                <a:solidFill>
                  <a:srgbClr val="968C7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2" name="Freeform 184"/>
              <p:cNvSpPr>
                <a:spLocks/>
              </p:cNvSpPr>
              <p:nvPr/>
            </p:nvSpPr>
            <p:spPr bwMode="auto">
              <a:xfrm>
                <a:off x="3384550" y="5200650"/>
                <a:ext cx="146050" cy="247650"/>
              </a:xfrm>
              <a:custGeom>
                <a:avLst/>
                <a:gdLst>
                  <a:gd name="T0" fmla="*/ 0 w 92"/>
                  <a:gd name="T1" fmla="*/ 59 h 156"/>
                  <a:gd name="T2" fmla="*/ 24 w 92"/>
                  <a:gd name="T3" fmla="*/ 156 h 156"/>
                  <a:gd name="T4" fmla="*/ 92 w 92"/>
                  <a:gd name="T5" fmla="*/ 0 h 156"/>
                  <a:gd name="T6" fmla="*/ 0 w 92"/>
                  <a:gd name="T7" fmla="*/ 59 h 156"/>
                </a:gdLst>
                <a:ahLst/>
                <a:cxnLst>
                  <a:cxn ang="0">
                    <a:pos x="T0" y="T1"/>
                  </a:cxn>
                  <a:cxn ang="0">
                    <a:pos x="T2" y="T3"/>
                  </a:cxn>
                  <a:cxn ang="0">
                    <a:pos x="T4" y="T5"/>
                  </a:cxn>
                  <a:cxn ang="0">
                    <a:pos x="T6" y="T7"/>
                  </a:cxn>
                </a:cxnLst>
                <a:rect l="0" t="0" r="r" b="b"/>
                <a:pathLst>
                  <a:path w="92" h="156">
                    <a:moveTo>
                      <a:pt x="0" y="59"/>
                    </a:moveTo>
                    <a:lnTo>
                      <a:pt x="24" y="156"/>
                    </a:lnTo>
                    <a:lnTo>
                      <a:pt x="92" y="0"/>
                    </a:lnTo>
                    <a:lnTo>
                      <a:pt x="0" y="59"/>
                    </a:lnTo>
                    <a:close/>
                  </a:path>
                </a:pathLst>
              </a:custGeom>
              <a:solidFill>
                <a:srgbClr val="7D7461"/>
              </a:solidFill>
              <a:ln w="4763" cap="flat">
                <a:solidFill>
                  <a:srgbClr val="7D746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3" name="Freeform 185"/>
              <p:cNvSpPr>
                <a:spLocks/>
              </p:cNvSpPr>
              <p:nvPr/>
            </p:nvSpPr>
            <p:spPr bwMode="auto">
              <a:xfrm>
                <a:off x="3024188" y="4800600"/>
                <a:ext cx="522288" cy="493712"/>
              </a:xfrm>
              <a:custGeom>
                <a:avLst/>
                <a:gdLst>
                  <a:gd name="T0" fmla="*/ 227 w 329"/>
                  <a:gd name="T1" fmla="*/ 311 h 311"/>
                  <a:gd name="T2" fmla="*/ 329 w 329"/>
                  <a:gd name="T3" fmla="*/ 63 h 311"/>
                  <a:gd name="T4" fmla="*/ 0 w 329"/>
                  <a:gd name="T5" fmla="*/ 0 h 311"/>
                  <a:gd name="T6" fmla="*/ 227 w 329"/>
                  <a:gd name="T7" fmla="*/ 311 h 311"/>
                </a:gdLst>
                <a:ahLst/>
                <a:cxnLst>
                  <a:cxn ang="0">
                    <a:pos x="T0" y="T1"/>
                  </a:cxn>
                  <a:cxn ang="0">
                    <a:pos x="T2" y="T3"/>
                  </a:cxn>
                  <a:cxn ang="0">
                    <a:pos x="T4" y="T5"/>
                  </a:cxn>
                  <a:cxn ang="0">
                    <a:pos x="T6" y="T7"/>
                  </a:cxn>
                </a:cxnLst>
                <a:rect l="0" t="0" r="r" b="b"/>
                <a:pathLst>
                  <a:path w="329" h="311">
                    <a:moveTo>
                      <a:pt x="227" y="311"/>
                    </a:moveTo>
                    <a:lnTo>
                      <a:pt x="329" y="63"/>
                    </a:lnTo>
                    <a:lnTo>
                      <a:pt x="0" y="0"/>
                    </a:lnTo>
                    <a:lnTo>
                      <a:pt x="227" y="311"/>
                    </a:lnTo>
                    <a:close/>
                  </a:path>
                </a:pathLst>
              </a:custGeom>
              <a:solidFill>
                <a:srgbClr val="706754"/>
              </a:solidFill>
              <a:ln w="4763" cap="flat">
                <a:solidFill>
                  <a:srgbClr val="70675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4" name="Freeform 186"/>
              <p:cNvSpPr>
                <a:spLocks/>
              </p:cNvSpPr>
              <p:nvPr/>
            </p:nvSpPr>
            <p:spPr bwMode="auto">
              <a:xfrm>
                <a:off x="3384550" y="4900613"/>
                <a:ext cx="161925" cy="393700"/>
              </a:xfrm>
              <a:custGeom>
                <a:avLst/>
                <a:gdLst>
                  <a:gd name="T0" fmla="*/ 92 w 102"/>
                  <a:gd name="T1" fmla="*/ 189 h 248"/>
                  <a:gd name="T2" fmla="*/ 92 w 102"/>
                  <a:gd name="T3" fmla="*/ 186 h 248"/>
                  <a:gd name="T4" fmla="*/ 102 w 102"/>
                  <a:gd name="T5" fmla="*/ 0 h 248"/>
                  <a:gd name="T6" fmla="*/ 0 w 102"/>
                  <a:gd name="T7" fmla="*/ 248 h 248"/>
                  <a:gd name="T8" fmla="*/ 92 w 102"/>
                  <a:gd name="T9" fmla="*/ 189 h 248"/>
                </a:gdLst>
                <a:ahLst/>
                <a:cxnLst>
                  <a:cxn ang="0">
                    <a:pos x="T0" y="T1"/>
                  </a:cxn>
                  <a:cxn ang="0">
                    <a:pos x="T2" y="T3"/>
                  </a:cxn>
                  <a:cxn ang="0">
                    <a:pos x="T4" y="T5"/>
                  </a:cxn>
                  <a:cxn ang="0">
                    <a:pos x="T6" y="T7"/>
                  </a:cxn>
                  <a:cxn ang="0">
                    <a:pos x="T8" y="T9"/>
                  </a:cxn>
                </a:cxnLst>
                <a:rect l="0" t="0" r="r" b="b"/>
                <a:pathLst>
                  <a:path w="102" h="248">
                    <a:moveTo>
                      <a:pt x="92" y="189"/>
                    </a:moveTo>
                    <a:lnTo>
                      <a:pt x="92" y="186"/>
                    </a:lnTo>
                    <a:lnTo>
                      <a:pt x="102" y="0"/>
                    </a:lnTo>
                    <a:lnTo>
                      <a:pt x="0" y="248"/>
                    </a:lnTo>
                    <a:lnTo>
                      <a:pt x="92" y="189"/>
                    </a:lnTo>
                    <a:close/>
                  </a:path>
                </a:pathLst>
              </a:custGeom>
              <a:solidFill>
                <a:srgbClr val="A19887"/>
              </a:solidFill>
              <a:ln w="4763" cap="flat">
                <a:solidFill>
                  <a:srgbClr val="A1988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5" name="Freeform 187"/>
              <p:cNvSpPr>
                <a:spLocks/>
              </p:cNvSpPr>
              <p:nvPr/>
            </p:nvSpPr>
            <p:spPr bwMode="auto">
              <a:xfrm>
                <a:off x="3024188" y="4659313"/>
                <a:ext cx="522288" cy="241300"/>
              </a:xfrm>
              <a:custGeom>
                <a:avLst/>
                <a:gdLst>
                  <a:gd name="T0" fmla="*/ 329 w 329"/>
                  <a:gd name="T1" fmla="*/ 152 h 152"/>
                  <a:gd name="T2" fmla="*/ 305 w 329"/>
                  <a:gd name="T3" fmla="*/ 95 h 152"/>
                  <a:gd name="T4" fmla="*/ 73 w 329"/>
                  <a:gd name="T5" fmla="*/ 0 h 152"/>
                  <a:gd name="T6" fmla="*/ 0 w 329"/>
                  <a:gd name="T7" fmla="*/ 89 h 152"/>
                  <a:gd name="T8" fmla="*/ 329 w 329"/>
                  <a:gd name="T9" fmla="*/ 152 h 152"/>
                </a:gdLst>
                <a:ahLst/>
                <a:cxnLst>
                  <a:cxn ang="0">
                    <a:pos x="T0" y="T1"/>
                  </a:cxn>
                  <a:cxn ang="0">
                    <a:pos x="T2" y="T3"/>
                  </a:cxn>
                  <a:cxn ang="0">
                    <a:pos x="T4" y="T5"/>
                  </a:cxn>
                  <a:cxn ang="0">
                    <a:pos x="T6" y="T7"/>
                  </a:cxn>
                  <a:cxn ang="0">
                    <a:pos x="T8" y="T9"/>
                  </a:cxn>
                </a:cxnLst>
                <a:rect l="0" t="0" r="r" b="b"/>
                <a:pathLst>
                  <a:path w="329" h="152">
                    <a:moveTo>
                      <a:pt x="329" y="152"/>
                    </a:moveTo>
                    <a:lnTo>
                      <a:pt x="305" y="95"/>
                    </a:lnTo>
                    <a:lnTo>
                      <a:pt x="73" y="0"/>
                    </a:lnTo>
                    <a:lnTo>
                      <a:pt x="0" y="89"/>
                    </a:lnTo>
                    <a:lnTo>
                      <a:pt x="329" y="152"/>
                    </a:lnTo>
                    <a:close/>
                  </a:path>
                </a:pathLst>
              </a:custGeom>
              <a:solidFill>
                <a:srgbClr val="9F9683"/>
              </a:solidFill>
              <a:ln w="4763" cap="flat">
                <a:solidFill>
                  <a:srgbClr val="9F9683"/>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6" name="Freeform 188"/>
              <p:cNvSpPr>
                <a:spLocks/>
              </p:cNvSpPr>
              <p:nvPr/>
            </p:nvSpPr>
            <p:spPr bwMode="auto">
              <a:xfrm>
                <a:off x="2928938" y="4454525"/>
                <a:ext cx="98425" cy="346075"/>
              </a:xfrm>
              <a:custGeom>
                <a:avLst/>
                <a:gdLst>
                  <a:gd name="T0" fmla="*/ 62 w 62"/>
                  <a:gd name="T1" fmla="*/ 51 h 218"/>
                  <a:gd name="T2" fmla="*/ 19 w 62"/>
                  <a:gd name="T3" fmla="*/ 5 h 218"/>
                  <a:gd name="T4" fmla="*/ 0 w 62"/>
                  <a:gd name="T5" fmla="*/ 0 h 218"/>
                  <a:gd name="T6" fmla="*/ 60 w 62"/>
                  <a:gd name="T7" fmla="*/ 218 h 218"/>
                  <a:gd name="T8" fmla="*/ 62 w 62"/>
                  <a:gd name="T9" fmla="*/ 51 h 218"/>
                </a:gdLst>
                <a:ahLst/>
                <a:cxnLst>
                  <a:cxn ang="0">
                    <a:pos x="T0" y="T1"/>
                  </a:cxn>
                  <a:cxn ang="0">
                    <a:pos x="T2" y="T3"/>
                  </a:cxn>
                  <a:cxn ang="0">
                    <a:pos x="T4" y="T5"/>
                  </a:cxn>
                  <a:cxn ang="0">
                    <a:pos x="T6" y="T7"/>
                  </a:cxn>
                  <a:cxn ang="0">
                    <a:pos x="T8" y="T9"/>
                  </a:cxn>
                </a:cxnLst>
                <a:rect l="0" t="0" r="r" b="b"/>
                <a:pathLst>
                  <a:path w="62" h="218">
                    <a:moveTo>
                      <a:pt x="62" y="51"/>
                    </a:moveTo>
                    <a:lnTo>
                      <a:pt x="19" y="5"/>
                    </a:lnTo>
                    <a:lnTo>
                      <a:pt x="0" y="0"/>
                    </a:lnTo>
                    <a:lnTo>
                      <a:pt x="60" y="218"/>
                    </a:lnTo>
                    <a:lnTo>
                      <a:pt x="62" y="51"/>
                    </a:lnTo>
                    <a:close/>
                  </a:path>
                </a:pathLst>
              </a:custGeom>
              <a:solidFill>
                <a:srgbClr val="7F7764"/>
              </a:solidFill>
              <a:ln w="4763" cap="flat">
                <a:solidFill>
                  <a:srgbClr val="7F776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7" name="Freeform 189"/>
              <p:cNvSpPr>
                <a:spLocks/>
              </p:cNvSpPr>
              <p:nvPr/>
            </p:nvSpPr>
            <p:spPr bwMode="auto">
              <a:xfrm>
                <a:off x="3024188" y="4535488"/>
                <a:ext cx="115888" cy="265112"/>
              </a:xfrm>
              <a:custGeom>
                <a:avLst/>
                <a:gdLst>
                  <a:gd name="T0" fmla="*/ 73 w 73"/>
                  <a:gd name="T1" fmla="*/ 78 h 167"/>
                  <a:gd name="T2" fmla="*/ 67 w 73"/>
                  <a:gd name="T3" fmla="*/ 14 h 167"/>
                  <a:gd name="T4" fmla="*/ 2 w 73"/>
                  <a:gd name="T5" fmla="*/ 0 h 167"/>
                  <a:gd name="T6" fmla="*/ 0 w 73"/>
                  <a:gd name="T7" fmla="*/ 167 h 167"/>
                  <a:gd name="T8" fmla="*/ 73 w 73"/>
                  <a:gd name="T9" fmla="*/ 78 h 167"/>
                </a:gdLst>
                <a:ahLst/>
                <a:cxnLst>
                  <a:cxn ang="0">
                    <a:pos x="T0" y="T1"/>
                  </a:cxn>
                  <a:cxn ang="0">
                    <a:pos x="T2" y="T3"/>
                  </a:cxn>
                  <a:cxn ang="0">
                    <a:pos x="T4" y="T5"/>
                  </a:cxn>
                  <a:cxn ang="0">
                    <a:pos x="T6" y="T7"/>
                  </a:cxn>
                  <a:cxn ang="0">
                    <a:pos x="T8" y="T9"/>
                  </a:cxn>
                </a:cxnLst>
                <a:rect l="0" t="0" r="r" b="b"/>
                <a:pathLst>
                  <a:path w="73" h="167">
                    <a:moveTo>
                      <a:pt x="73" y="78"/>
                    </a:moveTo>
                    <a:lnTo>
                      <a:pt x="67" y="14"/>
                    </a:lnTo>
                    <a:lnTo>
                      <a:pt x="2" y="0"/>
                    </a:lnTo>
                    <a:lnTo>
                      <a:pt x="0" y="167"/>
                    </a:lnTo>
                    <a:lnTo>
                      <a:pt x="73" y="78"/>
                    </a:lnTo>
                    <a:close/>
                  </a:path>
                </a:pathLst>
              </a:custGeom>
              <a:solidFill>
                <a:srgbClr val="605A4C"/>
              </a:solidFill>
              <a:ln w="4763" cap="flat">
                <a:solidFill>
                  <a:srgbClr val="605A4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8" name="Freeform 190"/>
              <p:cNvSpPr>
                <a:spLocks/>
              </p:cNvSpPr>
              <p:nvPr/>
            </p:nvSpPr>
            <p:spPr bwMode="auto">
              <a:xfrm>
                <a:off x="3001963" y="2781300"/>
                <a:ext cx="168275" cy="395287"/>
              </a:xfrm>
              <a:custGeom>
                <a:avLst/>
                <a:gdLst>
                  <a:gd name="T0" fmla="*/ 89 w 106"/>
                  <a:gd name="T1" fmla="*/ 81 h 249"/>
                  <a:gd name="T2" fmla="*/ 0 w 106"/>
                  <a:gd name="T3" fmla="*/ 0 h 249"/>
                  <a:gd name="T4" fmla="*/ 106 w 106"/>
                  <a:gd name="T5" fmla="*/ 249 h 249"/>
                  <a:gd name="T6" fmla="*/ 89 w 106"/>
                  <a:gd name="T7" fmla="*/ 81 h 249"/>
                </a:gdLst>
                <a:ahLst/>
                <a:cxnLst>
                  <a:cxn ang="0">
                    <a:pos x="T0" y="T1"/>
                  </a:cxn>
                  <a:cxn ang="0">
                    <a:pos x="T2" y="T3"/>
                  </a:cxn>
                  <a:cxn ang="0">
                    <a:pos x="T4" y="T5"/>
                  </a:cxn>
                  <a:cxn ang="0">
                    <a:pos x="T6" y="T7"/>
                  </a:cxn>
                </a:cxnLst>
                <a:rect l="0" t="0" r="r" b="b"/>
                <a:pathLst>
                  <a:path w="106" h="249">
                    <a:moveTo>
                      <a:pt x="89" y="81"/>
                    </a:moveTo>
                    <a:lnTo>
                      <a:pt x="0" y="0"/>
                    </a:lnTo>
                    <a:lnTo>
                      <a:pt x="106" y="249"/>
                    </a:lnTo>
                    <a:lnTo>
                      <a:pt x="89" y="81"/>
                    </a:lnTo>
                    <a:close/>
                  </a:path>
                </a:pathLst>
              </a:custGeom>
              <a:solidFill>
                <a:srgbClr val="D4CBB8"/>
              </a:solidFill>
              <a:ln w="4763" cap="flat">
                <a:solidFill>
                  <a:srgbClr val="D4CBB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9" name="Freeform 191"/>
              <p:cNvSpPr>
                <a:spLocks/>
              </p:cNvSpPr>
              <p:nvPr/>
            </p:nvSpPr>
            <p:spPr bwMode="auto">
              <a:xfrm>
                <a:off x="2916238" y="2105025"/>
                <a:ext cx="254000" cy="273050"/>
              </a:xfrm>
              <a:custGeom>
                <a:avLst/>
                <a:gdLst>
                  <a:gd name="T0" fmla="*/ 160 w 160"/>
                  <a:gd name="T1" fmla="*/ 59 h 172"/>
                  <a:gd name="T2" fmla="*/ 146 w 160"/>
                  <a:gd name="T3" fmla="*/ 0 h 172"/>
                  <a:gd name="T4" fmla="*/ 0 w 160"/>
                  <a:gd name="T5" fmla="*/ 94 h 172"/>
                  <a:gd name="T6" fmla="*/ 79 w 160"/>
                  <a:gd name="T7" fmla="*/ 172 h 172"/>
                  <a:gd name="T8" fmla="*/ 160 w 160"/>
                  <a:gd name="T9" fmla="*/ 59 h 172"/>
                </a:gdLst>
                <a:ahLst/>
                <a:cxnLst>
                  <a:cxn ang="0">
                    <a:pos x="T0" y="T1"/>
                  </a:cxn>
                  <a:cxn ang="0">
                    <a:pos x="T2" y="T3"/>
                  </a:cxn>
                  <a:cxn ang="0">
                    <a:pos x="T4" y="T5"/>
                  </a:cxn>
                  <a:cxn ang="0">
                    <a:pos x="T6" y="T7"/>
                  </a:cxn>
                  <a:cxn ang="0">
                    <a:pos x="T8" y="T9"/>
                  </a:cxn>
                </a:cxnLst>
                <a:rect l="0" t="0" r="r" b="b"/>
                <a:pathLst>
                  <a:path w="160" h="172">
                    <a:moveTo>
                      <a:pt x="160" y="59"/>
                    </a:moveTo>
                    <a:lnTo>
                      <a:pt x="146" y="0"/>
                    </a:lnTo>
                    <a:lnTo>
                      <a:pt x="0" y="94"/>
                    </a:lnTo>
                    <a:lnTo>
                      <a:pt x="79" y="172"/>
                    </a:lnTo>
                    <a:lnTo>
                      <a:pt x="160" y="59"/>
                    </a:lnTo>
                    <a:close/>
                  </a:path>
                </a:pathLst>
              </a:custGeom>
              <a:solidFill>
                <a:srgbClr val="C1B2A2"/>
              </a:solidFill>
              <a:ln w="4763" cap="flat">
                <a:solidFill>
                  <a:srgbClr val="C1B2A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0" name="Freeform 192"/>
              <p:cNvSpPr>
                <a:spLocks/>
              </p:cNvSpPr>
              <p:nvPr/>
            </p:nvSpPr>
            <p:spPr bwMode="auto">
              <a:xfrm>
                <a:off x="2706688" y="4870450"/>
                <a:ext cx="282575" cy="295275"/>
              </a:xfrm>
              <a:custGeom>
                <a:avLst/>
                <a:gdLst>
                  <a:gd name="T0" fmla="*/ 89 w 178"/>
                  <a:gd name="T1" fmla="*/ 137 h 186"/>
                  <a:gd name="T2" fmla="*/ 178 w 178"/>
                  <a:gd name="T3" fmla="*/ 186 h 186"/>
                  <a:gd name="T4" fmla="*/ 0 w 178"/>
                  <a:gd name="T5" fmla="*/ 0 h 186"/>
                  <a:gd name="T6" fmla="*/ 89 w 178"/>
                  <a:gd name="T7" fmla="*/ 137 h 186"/>
                </a:gdLst>
                <a:ahLst/>
                <a:cxnLst>
                  <a:cxn ang="0">
                    <a:pos x="T0" y="T1"/>
                  </a:cxn>
                  <a:cxn ang="0">
                    <a:pos x="T2" y="T3"/>
                  </a:cxn>
                  <a:cxn ang="0">
                    <a:pos x="T4" y="T5"/>
                  </a:cxn>
                  <a:cxn ang="0">
                    <a:pos x="T6" y="T7"/>
                  </a:cxn>
                </a:cxnLst>
                <a:rect l="0" t="0" r="r" b="b"/>
                <a:pathLst>
                  <a:path w="178" h="186">
                    <a:moveTo>
                      <a:pt x="89" y="137"/>
                    </a:moveTo>
                    <a:lnTo>
                      <a:pt x="178" y="186"/>
                    </a:lnTo>
                    <a:lnTo>
                      <a:pt x="0" y="0"/>
                    </a:lnTo>
                    <a:lnTo>
                      <a:pt x="89" y="137"/>
                    </a:lnTo>
                    <a:close/>
                  </a:path>
                </a:pathLst>
              </a:custGeom>
              <a:solidFill>
                <a:srgbClr val="6A624F"/>
              </a:solidFill>
              <a:ln w="4763" cap="flat">
                <a:solidFill>
                  <a:srgbClr val="6A624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1" name="Freeform 193"/>
              <p:cNvSpPr>
                <a:spLocks/>
              </p:cNvSpPr>
              <p:nvPr/>
            </p:nvSpPr>
            <p:spPr bwMode="auto">
              <a:xfrm>
                <a:off x="2625725" y="4386263"/>
                <a:ext cx="300038" cy="136525"/>
              </a:xfrm>
              <a:custGeom>
                <a:avLst/>
                <a:gdLst>
                  <a:gd name="T0" fmla="*/ 75 w 189"/>
                  <a:gd name="T1" fmla="*/ 0 h 86"/>
                  <a:gd name="T2" fmla="*/ 0 w 189"/>
                  <a:gd name="T3" fmla="*/ 86 h 86"/>
                  <a:gd name="T4" fmla="*/ 189 w 189"/>
                  <a:gd name="T5" fmla="*/ 40 h 86"/>
                  <a:gd name="T6" fmla="*/ 75 w 189"/>
                  <a:gd name="T7" fmla="*/ 0 h 86"/>
                </a:gdLst>
                <a:ahLst/>
                <a:cxnLst>
                  <a:cxn ang="0">
                    <a:pos x="T0" y="T1"/>
                  </a:cxn>
                  <a:cxn ang="0">
                    <a:pos x="T2" y="T3"/>
                  </a:cxn>
                  <a:cxn ang="0">
                    <a:pos x="T4" y="T5"/>
                  </a:cxn>
                  <a:cxn ang="0">
                    <a:pos x="T6" y="T7"/>
                  </a:cxn>
                </a:cxnLst>
                <a:rect l="0" t="0" r="r" b="b"/>
                <a:pathLst>
                  <a:path w="189" h="86">
                    <a:moveTo>
                      <a:pt x="75" y="0"/>
                    </a:moveTo>
                    <a:lnTo>
                      <a:pt x="0" y="86"/>
                    </a:lnTo>
                    <a:lnTo>
                      <a:pt x="189" y="40"/>
                    </a:lnTo>
                    <a:lnTo>
                      <a:pt x="75" y="0"/>
                    </a:lnTo>
                    <a:close/>
                  </a:path>
                </a:pathLst>
              </a:custGeom>
              <a:solidFill>
                <a:srgbClr val="B0AB8C"/>
              </a:solidFill>
              <a:ln w="4763" cap="flat">
                <a:solidFill>
                  <a:srgbClr val="B0AB8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2" name="Freeform 194"/>
              <p:cNvSpPr>
                <a:spLocks/>
              </p:cNvSpPr>
              <p:nvPr/>
            </p:nvSpPr>
            <p:spPr bwMode="auto">
              <a:xfrm>
                <a:off x="2466975" y="3925888"/>
                <a:ext cx="136525" cy="193675"/>
              </a:xfrm>
              <a:custGeom>
                <a:avLst/>
                <a:gdLst>
                  <a:gd name="T0" fmla="*/ 37 w 86"/>
                  <a:gd name="T1" fmla="*/ 122 h 122"/>
                  <a:gd name="T2" fmla="*/ 86 w 86"/>
                  <a:gd name="T3" fmla="*/ 46 h 122"/>
                  <a:gd name="T4" fmla="*/ 0 w 86"/>
                  <a:gd name="T5" fmla="*/ 0 h 122"/>
                  <a:gd name="T6" fmla="*/ 37 w 86"/>
                  <a:gd name="T7" fmla="*/ 122 h 122"/>
                </a:gdLst>
                <a:ahLst/>
                <a:cxnLst>
                  <a:cxn ang="0">
                    <a:pos x="T0" y="T1"/>
                  </a:cxn>
                  <a:cxn ang="0">
                    <a:pos x="T2" y="T3"/>
                  </a:cxn>
                  <a:cxn ang="0">
                    <a:pos x="T4" y="T5"/>
                  </a:cxn>
                  <a:cxn ang="0">
                    <a:pos x="T6" y="T7"/>
                  </a:cxn>
                </a:cxnLst>
                <a:rect l="0" t="0" r="r" b="b"/>
                <a:pathLst>
                  <a:path w="86" h="122">
                    <a:moveTo>
                      <a:pt x="37" y="122"/>
                    </a:moveTo>
                    <a:lnTo>
                      <a:pt x="86" y="46"/>
                    </a:lnTo>
                    <a:lnTo>
                      <a:pt x="0" y="0"/>
                    </a:lnTo>
                    <a:lnTo>
                      <a:pt x="37" y="122"/>
                    </a:lnTo>
                    <a:close/>
                  </a:path>
                </a:pathLst>
              </a:custGeom>
              <a:solidFill>
                <a:srgbClr val="B0AB8C"/>
              </a:solidFill>
              <a:ln w="4763" cap="flat">
                <a:solidFill>
                  <a:srgbClr val="B0AB8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3" name="Freeform 195"/>
              <p:cNvSpPr>
                <a:spLocks/>
              </p:cNvSpPr>
              <p:nvPr/>
            </p:nvSpPr>
            <p:spPr bwMode="auto">
              <a:xfrm>
                <a:off x="2998788" y="3176588"/>
                <a:ext cx="187325" cy="196850"/>
              </a:xfrm>
              <a:custGeom>
                <a:avLst/>
                <a:gdLst>
                  <a:gd name="T0" fmla="*/ 118 w 118"/>
                  <a:gd name="T1" fmla="*/ 119 h 124"/>
                  <a:gd name="T2" fmla="*/ 108 w 118"/>
                  <a:gd name="T3" fmla="*/ 0 h 124"/>
                  <a:gd name="T4" fmla="*/ 0 w 118"/>
                  <a:gd name="T5" fmla="*/ 124 h 124"/>
                  <a:gd name="T6" fmla="*/ 118 w 118"/>
                  <a:gd name="T7" fmla="*/ 119 h 124"/>
                </a:gdLst>
                <a:ahLst/>
                <a:cxnLst>
                  <a:cxn ang="0">
                    <a:pos x="T0" y="T1"/>
                  </a:cxn>
                  <a:cxn ang="0">
                    <a:pos x="T2" y="T3"/>
                  </a:cxn>
                  <a:cxn ang="0">
                    <a:pos x="T4" y="T5"/>
                  </a:cxn>
                  <a:cxn ang="0">
                    <a:pos x="T6" y="T7"/>
                  </a:cxn>
                </a:cxnLst>
                <a:rect l="0" t="0" r="r" b="b"/>
                <a:pathLst>
                  <a:path w="118" h="124">
                    <a:moveTo>
                      <a:pt x="118" y="119"/>
                    </a:moveTo>
                    <a:lnTo>
                      <a:pt x="108" y="0"/>
                    </a:lnTo>
                    <a:lnTo>
                      <a:pt x="0" y="124"/>
                    </a:lnTo>
                    <a:lnTo>
                      <a:pt x="118" y="119"/>
                    </a:lnTo>
                    <a:close/>
                  </a:path>
                </a:pathLst>
              </a:custGeom>
              <a:solidFill>
                <a:srgbClr val="C9C5B1"/>
              </a:solidFill>
              <a:ln w="4763" cap="flat">
                <a:solidFill>
                  <a:srgbClr val="C9C5B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4" name="Freeform 196"/>
              <p:cNvSpPr>
                <a:spLocks/>
              </p:cNvSpPr>
              <p:nvPr/>
            </p:nvSpPr>
            <p:spPr bwMode="auto">
              <a:xfrm>
                <a:off x="2878138" y="2781300"/>
                <a:ext cx="292100" cy="395287"/>
              </a:xfrm>
              <a:custGeom>
                <a:avLst/>
                <a:gdLst>
                  <a:gd name="T0" fmla="*/ 184 w 184"/>
                  <a:gd name="T1" fmla="*/ 249 h 249"/>
                  <a:gd name="T2" fmla="*/ 78 w 184"/>
                  <a:gd name="T3" fmla="*/ 0 h 249"/>
                  <a:gd name="T4" fmla="*/ 0 w 184"/>
                  <a:gd name="T5" fmla="*/ 157 h 249"/>
                  <a:gd name="T6" fmla="*/ 184 w 184"/>
                  <a:gd name="T7" fmla="*/ 249 h 249"/>
                  <a:gd name="T8" fmla="*/ 184 w 184"/>
                  <a:gd name="T9" fmla="*/ 249 h 249"/>
                </a:gdLst>
                <a:ahLst/>
                <a:cxnLst>
                  <a:cxn ang="0">
                    <a:pos x="T0" y="T1"/>
                  </a:cxn>
                  <a:cxn ang="0">
                    <a:pos x="T2" y="T3"/>
                  </a:cxn>
                  <a:cxn ang="0">
                    <a:pos x="T4" y="T5"/>
                  </a:cxn>
                  <a:cxn ang="0">
                    <a:pos x="T6" y="T7"/>
                  </a:cxn>
                  <a:cxn ang="0">
                    <a:pos x="T8" y="T9"/>
                  </a:cxn>
                </a:cxnLst>
                <a:rect l="0" t="0" r="r" b="b"/>
                <a:pathLst>
                  <a:path w="184" h="249">
                    <a:moveTo>
                      <a:pt x="184" y="249"/>
                    </a:moveTo>
                    <a:lnTo>
                      <a:pt x="78" y="0"/>
                    </a:lnTo>
                    <a:lnTo>
                      <a:pt x="0" y="157"/>
                    </a:lnTo>
                    <a:lnTo>
                      <a:pt x="184" y="249"/>
                    </a:lnTo>
                    <a:lnTo>
                      <a:pt x="184" y="249"/>
                    </a:lnTo>
                    <a:close/>
                  </a:path>
                </a:pathLst>
              </a:custGeom>
              <a:solidFill>
                <a:srgbClr val="847B68"/>
              </a:solidFill>
              <a:ln w="4763" cap="flat">
                <a:solidFill>
                  <a:srgbClr val="847B6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5" name="Freeform 197"/>
              <p:cNvSpPr>
                <a:spLocks/>
              </p:cNvSpPr>
              <p:nvPr/>
            </p:nvSpPr>
            <p:spPr bwMode="auto">
              <a:xfrm>
                <a:off x="3084513" y="2627313"/>
                <a:ext cx="244475" cy="209550"/>
              </a:xfrm>
              <a:custGeom>
                <a:avLst/>
                <a:gdLst>
                  <a:gd name="T0" fmla="*/ 0 w 154"/>
                  <a:gd name="T1" fmla="*/ 33 h 132"/>
                  <a:gd name="T2" fmla="*/ 78 w 154"/>
                  <a:gd name="T3" fmla="*/ 132 h 132"/>
                  <a:gd name="T4" fmla="*/ 118 w 154"/>
                  <a:gd name="T5" fmla="*/ 51 h 132"/>
                  <a:gd name="T6" fmla="*/ 154 w 154"/>
                  <a:gd name="T7" fmla="*/ 0 h 132"/>
                  <a:gd name="T8" fmla="*/ 154 w 154"/>
                  <a:gd name="T9" fmla="*/ 0 h 132"/>
                  <a:gd name="T10" fmla="*/ 0 w 154"/>
                  <a:gd name="T11" fmla="*/ 33 h 132"/>
                </a:gdLst>
                <a:ahLst/>
                <a:cxnLst>
                  <a:cxn ang="0">
                    <a:pos x="T0" y="T1"/>
                  </a:cxn>
                  <a:cxn ang="0">
                    <a:pos x="T2" y="T3"/>
                  </a:cxn>
                  <a:cxn ang="0">
                    <a:pos x="T4" y="T5"/>
                  </a:cxn>
                  <a:cxn ang="0">
                    <a:pos x="T6" y="T7"/>
                  </a:cxn>
                  <a:cxn ang="0">
                    <a:pos x="T8" y="T9"/>
                  </a:cxn>
                  <a:cxn ang="0">
                    <a:pos x="T10" y="T11"/>
                  </a:cxn>
                </a:cxnLst>
                <a:rect l="0" t="0" r="r" b="b"/>
                <a:pathLst>
                  <a:path w="154" h="132">
                    <a:moveTo>
                      <a:pt x="0" y="33"/>
                    </a:moveTo>
                    <a:lnTo>
                      <a:pt x="78" y="132"/>
                    </a:lnTo>
                    <a:lnTo>
                      <a:pt x="118" y="51"/>
                    </a:lnTo>
                    <a:lnTo>
                      <a:pt x="154" y="0"/>
                    </a:lnTo>
                    <a:lnTo>
                      <a:pt x="154" y="0"/>
                    </a:lnTo>
                    <a:lnTo>
                      <a:pt x="0" y="33"/>
                    </a:lnTo>
                    <a:close/>
                  </a:path>
                </a:pathLst>
              </a:custGeom>
              <a:solidFill>
                <a:srgbClr val="AEA996"/>
              </a:solidFill>
              <a:ln w="4763" cap="flat">
                <a:solidFill>
                  <a:srgbClr val="AEA99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6" name="Freeform 198"/>
              <p:cNvSpPr>
                <a:spLocks/>
              </p:cNvSpPr>
              <p:nvPr/>
            </p:nvSpPr>
            <p:spPr bwMode="auto">
              <a:xfrm>
                <a:off x="3157538" y="2301875"/>
                <a:ext cx="131763" cy="304800"/>
              </a:xfrm>
              <a:custGeom>
                <a:avLst/>
                <a:gdLst>
                  <a:gd name="T0" fmla="*/ 83 w 83"/>
                  <a:gd name="T1" fmla="*/ 0 h 192"/>
                  <a:gd name="T2" fmla="*/ 0 w 83"/>
                  <a:gd name="T3" fmla="*/ 102 h 192"/>
                  <a:gd name="T4" fmla="*/ 2 w 83"/>
                  <a:gd name="T5" fmla="*/ 135 h 192"/>
                  <a:gd name="T6" fmla="*/ 27 w 83"/>
                  <a:gd name="T7" fmla="*/ 165 h 192"/>
                  <a:gd name="T8" fmla="*/ 78 w 83"/>
                  <a:gd name="T9" fmla="*/ 192 h 192"/>
                  <a:gd name="T10" fmla="*/ 83 w 83"/>
                  <a:gd name="T11" fmla="*/ 0 h 192"/>
                </a:gdLst>
                <a:ahLst/>
                <a:cxnLst>
                  <a:cxn ang="0">
                    <a:pos x="T0" y="T1"/>
                  </a:cxn>
                  <a:cxn ang="0">
                    <a:pos x="T2" y="T3"/>
                  </a:cxn>
                  <a:cxn ang="0">
                    <a:pos x="T4" y="T5"/>
                  </a:cxn>
                  <a:cxn ang="0">
                    <a:pos x="T6" y="T7"/>
                  </a:cxn>
                  <a:cxn ang="0">
                    <a:pos x="T8" y="T9"/>
                  </a:cxn>
                  <a:cxn ang="0">
                    <a:pos x="T10" y="T11"/>
                  </a:cxn>
                </a:cxnLst>
                <a:rect l="0" t="0" r="r" b="b"/>
                <a:pathLst>
                  <a:path w="83" h="192">
                    <a:moveTo>
                      <a:pt x="83" y="0"/>
                    </a:moveTo>
                    <a:lnTo>
                      <a:pt x="0" y="102"/>
                    </a:lnTo>
                    <a:lnTo>
                      <a:pt x="2" y="135"/>
                    </a:lnTo>
                    <a:lnTo>
                      <a:pt x="27" y="165"/>
                    </a:lnTo>
                    <a:lnTo>
                      <a:pt x="78" y="192"/>
                    </a:lnTo>
                    <a:lnTo>
                      <a:pt x="83" y="0"/>
                    </a:lnTo>
                    <a:close/>
                  </a:path>
                </a:pathLst>
              </a:custGeom>
              <a:solidFill>
                <a:srgbClr val="928A74"/>
              </a:solidFill>
              <a:ln w="4763" cap="flat">
                <a:solidFill>
                  <a:srgbClr val="928A7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7" name="Freeform 199"/>
              <p:cNvSpPr>
                <a:spLocks/>
              </p:cNvSpPr>
              <p:nvPr/>
            </p:nvSpPr>
            <p:spPr bwMode="auto">
              <a:xfrm>
                <a:off x="3084513" y="2563813"/>
                <a:ext cx="244475" cy="115887"/>
              </a:xfrm>
              <a:custGeom>
                <a:avLst/>
                <a:gdLst>
                  <a:gd name="T0" fmla="*/ 124 w 154"/>
                  <a:gd name="T1" fmla="*/ 27 h 73"/>
                  <a:gd name="T2" fmla="*/ 73 w 154"/>
                  <a:gd name="T3" fmla="*/ 0 h 73"/>
                  <a:gd name="T4" fmla="*/ 0 w 154"/>
                  <a:gd name="T5" fmla="*/ 73 h 73"/>
                  <a:gd name="T6" fmla="*/ 154 w 154"/>
                  <a:gd name="T7" fmla="*/ 40 h 73"/>
                  <a:gd name="T8" fmla="*/ 124 w 154"/>
                  <a:gd name="T9" fmla="*/ 27 h 73"/>
                </a:gdLst>
                <a:ahLst/>
                <a:cxnLst>
                  <a:cxn ang="0">
                    <a:pos x="T0" y="T1"/>
                  </a:cxn>
                  <a:cxn ang="0">
                    <a:pos x="T2" y="T3"/>
                  </a:cxn>
                  <a:cxn ang="0">
                    <a:pos x="T4" y="T5"/>
                  </a:cxn>
                  <a:cxn ang="0">
                    <a:pos x="T6" y="T7"/>
                  </a:cxn>
                  <a:cxn ang="0">
                    <a:pos x="T8" y="T9"/>
                  </a:cxn>
                </a:cxnLst>
                <a:rect l="0" t="0" r="r" b="b"/>
                <a:pathLst>
                  <a:path w="154" h="73">
                    <a:moveTo>
                      <a:pt x="124" y="27"/>
                    </a:moveTo>
                    <a:lnTo>
                      <a:pt x="73" y="0"/>
                    </a:lnTo>
                    <a:lnTo>
                      <a:pt x="0" y="73"/>
                    </a:lnTo>
                    <a:lnTo>
                      <a:pt x="154" y="40"/>
                    </a:lnTo>
                    <a:lnTo>
                      <a:pt x="124" y="27"/>
                    </a:lnTo>
                    <a:close/>
                  </a:path>
                </a:pathLst>
              </a:custGeom>
              <a:solidFill>
                <a:srgbClr val="CBBDB1"/>
              </a:solidFill>
              <a:ln w="4763" cap="flat">
                <a:solidFill>
                  <a:srgbClr val="CBBDB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8" name="Freeform 200"/>
              <p:cNvSpPr>
                <a:spLocks/>
              </p:cNvSpPr>
              <p:nvPr/>
            </p:nvSpPr>
            <p:spPr bwMode="auto">
              <a:xfrm>
                <a:off x="3281363" y="2284413"/>
                <a:ext cx="80963" cy="342900"/>
              </a:xfrm>
              <a:custGeom>
                <a:avLst/>
                <a:gdLst>
                  <a:gd name="T0" fmla="*/ 0 w 51"/>
                  <a:gd name="T1" fmla="*/ 203 h 216"/>
                  <a:gd name="T2" fmla="*/ 30 w 51"/>
                  <a:gd name="T3" fmla="*/ 216 h 216"/>
                  <a:gd name="T4" fmla="*/ 30 w 51"/>
                  <a:gd name="T5" fmla="*/ 216 h 216"/>
                  <a:gd name="T6" fmla="*/ 19 w 51"/>
                  <a:gd name="T7" fmla="*/ 173 h 216"/>
                  <a:gd name="T8" fmla="*/ 51 w 51"/>
                  <a:gd name="T9" fmla="*/ 138 h 216"/>
                  <a:gd name="T10" fmla="*/ 46 w 51"/>
                  <a:gd name="T11" fmla="*/ 0 h 216"/>
                  <a:gd name="T12" fmla="*/ 5 w 51"/>
                  <a:gd name="T13" fmla="*/ 11 h 216"/>
                  <a:gd name="T14" fmla="*/ 5 w 51"/>
                  <a:gd name="T15" fmla="*/ 11 h 216"/>
                  <a:gd name="T16" fmla="*/ 5 w 51"/>
                  <a:gd name="T17" fmla="*/ 11 h 216"/>
                  <a:gd name="T18" fmla="*/ 0 w 51"/>
                  <a:gd name="T19" fmla="*/ 20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216">
                    <a:moveTo>
                      <a:pt x="0" y="203"/>
                    </a:moveTo>
                    <a:lnTo>
                      <a:pt x="30" y="216"/>
                    </a:lnTo>
                    <a:lnTo>
                      <a:pt x="30" y="216"/>
                    </a:lnTo>
                    <a:lnTo>
                      <a:pt x="19" y="173"/>
                    </a:lnTo>
                    <a:lnTo>
                      <a:pt x="51" y="138"/>
                    </a:lnTo>
                    <a:lnTo>
                      <a:pt x="46" y="0"/>
                    </a:lnTo>
                    <a:lnTo>
                      <a:pt x="5" y="11"/>
                    </a:lnTo>
                    <a:lnTo>
                      <a:pt x="5" y="11"/>
                    </a:lnTo>
                    <a:lnTo>
                      <a:pt x="5" y="11"/>
                    </a:lnTo>
                    <a:lnTo>
                      <a:pt x="0" y="203"/>
                    </a:lnTo>
                    <a:close/>
                  </a:path>
                </a:pathLst>
              </a:custGeom>
              <a:solidFill>
                <a:srgbClr val="D5D5BD"/>
              </a:solidFill>
              <a:ln w="4763" cap="flat">
                <a:solidFill>
                  <a:srgbClr val="D5D5B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9" name="Freeform 201"/>
              <p:cNvSpPr>
                <a:spLocks/>
              </p:cNvSpPr>
              <p:nvPr/>
            </p:nvSpPr>
            <p:spPr bwMode="auto">
              <a:xfrm>
                <a:off x="2466975" y="3381375"/>
                <a:ext cx="287338" cy="617537"/>
              </a:xfrm>
              <a:custGeom>
                <a:avLst/>
                <a:gdLst>
                  <a:gd name="T0" fmla="*/ 100 w 181"/>
                  <a:gd name="T1" fmla="*/ 0 h 389"/>
                  <a:gd name="T2" fmla="*/ 0 w 181"/>
                  <a:gd name="T3" fmla="*/ 343 h 389"/>
                  <a:gd name="T4" fmla="*/ 86 w 181"/>
                  <a:gd name="T5" fmla="*/ 389 h 389"/>
                  <a:gd name="T6" fmla="*/ 86 w 181"/>
                  <a:gd name="T7" fmla="*/ 389 h 389"/>
                  <a:gd name="T8" fmla="*/ 181 w 181"/>
                  <a:gd name="T9" fmla="*/ 73 h 389"/>
                  <a:gd name="T10" fmla="*/ 100 w 181"/>
                  <a:gd name="T11" fmla="*/ 0 h 389"/>
                </a:gdLst>
                <a:ahLst/>
                <a:cxnLst>
                  <a:cxn ang="0">
                    <a:pos x="T0" y="T1"/>
                  </a:cxn>
                  <a:cxn ang="0">
                    <a:pos x="T2" y="T3"/>
                  </a:cxn>
                  <a:cxn ang="0">
                    <a:pos x="T4" y="T5"/>
                  </a:cxn>
                  <a:cxn ang="0">
                    <a:pos x="T6" y="T7"/>
                  </a:cxn>
                  <a:cxn ang="0">
                    <a:pos x="T8" y="T9"/>
                  </a:cxn>
                  <a:cxn ang="0">
                    <a:pos x="T10" y="T11"/>
                  </a:cxn>
                </a:cxnLst>
                <a:rect l="0" t="0" r="r" b="b"/>
                <a:pathLst>
                  <a:path w="181" h="389">
                    <a:moveTo>
                      <a:pt x="100" y="0"/>
                    </a:moveTo>
                    <a:lnTo>
                      <a:pt x="0" y="343"/>
                    </a:lnTo>
                    <a:lnTo>
                      <a:pt x="86" y="389"/>
                    </a:lnTo>
                    <a:lnTo>
                      <a:pt x="86" y="389"/>
                    </a:lnTo>
                    <a:lnTo>
                      <a:pt x="181" y="73"/>
                    </a:lnTo>
                    <a:lnTo>
                      <a:pt x="100" y="0"/>
                    </a:lnTo>
                    <a:close/>
                  </a:path>
                </a:pathLst>
              </a:custGeom>
              <a:solidFill>
                <a:srgbClr val="736A57"/>
              </a:solidFill>
              <a:ln w="4763" cap="flat">
                <a:solidFill>
                  <a:srgbClr val="736A5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0" name="Freeform 202"/>
              <p:cNvSpPr>
                <a:spLocks/>
              </p:cNvSpPr>
              <p:nvPr/>
            </p:nvSpPr>
            <p:spPr bwMode="auto">
              <a:xfrm>
                <a:off x="3041650" y="2301875"/>
                <a:ext cx="247650" cy="161925"/>
              </a:xfrm>
              <a:custGeom>
                <a:avLst/>
                <a:gdLst>
                  <a:gd name="T0" fmla="*/ 156 w 156"/>
                  <a:gd name="T1" fmla="*/ 0 h 102"/>
                  <a:gd name="T2" fmla="*/ 156 w 156"/>
                  <a:gd name="T3" fmla="*/ 0 h 102"/>
                  <a:gd name="T4" fmla="*/ 67 w 156"/>
                  <a:gd name="T5" fmla="*/ 48 h 102"/>
                  <a:gd name="T6" fmla="*/ 67 w 156"/>
                  <a:gd name="T7" fmla="*/ 21 h 102"/>
                  <a:gd name="T8" fmla="*/ 0 w 156"/>
                  <a:gd name="T9" fmla="*/ 48 h 102"/>
                  <a:gd name="T10" fmla="*/ 73 w 156"/>
                  <a:gd name="T11" fmla="*/ 102 h 102"/>
                  <a:gd name="T12" fmla="*/ 156 w 156"/>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56" h="102">
                    <a:moveTo>
                      <a:pt x="156" y="0"/>
                    </a:moveTo>
                    <a:lnTo>
                      <a:pt x="156" y="0"/>
                    </a:lnTo>
                    <a:lnTo>
                      <a:pt x="67" y="48"/>
                    </a:lnTo>
                    <a:lnTo>
                      <a:pt x="67" y="21"/>
                    </a:lnTo>
                    <a:lnTo>
                      <a:pt x="0" y="48"/>
                    </a:lnTo>
                    <a:lnTo>
                      <a:pt x="73" y="102"/>
                    </a:lnTo>
                    <a:lnTo>
                      <a:pt x="156" y="0"/>
                    </a:lnTo>
                    <a:close/>
                  </a:path>
                </a:pathLst>
              </a:custGeom>
              <a:solidFill>
                <a:srgbClr val="A99F8E"/>
              </a:solidFill>
              <a:ln w="4763" cap="flat">
                <a:solidFill>
                  <a:srgbClr val="A99F8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1" name="Freeform 203"/>
              <p:cNvSpPr>
                <a:spLocks/>
              </p:cNvSpPr>
              <p:nvPr/>
            </p:nvSpPr>
            <p:spPr bwMode="auto">
              <a:xfrm>
                <a:off x="2625725" y="2909888"/>
                <a:ext cx="544513" cy="587375"/>
              </a:xfrm>
              <a:custGeom>
                <a:avLst/>
                <a:gdLst>
                  <a:gd name="T0" fmla="*/ 343 w 343"/>
                  <a:gd name="T1" fmla="*/ 168 h 370"/>
                  <a:gd name="T2" fmla="*/ 159 w 343"/>
                  <a:gd name="T3" fmla="*/ 76 h 370"/>
                  <a:gd name="T4" fmla="*/ 45 w 343"/>
                  <a:gd name="T5" fmla="*/ 0 h 370"/>
                  <a:gd name="T6" fmla="*/ 0 w 343"/>
                  <a:gd name="T7" fmla="*/ 297 h 370"/>
                  <a:gd name="T8" fmla="*/ 81 w 343"/>
                  <a:gd name="T9" fmla="*/ 370 h 370"/>
                  <a:gd name="T10" fmla="*/ 235 w 343"/>
                  <a:gd name="T11" fmla="*/ 292 h 370"/>
                  <a:gd name="T12" fmla="*/ 343 w 343"/>
                  <a:gd name="T13" fmla="*/ 168 h 370"/>
                  <a:gd name="T14" fmla="*/ 343 w 343"/>
                  <a:gd name="T15" fmla="*/ 168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3" h="370">
                    <a:moveTo>
                      <a:pt x="343" y="168"/>
                    </a:moveTo>
                    <a:lnTo>
                      <a:pt x="159" y="76"/>
                    </a:lnTo>
                    <a:lnTo>
                      <a:pt x="45" y="0"/>
                    </a:lnTo>
                    <a:lnTo>
                      <a:pt x="0" y="297"/>
                    </a:lnTo>
                    <a:lnTo>
                      <a:pt x="81" y="370"/>
                    </a:lnTo>
                    <a:lnTo>
                      <a:pt x="235" y="292"/>
                    </a:lnTo>
                    <a:lnTo>
                      <a:pt x="343" y="168"/>
                    </a:lnTo>
                    <a:lnTo>
                      <a:pt x="343" y="168"/>
                    </a:lnTo>
                    <a:close/>
                  </a:path>
                </a:pathLst>
              </a:custGeom>
              <a:solidFill>
                <a:srgbClr val="BCB3A0"/>
              </a:solidFill>
              <a:ln w="4763" cap="flat">
                <a:solidFill>
                  <a:srgbClr val="BCB3A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2" name="Freeform 204"/>
              <p:cNvSpPr>
                <a:spLocks/>
              </p:cNvSpPr>
              <p:nvPr/>
            </p:nvSpPr>
            <p:spPr bwMode="auto">
              <a:xfrm>
                <a:off x="2603500" y="3373438"/>
                <a:ext cx="395288" cy="625475"/>
              </a:xfrm>
              <a:custGeom>
                <a:avLst/>
                <a:gdLst>
                  <a:gd name="T0" fmla="*/ 0 w 249"/>
                  <a:gd name="T1" fmla="*/ 394 h 394"/>
                  <a:gd name="T2" fmla="*/ 249 w 249"/>
                  <a:gd name="T3" fmla="*/ 0 h 394"/>
                  <a:gd name="T4" fmla="*/ 95 w 249"/>
                  <a:gd name="T5" fmla="*/ 78 h 394"/>
                  <a:gd name="T6" fmla="*/ 0 w 249"/>
                  <a:gd name="T7" fmla="*/ 394 h 394"/>
                </a:gdLst>
                <a:ahLst/>
                <a:cxnLst>
                  <a:cxn ang="0">
                    <a:pos x="T0" y="T1"/>
                  </a:cxn>
                  <a:cxn ang="0">
                    <a:pos x="T2" y="T3"/>
                  </a:cxn>
                  <a:cxn ang="0">
                    <a:pos x="T4" y="T5"/>
                  </a:cxn>
                  <a:cxn ang="0">
                    <a:pos x="T6" y="T7"/>
                  </a:cxn>
                </a:cxnLst>
                <a:rect l="0" t="0" r="r" b="b"/>
                <a:pathLst>
                  <a:path w="249" h="394">
                    <a:moveTo>
                      <a:pt x="0" y="394"/>
                    </a:moveTo>
                    <a:lnTo>
                      <a:pt x="249" y="0"/>
                    </a:lnTo>
                    <a:lnTo>
                      <a:pt x="95" y="78"/>
                    </a:lnTo>
                    <a:lnTo>
                      <a:pt x="0" y="394"/>
                    </a:lnTo>
                    <a:close/>
                  </a:path>
                </a:pathLst>
              </a:custGeom>
              <a:solidFill>
                <a:srgbClr val="8E7869"/>
              </a:solidFill>
              <a:ln w="4763" cap="flat">
                <a:solidFill>
                  <a:srgbClr val="8E786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3" name="Freeform 205"/>
              <p:cNvSpPr>
                <a:spLocks/>
              </p:cNvSpPr>
              <p:nvPr/>
            </p:nvSpPr>
            <p:spPr bwMode="auto">
              <a:xfrm>
                <a:off x="2697163" y="2463800"/>
                <a:ext cx="463550" cy="446087"/>
              </a:xfrm>
              <a:custGeom>
                <a:avLst/>
                <a:gdLst>
                  <a:gd name="T0" fmla="*/ 76 w 292"/>
                  <a:gd name="T1" fmla="*/ 95 h 281"/>
                  <a:gd name="T2" fmla="*/ 0 w 292"/>
                  <a:gd name="T3" fmla="*/ 281 h 281"/>
                  <a:gd name="T4" fmla="*/ 144 w 292"/>
                  <a:gd name="T5" fmla="*/ 127 h 281"/>
                  <a:gd name="T6" fmla="*/ 179 w 292"/>
                  <a:gd name="T7" fmla="*/ 168 h 281"/>
                  <a:gd name="T8" fmla="*/ 292 w 292"/>
                  <a:gd name="T9" fmla="*/ 33 h 281"/>
                  <a:gd name="T10" fmla="*/ 290 w 292"/>
                  <a:gd name="T11" fmla="*/ 0 h 281"/>
                  <a:gd name="T12" fmla="*/ 76 w 292"/>
                  <a:gd name="T13" fmla="*/ 95 h 281"/>
                </a:gdLst>
                <a:ahLst/>
                <a:cxnLst>
                  <a:cxn ang="0">
                    <a:pos x="T0" y="T1"/>
                  </a:cxn>
                  <a:cxn ang="0">
                    <a:pos x="T2" y="T3"/>
                  </a:cxn>
                  <a:cxn ang="0">
                    <a:pos x="T4" y="T5"/>
                  </a:cxn>
                  <a:cxn ang="0">
                    <a:pos x="T6" y="T7"/>
                  </a:cxn>
                  <a:cxn ang="0">
                    <a:pos x="T8" y="T9"/>
                  </a:cxn>
                  <a:cxn ang="0">
                    <a:pos x="T10" y="T11"/>
                  </a:cxn>
                  <a:cxn ang="0">
                    <a:pos x="T12" y="T13"/>
                  </a:cxn>
                </a:cxnLst>
                <a:rect l="0" t="0" r="r" b="b"/>
                <a:pathLst>
                  <a:path w="292" h="281">
                    <a:moveTo>
                      <a:pt x="76" y="95"/>
                    </a:moveTo>
                    <a:lnTo>
                      <a:pt x="0" y="281"/>
                    </a:lnTo>
                    <a:lnTo>
                      <a:pt x="144" y="127"/>
                    </a:lnTo>
                    <a:lnTo>
                      <a:pt x="179" y="168"/>
                    </a:lnTo>
                    <a:lnTo>
                      <a:pt x="292" y="33"/>
                    </a:lnTo>
                    <a:lnTo>
                      <a:pt x="290" y="0"/>
                    </a:lnTo>
                    <a:lnTo>
                      <a:pt x="76" y="95"/>
                    </a:lnTo>
                    <a:close/>
                  </a:path>
                </a:pathLst>
              </a:custGeom>
              <a:solidFill>
                <a:srgbClr val="A08E7A"/>
              </a:solidFill>
              <a:ln w="4763" cap="flat">
                <a:solidFill>
                  <a:srgbClr val="A08E7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4" name="Freeform 206"/>
              <p:cNvSpPr>
                <a:spLocks/>
              </p:cNvSpPr>
              <p:nvPr/>
            </p:nvSpPr>
            <p:spPr bwMode="auto">
              <a:xfrm>
                <a:off x="2260600" y="3227388"/>
                <a:ext cx="282575" cy="896937"/>
              </a:xfrm>
              <a:custGeom>
                <a:avLst/>
                <a:gdLst>
                  <a:gd name="T0" fmla="*/ 0 w 66"/>
                  <a:gd name="T1" fmla="*/ 16 h 209"/>
                  <a:gd name="T2" fmla="*/ 7 w 66"/>
                  <a:gd name="T3" fmla="*/ 209 h 209"/>
                  <a:gd name="T4" fmla="*/ 66 w 66"/>
                  <a:gd name="T5" fmla="*/ 0 h 209"/>
                  <a:gd name="T6" fmla="*/ 0 w 66"/>
                  <a:gd name="T7" fmla="*/ 14 h 209"/>
                  <a:gd name="T8" fmla="*/ 0 w 66"/>
                  <a:gd name="T9" fmla="*/ 16 h 209"/>
                </a:gdLst>
                <a:ahLst/>
                <a:cxnLst>
                  <a:cxn ang="0">
                    <a:pos x="T0" y="T1"/>
                  </a:cxn>
                  <a:cxn ang="0">
                    <a:pos x="T2" y="T3"/>
                  </a:cxn>
                  <a:cxn ang="0">
                    <a:pos x="T4" y="T5"/>
                  </a:cxn>
                  <a:cxn ang="0">
                    <a:pos x="T6" y="T7"/>
                  </a:cxn>
                  <a:cxn ang="0">
                    <a:pos x="T8" y="T9"/>
                  </a:cxn>
                </a:cxnLst>
                <a:rect l="0" t="0" r="r" b="b"/>
                <a:pathLst>
                  <a:path w="66" h="209">
                    <a:moveTo>
                      <a:pt x="0" y="16"/>
                    </a:moveTo>
                    <a:cubicBezTo>
                      <a:pt x="7" y="209"/>
                      <a:pt x="7" y="209"/>
                      <a:pt x="7" y="209"/>
                    </a:cubicBezTo>
                    <a:cubicBezTo>
                      <a:pt x="12" y="154"/>
                      <a:pt x="64" y="6"/>
                      <a:pt x="66" y="0"/>
                    </a:cubicBezTo>
                    <a:cubicBezTo>
                      <a:pt x="0" y="14"/>
                      <a:pt x="0" y="14"/>
                      <a:pt x="0" y="14"/>
                    </a:cubicBezTo>
                    <a:lnTo>
                      <a:pt x="0" y="16"/>
                    </a:lnTo>
                    <a:close/>
                  </a:path>
                </a:pathLst>
              </a:custGeom>
              <a:solidFill>
                <a:srgbClr val="7D7461"/>
              </a:solidFill>
              <a:ln w="4763" cap="flat">
                <a:solidFill>
                  <a:srgbClr val="7D746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5" name="Freeform 207"/>
              <p:cNvSpPr>
                <a:spLocks/>
              </p:cNvSpPr>
              <p:nvPr/>
            </p:nvSpPr>
            <p:spPr bwMode="auto">
              <a:xfrm>
                <a:off x="2260600" y="3206750"/>
                <a:ext cx="282575" cy="80962"/>
              </a:xfrm>
              <a:custGeom>
                <a:avLst/>
                <a:gdLst>
                  <a:gd name="T0" fmla="*/ 19 w 66"/>
                  <a:gd name="T1" fmla="*/ 3 h 19"/>
                  <a:gd name="T2" fmla="*/ 3 w 66"/>
                  <a:gd name="T3" fmla="*/ 2 h 19"/>
                  <a:gd name="T4" fmla="*/ 3 w 66"/>
                  <a:gd name="T5" fmla="*/ 0 h 19"/>
                  <a:gd name="T6" fmla="*/ 0 w 66"/>
                  <a:gd name="T7" fmla="*/ 19 h 19"/>
                  <a:gd name="T8" fmla="*/ 0 w 66"/>
                  <a:gd name="T9" fmla="*/ 19 h 19"/>
                  <a:gd name="T10" fmla="*/ 66 w 66"/>
                  <a:gd name="T11" fmla="*/ 5 h 19"/>
                  <a:gd name="T12" fmla="*/ 66 w 66"/>
                  <a:gd name="T13" fmla="*/ 5 h 19"/>
                  <a:gd name="T14" fmla="*/ 19 w 66"/>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9">
                    <a:moveTo>
                      <a:pt x="19" y="3"/>
                    </a:moveTo>
                    <a:cubicBezTo>
                      <a:pt x="3" y="2"/>
                      <a:pt x="3" y="2"/>
                      <a:pt x="3" y="2"/>
                    </a:cubicBezTo>
                    <a:cubicBezTo>
                      <a:pt x="3" y="0"/>
                      <a:pt x="3" y="0"/>
                      <a:pt x="3" y="0"/>
                    </a:cubicBezTo>
                    <a:cubicBezTo>
                      <a:pt x="0" y="19"/>
                      <a:pt x="0" y="19"/>
                      <a:pt x="0" y="19"/>
                    </a:cubicBezTo>
                    <a:cubicBezTo>
                      <a:pt x="0" y="19"/>
                      <a:pt x="0" y="19"/>
                      <a:pt x="0" y="19"/>
                    </a:cubicBezTo>
                    <a:cubicBezTo>
                      <a:pt x="66" y="5"/>
                      <a:pt x="66" y="5"/>
                      <a:pt x="66" y="5"/>
                    </a:cubicBezTo>
                    <a:cubicBezTo>
                      <a:pt x="66" y="5"/>
                      <a:pt x="66" y="5"/>
                      <a:pt x="66" y="5"/>
                    </a:cubicBezTo>
                    <a:lnTo>
                      <a:pt x="19" y="3"/>
                    </a:lnTo>
                    <a:close/>
                  </a:path>
                </a:pathLst>
              </a:custGeom>
              <a:solidFill>
                <a:srgbClr val="ACA596"/>
              </a:solidFill>
              <a:ln w="4763" cap="flat">
                <a:solidFill>
                  <a:srgbClr val="ACA59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6" name="Freeform 208"/>
              <p:cNvSpPr>
                <a:spLocks/>
              </p:cNvSpPr>
              <p:nvPr/>
            </p:nvSpPr>
            <p:spPr bwMode="auto">
              <a:xfrm>
                <a:off x="2611438" y="4033838"/>
                <a:ext cx="317500" cy="334962"/>
              </a:xfrm>
              <a:custGeom>
                <a:avLst/>
                <a:gdLst>
                  <a:gd name="T0" fmla="*/ 60 w 200"/>
                  <a:gd name="T1" fmla="*/ 140 h 211"/>
                  <a:gd name="T2" fmla="*/ 200 w 200"/>
                  <a:gd name="T3" fmla="*/ 211 h 211"/>
                  <a:gd name="T4" fmla="*/ 0 w 200"/>
                  <a:gd name="T5" fmla="*/ 0 h 211"/>
                  <a:gd name="T6" fmla="*/ 60 w 200"/>
                  <a:gd name="T7" fmla="*/ 140 h 211"/>
                </a:gdLst>
                <a:ahLst/>
                <a:cxnLst>
                  <a:cxn ang="0">
                    <a:pos x="T0" y="T1"/>
                  </a:cxn>
                  <a:cxn ang="0">
                    <a:pos x="T2" y="T3"/>
                  </a:cxn>
                  <a:cxn ang="0">
                    <a:pos x="T4" y="T5"/>
                  </a:cxn>
                  <a:cxn ang="0">
                    <a:pos x="T6" y="T7"/>
                  </a:cxn>
                </a:cxnLst>
                <a:rect l="0" t="0" r="r" b="b"/>
                <a:pathLst>
                  <a:path w="200" h="211">
                    <a:moveTo>
                      <a:pt x="60" y="140"/>
                    </a:moveTo>
                    <a:lnTo>
                      <a:pt x="200" y="211"/>
                    </a:lnTo>
                    <a:lnTo>
                      <a:pt x="0" y="0"/>
                    </a:lnTo>
                    <a:lnTo>
                      <a:pt x="60" y="140"/>
                    </a:lnTo>
                    <a:close/>
                  </a:path>
                </a:pathLst>
              </a:custGeom>
              <a:solidFill>
                <a:srgbClr val="6D684E"/>
              </a:solidFill>
              <a:ln w="4763" cap="flat">
                <a:solidFill>
                  <a:srgbClr val="6D684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7" name="Freeform 209"/>
              <p:cNvSpPr>
                <a:spLocks/>
              </p:cNvSpPr>
              <p:nvPr/>
            </p:nvSpPr>
            <p:spPr bwMode="auto">
              <a:xfrm>
                <a:off x="3443288" y="2292350"/>
                <a:ext cx="546100" cy="566737"/>
              </a:xfrm>
              <a:custGeom>
                <a:avLst/>
                <a:gdLst>
                  <a:gd name="T0" fmla="*/ 0 w 344"/>
                  <a:gd name="T1" fmla="*/ 357 h 357"/>
                  <a:gd name="T2" fmla="*/ 344 w 344"/>
                  <a:gd name="T3" fmla="*/ 144 h 357"/>
                  <a:gd name="T4" fmla="*/ 103 w 344"/>
                  <a:gd name="T5" fmla="*/ 0 h 357"/>
                  <a:gd name="T6" fmla="*/ 0 w 344"/>
                  <a:gd name="T7" fmla="*/ 357 h 357"/>
                </a:gdLst>
                <a:ahLst/>
                <a:cxnLst>
                  <a:cxn ang="0">
                    <a:pos x="T0" y="T1"/>
                  </a:cxn>
                  <a:cxn ang="0">
                    <a:pos x="T2" y="T3"/>
                  </a:cxn>
                  <a:cxn ang="0">
                    <a:pos x="T4" y="T5"/>
                  </a:cxn>
                  <a:cxn ang="0">
                    <a:pos x="T6" y="T7"/>
                  </a:cxn>
                </a:cxnLst>
                <a:rect l="0" t="0" r="r" b="b"/>
                <a:pathLst>
                  <a:path w="344" h="357">
                    <a:moveTo>
                      <a:pt x="0" y="357"/>
                    </a:moveTo>
                    <a:lnTo>
                      <a:pt x="344" y="144"/>
                    </a:lnTo>
                    <a:lnTo>
                      <a:pt x="103" y="0"/>
                    </a:lnTo>
                    <a:lnTo>
                      <a:pt x="0" y="357"/>
                    </a:lnTo>
                    <a:close/>
                  </a:path>
                </a:pathLst>
              </a:custGeom>
              <a:solidFill>
                <a:srgbClr val="A69D8B"/>
              </a:solidFill>
              <a:ln w="4763" cap="flat">
                <a:solidFill>
                  <a:srgbClr val="A69D8B"/>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8" name="Freeform 210"/>
              <p:cNvSpPr>
                <a:spLocks/>
              </p:cNvSpPr>
              <p:nvPr/>
            </p:nvSpPr>
            <p:spPr bwMode="auto">
              <a:xfrm>
                <a:off x="3606800" y="2052638"/>
                <a:ext cx="647700" cy="468312"/>
              </a:xfrm>
              <a:custGeom>
                <a:avLst/>
                <a:gdLst>
                  <a:gd name="T0" fmla="*/ 241 w 408"/>
                  <a:gd name="T1" fmla="*/ 295 h 295"/>
                  <a:gd name="T2" fmla="*/ 408 w 408"/>
                  <a:gd name="T3" fmla="*/ 0 h 295"/>
                  <a:gd name="T4" fmla="*/ 0 w 408"/>
                  <a:gd name="T5" fmla="*/ 151 h 295"/>
                  <a:gd name="T6" fmla="*/ 241 w 408"/>
                  <a:gd name="T7" fmla="*/ 295 h 295"/>
                </a:gdLst>
                <a:ahLst/>
                <a:cxnLst>
                  <a:cxn ang="0">
                    <a:pos x="T0" y="T1"/>
                  </a:cxn>
                  <a:cxn ang="0">
                    <a:pos x="T2" y="T3"/>
                  </a:cxn>
                  <a:cxn ang="0">
                    <a:pos x="T4" y="T5"/>
                  </a:cxn>
                  <a:cxn ang="0">
                    <a:pos x="T6" y="T7"/>
                  </a:cxn>
                </a:cxnLst>
                <a:rect l="0" t="0" r="r" b="b"/>
                <a:pathLst>
                  <a:path w="408" h="295">
                    <a:moveTo>
                      <a:pt x="241" y="295"/>
                    </a:moveTo>
                    <a:lnTo>
                      <a:pt x="408" y="0"/>
                    </a:lnTo>
                    <a:lnTo>
                      <a:pt x="0" y="151"/>
                    </a:lnTo>
                    <a:lnTo>
                      <a:pt x="241" y="295"/>
                    </a:lnTo>
                    <a:close/>
                  </a:path>
                </a:pathLst>
              </a:custGeom>
              <a:solidFill>
                <a:srgbClr val="F3EAD8"/>
              </a:solidFill>
              <a:ln w="4763" cap="flat">
                <a:solidFill>
                  <a:srgbClr val="F3EAD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9" name="Freeform 211"/>
              <p:cNvSpPr>
                <a:spLocks/>
              </p:cNvSpPr>
              <p:nvPr/>
            </p:nvSpPr>
            <p:spPr bwMode="auto">
              <a:xfrm>
                <a:off x="3594100" y="1873250"/>
                <a:ext cx="660400" cy="222250"/>
              </a:xfrm>
              <a:custGeom>
                <a:avLst/>
                <a:gdLst>
                  <a:gd name="T0" fmla="*/ 416 w 416"/>
                  <a:gd name="T1" fmla="*/ 113 h 140"/>
                  <a:gd name="T2" fmla="*/ 346 w 416"/>
                  <a:gd name="T3" fmla="*/ 0 h 140"/>
                  <a:gd name="T4" fmla="*/ 0 w 416"/>
                  <a:gd name="T5" fmla="*/ 140 h 140"/>
                  <a:gd name="T6" fmla="*/ 416 w 416"/>
                  <a:gd name="T7" fmla="*/ 113 h 140"/>
                </a:gdLst>
                <a:ahLst/>
                <a:cxnLst>
                  <a:cxn ang="0">
                    <a:pos x="T0" y="T1"/>
                  </a:cxn>
                  <a:cxn ang="0">
                    <a:pos x="T2" y="T3"/>
                  </a:cxn>
                  <a:cxn ang="0">
                    <a:pos x="T4" y="T5"/>
                  </a:cxn>
                  <a:cxn ang="0">
                    <a:pos x="T6" y="T7"/>
                  </a:cxn>
                </a:cxnLst>
                <a:rect l="0" t="0" r="r" b="b"/>
                <a:pathLst>
                  <a:path w="416" h="140">
                    <a:moveTo>
                      <a:pt x="416" y="113"/>
                    </a:moveTo>
                    <a:lnTo>
                      <a:pt x="346" y="0"/>
                    </a:lnTo>
                    <a:lnTo>
                      <a:pt x="0" y="140"/>
                    </a:lnTo>
                    <a:lnTo>
                      <a:pt x="416" y="113"/>
                    </a:lnTo>
                    <a:close/>
                  </a:path>
                </a:pathLst>
              </a:custGeom>
              <a:solidFill>
                <a:srgbClr val="FFF9E7"/>
              </a:solidFill>
              <a:ln w="4763" cap="flat">
                <a:solidFill>
                  <a:srgbClr val="FFF9E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0" name="Freeform 212"/>
              <p:cNvSpPr>
                <a:spLocks/>
              </p:cNvSpPr>
              <p:nvPr/>
            </p:nvSpPr>
            <p:spPr bwMode="auto">
              <a:xfrm>
                <a:off x="3525838" y="2052638"/>
                <a:ext cx="728663" cy="239712"/>
              </a:xfrm>
              <a:custGeom>
                <a:avLst/>
                <a:gdLst>
                  <a:gd name="T0" fmla="*/ 0 w 459"/>
                  <a:gd name="T1" fmla="*/ 105 h 151"/>
                  <a:gd name="T2" fmla="*/ 51 w 459"/>
                  <a:gd name="T3" fmla="*/ 151 h 151"/>
                  <a:gd name="T4" fmla="*/ 459 w 459"/>
                  <a:gd name="T5" fmla="*/ 0 h 151"/>
                  <a:gd name="T6" fmla="*/ 43 w 459"/>
                  <a:gd name="T7" fmla="*/ 27 h 151"/>
                  <a:gd name="T8" fmla="*/ 0 w 459"/>
                  <a:gd name="T9" fmla="*/ 105 h 151"/>
                </a:gdLst>
                <a:ahLst/>
                <a:cxnLst>
                  <a:cxn ang="0">
                    <a:pos x="T0" y="T1"/>
                  </a:cxn>
                  <a:cxn ang="0">
                    <a:pos x="T2" y="T3"/>
                  </a:cxn>
                  <a:cxn ang="0">
                    <a:pos x="T4" y="T5"/>
                  </a:cxn>
                  <a:cxn ang="0">
                    <a:pos x="T6" y="T7"/>
                  </a:cxn>
                  <a:cxn ang="0">
                    <a:pos x="T8" y="T9"/>
                  </a:cxn>
                </a:cxnLst>
                <a:rect l="0" t="0" r="r" b="b"/>
                <a:pathLst>
                  <a:path w="459" h="151">
                    <a:moveTo>
                      <a:pt x="0" y="105"/>
                    </a:moveTo>
                    <a:lnTo>
                      <a:pt x="51" y="151"/>
                    </a:lnTo>
                    <a:lnTo>
                      <a:pt x="459" y="0"/>
                    </a:lnTo>
                    <a:lnTo>
                      <a:pt x="43" y="27"/>
                    </a:lnTo>
                    <a:lnTo>
                      <a:pt x="0" y="105"/>
                    </a:lnTo>
                    <a:close/>
                  </a:path>
                </a:pathLst>
              </a:custGeom>
              <a:solidFill>
                <a:srgbClr val="C9C0AE"/>
              </a:solidFill>
              <a:ln w="4763" cap="flat">
                <a:solidFill>
                  <a:srgbClr val="C9C0A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1" name="Freeform 213"/>
              <p:cNvSpPr>
                <a:spLocks/>
              </p:cNvSpPr>
              <p:nvPr/>
            </p:nvSpPr>
            <p:spPr bwMode="auto">
              <a:xfrm>
                <a:off x="3400425" y="1873250"/>
                <a:ext cx="468313" cy="265112"/>
              </a:xfrm>
              <a:custGeom>
                <a:avLst/>
                <a:gdLst>
                  <a:gd name="T0" fmla="*/ 295 w 295"/>
                  <a:gd name="T1" fmla="*/ 35 h 167"/>
                  <a:gd name="T2" fmla="*/ 290 w 295"/>
                  <a:gd name="T3" fmla="*/ 0 h 167"/>
                  <a:gd name="T4" fmla="*/ 157 w 295"/>
                  <a:gd name="T5" fmla="*/ 24 h 167"/>
                  <a:gd name="T6" fmla="*/ 106 w 295"/>
                  <a:gd name="T7" fmla="*/ 51 h 167"/>
                  <a:gd name="T8" fmla="*/ 0 w 295"/>
                  <a:gd name="T9" fmla="*/ 164 h 167"/>
                  <a:gd name="T10" fmla="*/ 71 w 295"/>
                  <a:gd name="T11" fmla="*/ 167 h 167"/>
                  <a:gd name="T12" fmla="*/ 295 w 295"/>
                  <a:gd name="T13" fmla="*/ 35 h 167"/>
                </a:gdLst>
                <a:ahLst/>
                <a:cxnLst>
                  <a:cxn ang="0">
                    <a:pos x="T0" y="T1"/>
                  </a:cxn>
                  <a:cxn ang="0">
                    <a:pos x="T2" y="T3"/>
                  </a:cxn>
                  <a:cxn ang="0">
                    <a:pos x="T4" y="T5"/>
                  </a:cxn>
                  <a:cxn ang="0">
                    <a:pos x="T6" y="T7"/>
                  </a:cxn>
                  <a:cxn ang="0">
                    <a:pos x="T8" y="T9"/>
                  </a:cxn>
                  <a:cxn ang="0">
                    <a:pos x="T10" y="T11"/>
                  </a:cxn>
                  <a:cxn ang="0">
                    <a:pos x="T12" y="T13"/>
                  </a:cxn>
                </a:cxnLst>
                <a:rect l="0" t="0" r="r" b="b"/>
                <a:pathLst>
                  <a:path w="295" h="167">
                    <a:moveTo>
                      <a:pt x="295" y="35"/>
                    </a:moveTo>
                    <a:lnTo>
                      <a:pt x="290" y="0"/>
                    </a:lnTo>
                    <a:lnTo>
                      <a:pt x="157" y="24"/>
                    </a:lnTo>
                    <a:lnTo>
                      <a:pt x="106" y="51"/>
                    </a:lnTo>
                    <a:lnTo>
                      <a:pt x="0" y="164"/>
                    </a:lnTo>
                    <a:lnTo>
                      <a:pt x="71" y="167"/>
                    </a:lnTo>
                    <a:lnTo>
                      <a:pt x="295" y="35"/>
                    </a:lnTo>
                    <a:close/>
                  </a:path>
                </a:pathLst>
              </a:custGeom>
              <a:solidFill>
                <a:srgbClr val="BAB39D"/>
              </a:solidFill>
              <a:ln w="4763" cap="flat">
                <a:solidFill>
                  <a:srgbClr val="BAB39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2" name="Freeform 214"/>
              <p:cNvSpPr>
                <a:spLocks/>
              </p:cNvSpPr>
              <p:nvPr/>
            </p:nvSpPr>
            <p:spPr bwMode="auto">
              <a:xfrm>
                <a:off x="3813175" y="2705100"/>
                <a:ext cx="317500" cy="146050"/>
              </a:xfrm>
              <a:custGeom>
                <a:avLst/>
                <a:gdLst>
                  <a:gd name="T0" fmla="*/ 75 w 200"/>
                  <a:gd name="T1" fmla="*/ 92 h 92"/>
                  <a:gd name="T2" fmla="*/ 200 w 200"/>
                  <a:gd name="T3" fmla="*/ 2 h 92"/>
                  <a:gd name="T4" fmla="*/ 0 w 200"/>
                  <a:gd name="T5" fmla="*/ 0 h 92"/>
                  <a:gd name="T6" fmla="*/ 75 w 200"/>
                  <a:gd name="T7" fmla="*/ 92 h 92"/>
                </a:gdLst>
                <a:ahLst/>
                <a:cxnLst>
                  <a:cxn ang="0">
                    <a:pos x="T0" y="T1"/>
                  </a:cxn>
                  <a:cxn ang="0">
                    <a:pos x="T2" y="T3"/>
                  </a:cxn>
                  <a:cxn ang="0">
                    <a:pos x="T4" y="T5"/>
                  </a:cxn>
                  <a:cxn ang="0">
                    <a:pos x="T6" y="T7"/>
                  </a:cxn>
                </a:cxnLst>
                <a:rect l="0" t="0" r="r" b="b"/>
                <a:pathLst>
                  <a:path w="200" h="92">
                    <a:moveTo>
                      <a:pt x="75" y="92"/>
                    </a:moveTo>
                    <a:lnTo>
                      <a:pt x="200" y="2"/>
                    </a:lnTo>
                    <a:lnTo>
                      <a:pt x="0" y="0"/>
                    </a:lnTo>
                    <a:lnTo>
                      <a:pt x="75" y="92"/>
                    </a:lnTo>
                    <a:close/>
                  </a:path>
                </a:pathLst>
              </a:custGeom>
              <a:solidFill>
                <a:srgbClr val="F8EEDC"/>
              </a:solidFill>
              <a:ln w="4763" cap="flat">
                <a:solidFill>
                  <a:srgbClr val="F8EED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3" name="Freeform 215"/>
              <p:cNvSpPr>
                <a:spLocks/>
              </p:cNvSpPr>
              <p:nvPr/>
            </p:nvSpPr>
            <p:spPr bwMode="auto">
              <a:xfrm>
                <a:off x="4460875" y="2070100"/>
                <a:ext cx="188913" cy="214312"/>
              </a:xfrm>
              <a:custGeom>
                <a:avLst/>
                <a:gdLst>
                  <a:gd name="T0" fmla="*/ 62 w 119"/>
                  <a:gd name="T1" fmla="*/ 135 h 135"/>
                  <a:gd name="T2" fmla="*/ 65 w 119"/>
                  <a:gd name="T3" fmla="*/ 135 h 135"/>
                  <a:gd name="T4" fmla="*/ 65 w 119"/>
                  <a:gd name="T5" fmla="*/ 132 h 135"/>
                  <a:gd name="T6" fmla="*/ 119 w 119"/>
                  <a:gd name="T7" fmla="*/ 0 h 135"/>
                  <a:gd name="T8" fmla="*/ 0 w 119"/>
                  <a:gd name="T9" fmla="*/ 16 h 135"/>
                  <a:gd name="T10" fmla="*/ 62 w 119"/>
                  <a:gd name="T11" fmla="*/ 135 h 135"/>
                </a:gdLst>
                <a:ahLst/>
                <a:cxnLst>
                  <a:cxn ang="0">
                    <a:pos x="T0" y="T1"/>
                  </a:cxn>
                  <a:cxn ang="0">
                    <a:pos x="T2" y="T3"/>
                  </a:cxn>
                  <a:cxn ang="0">
                    <a:pos x="T4" y="T5"/>
                  </a:cxn>
                  <a:cxn ang="0">
                    <a:pos x="T6" y="T7"/>
                  </a:cxn>
                  <a:cxn ang="0">
                    <a:pos x="T8" y="T9"/>
                  </a:cxn>
                  <a:cxn ang="0">
                    <a:pos x="T10" y="T11"/>
                  </a:cxn>
                </a:cxnLst>
                <a:rect l="0" t="0" r="r" b="b"/>
                <a:pathLst>
                  <a:path w="119" h="135">
                    <a:moveTo>
                      <a:pt x="62" y="135"/>
                    </a:moveTo>
                    <a:lnTo>
                      <a:pt x="65" y="135"/>
                    </a:lnTo>
                    <a:lnTo>
                      <a:pt x="65" y="132"/>
                    </a:lnTo>
                    <a:lnTo>
                      <a:pt x="119" y="0"/>
                    </a:lnTo>
                    <a:lnTo>
                      <a:pt x="0" y="16"/>
                    </a:lnTo>
                    <a:lnTo>
                      <a:pt x="62" y="135"/>
                    </a:lnTo>
                    <a:close/>
                  </a:path>
                </a:pathLst>
              </a:custGeom>
              <a:solidFill>
                <a:srgbClr val="BFBCA8"/>
              </a:solidFill>
              <a:ln w="4763" cap="flat">
                <a:solidFill>
                  <a:srgbClr val="BFBCA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4" name="Freeform 216"/>
              <p:cNvSpPr>
                <a:spLocks/>
              </p:cNvSpPr>
              <p:nvPr/>
            </p:nvSpPr>
            <p:spPr bwMode="auto">
              <a:xfrm>
                <a:off x="4564063" y="2070100"/>
                <a:ext cx="111125" cy="214312"/>
              </a:xfrm>
              <a:custGeom>
                <a:avLst/>
                <a:gdLst>
                  <a:gd name="T0" fmla="*/ 0 w 70"/>
                  <a:gd name="T1" fmla="*/ 135 h 135"/>
                  <a:gd name="T2" fmla="*/ 70 w 70"/>
                  <a:gd name="T3" fmla="*/ 97 h 135"/>
                  <a:gd name="T4" fmla="*/ 56 w 70"/>
                  <a:gd name="T5" fmla="*/ 0 h 135"/>
                  <a:gd name="T6" fmla="*/ 54 w 70"/>
                  <a:gd name="T7" fmla="*/ 0 h 135"/>
                  <a:gd name="T8" fmla="*/ 0 w 70"/>
                  <a:gd name="T9" fmla="*/ 132 h 135"/>
                  <a:gd name="T10" fmla="*/ 0 w 70"/>
                  <a:gd name="T11" fmla="*/ 135 h 135"/>
                </a:gdLst>
                <a:ahLst/>
                <a:cxnLst>
                  <a:cxn ang="0">
                    <a:pos x="T0" y="T1"/>
                  </a:cxn>
                  <a:cxn ang="0">
                    <a:pos x="T2" y="T3"/>
                  </a:cxn>
                  <a:cxn ang="0">
                    <a:pos x="T4" y="T5"/>
                  </a:cxn>
                  <a:cxn ang="0">
                    <a:pos x="T6" y="T7"/>
                  </a:cxn>
                  <a:cxn ang="0">
                    <a:pos x="T8" y="T9"/>
                  </a:cxn>
                  <a:cxn ang="0">
                    <a:pos x="T10" y="T11"/>
                  </a:cxn>
                </a:cxnLst>
                <a:rect l="0" t="0" r="r" b="b"/>
                <a:pathLst>
                  <a:path w="70" h="135">
                    <a:moveTo>
                      <a:pt x="0" y="135"/>
                    </a:moveTo>
                    <a:lnTo>
                      <a:pt x="70" y="97"/>
                    </a:lnTo>
                    <a:lnTo>
                      <a:pt x="56" y="0"/>
                    </a:lnTo>
                    <a:lnTo>
                      <a:pt x="54" y="0"/>
                    </a:lnTo>
                    <a:lnTo>
                      <a:pt x="0" y="132"/>
                    </a:lnTo>
                    <a:lnTo>
                      <a:pt x="0" y="135"/>
                    </a:lnTo>
                    <a:close/>
                  </a:path>
                </a:pathLst>
              </a:custGeom>
              <a:solidFill>
                <a:srgbClr val="FDFAE4"/>
              </a:solidFill>
              <a:ln w="4763" cap="flat">
                <a:solidFill>
                  <a:srgbClr val="FDFAE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5" name="Freeform 217"/>
              <p:cNvSpPr>
                <a:spLocks/>
              </p:cNvSpPr>
              <p:nvPr/>
            </p:nvSpPr>
            <p:spPr bwMode="auto">
              <a:xfrm>
                <a:off x="4806950" y="1941513"/>
                <a:ext cx="138113" cy="120650"/>
              </a:xfrm>
              <a:custGeom>
                <a:avLst/>
                <a:gdLst>
                  <a:gd name="T0" fmla="*/ 76 w 87"/>
                  <a:gd name="T1" fmla="*/ 8 h 76"/>
                  <a:gd name="T2" fmla="*/ 33 w 87"/>
                  <a:gd name="T3" fmla="*/ 0 h 76"/>
                  <a:gd name="T4" fmla="*/ 0 w 87"/>
                  <a:gd name="T5" fmla="*/ 70 h 76"/>
                  <a:gd name="T6" fmla="*/ 87 w 87"/>
                  <a:gd name="T7" fmla="*/ 76 h 76"/>
                  <a:gd name="T8" fmla="*/ 76 w 87"/>
                  <a:gd name="T9" fmla="*/ 8 h 76"/>
                </a:gdLst>
                <a:ahLst/>
                <a:cxnLst>
                  <a:cxn ang="0">
                    <a:pos x="T0" y="T1"/>
                  </a:cxn>
                  <a:cxn ang="0">
                    <a:pos x="T2" y="T3"/>
                  </a:cxn>
                  <a:cxn ang="0">
                    <a:pos x="T4" y="T5"/>
                  </a:cxn>
                  <a:cxn ang="0">
                    <a:pos x="T6" y="T7"/>
                  </a:cxn>
                  <a:cxn ang="0">
                    <a:pos x="T8" y="T9"/>
                  </a:cxn>
                </a:cxnLst>
                <a:rect l="0" t="0" r="r" b="b"/>
                <a:pathLst>
                  <a:path w="87" h="76">
                    <a:moveTo>
                      <a:pt x="76" y="8"/>
                    </a:moveTo>
                    <a:lnTo>
                      <a:pt x="33" y="0"/>
                    </a:lnTo>
                    <a:lnTo>
                      <a:pt x="0" y="70"/>
                    </a:lnTo>
                    <a:lnTo>
                      <a:pt x="87" y="76"/>
                    </a:lnTo>
                    <a:lnTo>
                      <a:pt x="76" y="8"/>
                    </a:lnTo>
                    <a:close/>
                  </a:path>
                </a:pathLst>
              </a:custGeom>
              <a:solidFill>
                <a:srgbClr val="F2E6D4"/>
              </a:solidFill>
              <a:ln w="4763" cap="flat">
                <a:solidFill>
                  <a:srgbClr val="F2E6D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6" name="Freeform 218"/>
              <p:cNvSpPr>
                <a:spLocks/>
              </p:cNvSpPr>
              <p:nvPr/>
            </p:nvSpPr>
            <p:spPr bwMode="auto">
              <a:xfrm>
                <a:off x="5022850" y="2687638"/>
                <a:ext cx="474663" cy="650875"/>
              </a:xfrm>
              <a:custGeom>
                <a:avLst/>
                <a:gdLst>
                  <a:gd name="T0" fmla="*/ 13 w 299"/>
                  <a:gd name="T1" fmla="*/ 0 h 410"/>
                  <a:gd name="T2" fmla="*/ 0 w 299"/>
                  <a:gd name="T3" fmla="*/ 135 h 410"/>
                  <a:gd name="T4" fmla="*/ 116 w 299"/>
                  <a:gd name="T5" fmla="*/ 410 h 410"/>
                  <a:gd name="T6" fmla="*/ 299 w 299"/>
                  <a:gd name="T7" fmla="*/ 202 h 410"/>
                  <a:gd name="T8" fmla="*/ 299 w 299"/>
                  <a:gd name="T9" fmla="*/ 202 h 410"/>
                  <a:gd name="T10" fmla="*/ 13 w 299"/>
                  <a:gd name="T11" fmla="*/ 0 h 410"/>
                </a:gdLst>
                <a:ahLst/>
                <a:cxnLst>
                  <a:cxn ang="0">
                    <a:pos x="T0" y="T1"/>
                  </a:cxn>
                  <a:cxn ang="0">
                    <a:pos x="T2" y="T3"/>
                  </a:cxn>
                  <a:cxn ang="0">
                    <a:pos x="T4" y="T5"/>
                  </a:cxn>
                  <a:cxn ang="0">
                    <a:pos x="T6" y="T7"/>
                  </a:cxn>
                  <a:cxn ang="0">
                    <a:pos x="T8" y="T9"/>
                  </a:cxn>
                  <a:cxn ang="0">
                    <a:pos x="T10" y="T11"/>
                  </a:cxn>
                </a:cxnLst>
                <a:rect l="0" t="0" r="r" b="b"/>
                <a:pathLst>
                  <a:path w="299" h="410">
                    <a:moveTo>
                      <a:pt x="13" y="0"/>
                    </a:moveTo>
                    <a:lnTo>
                      <a:pt x="0" y="135"/>
                    </a:lnTo>
                    <a:lnTo>
                      <a:pt x="116" y="410"/>
                    </a:lnTo>
                    <a:lnTo>
                      <a:pt x="299" y="202"/>
                    </a:lnTo>
                    <a:lnTo>
                      <a:pt x="299" y="202"/>
                    </a:lnTo>
                    <a:lnTo>
                      <a:pt x="13" y="0"/>
                    </a:lnTo>
                    <a:close/>
                  </a:path>
                </a:pathLst>
              </a:custGeom>
              <a:solidFill>
                <a:srgbClr val="CEC5B3"/>
              </a:solidFill>
              <a:ln w="4763" cap="flat">
                <a:solidFill>
                  <a:srgbClr val="CEC5B3"/>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7" name="Freeform 219"/>
              <p:cNvSpPr>
                <a:spLocks/>
              </p:cNvSpPr>
              <p:nvPr/>
            </p:nvSpPr>
            <p:spPr bwMode="auto">
              <a:xfrm>
                <a:off x="4614863" y="3163888"/>
                <a:ext cx="257175" cy="274637"/>
              </a:xfrm>
              <a:custGeom>
                <a:avLst/>
                <a:gdLst>
                  <a:gd name="T0" fmla="*/ 162 w 162"/>
                  <a:gd name="T1" fmla="*/ 146 h 173"/>
                  <a:gd name="T2" fmla="*/ 13 w 162"/>
                  <a:gd name="T3" fmla="*/ 0 h 173"/>
                  <a:gd name="T4" fmla="*/ 0 w 162"/>
                  <a:gd name="T5" fmla="*/ 173 h 173"/>
                  <a:gd name="T6" fmla="*/ 162 w 162"/>
                  <a:gd name="T7" fmla="*/ 146 h 173"/>
                </a:gdLst>
                <a:ahLst/>
                <a:cxnLst>
                  <a:cxn ang="0">
                    <a:pos x="T0" y="T1"/>
                  </a:cxn>
                  <a:cxn ang="0">
                    <a:pos x="T2" y="T3"/>
                  </a:cxn>
                  <a:cxn ang="0">
                    <a:pos x="T4" y="T5"/>
                  </a:cxn>
                  <a:cxn ang="0">
                    <a:pos x="T6" y="T7"/>
                  </a:cxn>
                </a:cxnLst>
                <a:rect l="0" t="0" r="r" b="b"/>
                <a:pathLst>
                  <a:path w="162" h="173">
                    <a:moveTo>
                      <a:pt x="162" y="146"/>
                    </a:moveTo>
                    <a:lnTo>
                      <a:pt x="13" y="0"/>
                    </a:lnTo>
                    <a:lnTo>
                      <a:pt x="0" y="173"/>
                    </a:lnTo>
                    <a:lnTo>
                      <a:pt x="162" y="146"/>
                    </a:lnTo>
                    <a:close/>
                  </a:path>
                </a:pathLst>
              </a:custGeom>
              <a:solidFill>
                <a:srgbClr val="FFFFFF"/>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8" name="Freeform 220"/>
              <p:cNvSpPr>
                <a:spLocks/>
              </p:cNvSpPr>
              <p:nvPr/>
            </p:nvSpPr>
            <p:spPr bwMode="auto">
              <a:xfrm>
                <a:off x="4892675" y="2576513"/>
                <a:ext cx="146050" cy="123825"/>
              </a:xfrm>
              <a:custGeom>
                <a:avLst/>
                <a:gdLst>
                  <a:gd name="T0" fmla="*/ 0 w 92"/>
                  <a:gd name="T1" fmla="*/ 78 h 78"/>
                  <a:gd name="T2" fmla="*/ 0 w 92"/>
                  <a:gd name="T3" fmla="*/ 78 h 78"/>
                  <a:gd name="T4" fmla="*/ 82 w 92"/>
                  <a:gd name="T5" fmla="*/ 67 h 78"/>
                  <a:gd name="T6" fmla="*/ 92 w 92"/>
                  <a:gd name="T7" fmla="*/ 40 h 78"/>
                  <a:gd name="T8" fmla="*/ 30 w 92"/>
                  <a:gd name="T9" fmla="*/ 0 h 78"/>
                  <a:gd name="T10" fmla="*/ 28 w 92"/>
                  <a:gd name="T11" fmla="*/ 5 h 78"/>
                  <a:gd name="T12" fmla="*/ 0 w 92"/>
                  <a:gd name="T13" fmla="*/ 78 h 78"/>
                </a:gdLst>
                <a:ahLst/>
                <a:cxnLst>
                  <a:cxn ang="0">
                    <a:pos x="T0" y="T1"/>
                  </a:cxn>
                  <a:cxn ang="0">
                    <a:pos x="T2" y="T3"/>
                  </a:cxn>
                  <a:cxn ang="0">
                    <a:pos x="T4" y="T5"/>
                  </a:cxn>
                  <a:cxn ang="0">
                    <a:pos x="T6" y="T7"/>
                  </a:cxn>
                  <a:cxn ang="0">
                    <a:pos x="T8" y="T9"/>
                  </a:cxn>
                  <a:cxn ang="0">
                    <a:pos x="T10" y="T11"/>
                  </a:cxn>
                  <a:cxn ang="0">
                    <a:pos x="T12" y="T13"/>
                  </a:cxn>
                </a:cxnLst>
                <a:rect l="0" t="0" r="r" b="b"/>
                <a:pathLst>
                  <a:path w="92" h="78">
                    <a:moveTo>
                      <a:pt x="0" y="78"/>
                    </a:moveTo>
                    <a:lnTo>
                      <a:pt x="0" y="78"/>
                    </a:lnTo>
                    <a:lnTo>
                      <a:pt x="82" y="67"/>
                    </a:lnTo>
                    <a:lnTo>
                      <a:pt x="92" y="40"/>
                    </a:lnTo>
                    <a:lnTo>
                      <a:pt x="30" y="0"/>
                    </a:lnTo>
                    <a:lnTo>
                      <a:pt x="28" y="5"/>
                    </a:lnTo>
                    <a:lnTo>
                      <a:pt x="0" y="78"/>
                    </a:lnTo>
                    <a:close/>
                  </a:path>
                </a:pathLst>
              </a:custGeom>
              <a:solidFill>
                <a:srgbClr val="F0E0D2"/>
              </a:solidFill>
              <a:ln w="4763" cap="flat">
                <a:solidFill>
                  <a:srgbClr val="F0E0D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9" name="Freeform 221"/>
              <p:cNvSpPr>
                <a:spLocks/>
              </p:cNvSpPr>
              <p:nvPr/>
            </p:nvSpPr>
            <p:spPr bwMode="auto">
              <a:xfrm>
                <a:off x="5343525" y="2503488"/>
                <a:ext cx="1020763" cy="741362"/>
              </a:xfrm>
              <a:custGeom>
                <a:avLst/>
                <a:gdLst>
                  <a:gd name="T0" fmla="*/ 238 w 238"/>
                  <a:gd name="T1" fmla="*/ 24 h 173"/>
                  <a:gd name="T2" fmla="*/ 237 w 238"/>
                  <a:gd name="T3" fmla="*/ 23 h 173"/>
                  <a:gd name="T4" fmla="*/ 237 w 238"/>
                  <a:gd name="T5" fmla="*/ 23 h 173"/>
                  <a:gd name="T6" fmla="*/ 0 w 238"/>
                  <a:gd name="T7" fmla="*/ 3 h 173"/>
                  <a:gd name="T8" fmla="*/ 166 w 238"/>
                  <a:gd name="T9" fmla="*/ 172 h 173"/>
                  <a:gd name="T10" fmla="*/ 166 w 238"/>
                  <a:gd name="T11" fmla="*/ 173 h 173"/>
                  <a:gd name="T12" fmla="*/ 166 w 238"/>
                  <a:gd name="T13" fmla="*/ 172 h 173"/>
                  <a:gd name="T14" fmla="*/ 166 w 238"/>
                  <a:gd name="T15" fmla="*/ 173 h 173"/>
                  <a:gd name="T16" fmla="*/ 167 w 238"/>
                  <a:gd name="T17" fmla="*/ 173 h 173"/>
                  <a:gd name="T18" fmla="*/ 167 w 238"/>
                  <a:gd name="T19" fmla="*/ 173 h 173"/>
                  <a:gd name="T20" fmla="*/ 169 w 238"/>
                  <a:gd name="T21" fmla="*/ 172 h 173"/>
                  <a:gd name="T22" fmla="*/ 229 w 238"/>
                  <a:gd name="T23" fmla="*/ 76 h 173"/>
                  <a:gd name="T24" fmla="*/ 230 w 238"/>
                  <a:gd name="T25" fmla="*/ 75 h 173"/>
                  <a:gd name="T26" fmla="*/ 238 w 238"/>
                  <a:gd name="T27" fmla="*/ 24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8" h="173">
                    <a:moveTo>
                      <a:pt x="238" y="24"/>
                    </a:moveTo>
                    <a:cubicBezTo>
                      <a:pt x="238" y="24"/>
                      <a:pt x="238" y="24"/>
                      <a:pt x="237" y="23"/>
                    </a:cubicBezTo>
                    <a:cubicBezTo>
                      <a:pt x="237" y="23"/>
                      <a:pt x="237" y="23"/>
                      <a:pt x="237" y="23"/>
                    </a:cubicBezTo>
                    <a:cubicBezTo>
                      <a:pt x="130" y="0"/>
                      <a:pt x="0" y="3"/>
                      <a:pt x="0" y="3"/>
                    </a:cubicBezTo>
                    <a:cubicBezTo>
                      <a:pt x="0" y="3"/>
                      <a:pt x="100" y="78"/>
                      <a:pt x="166" y="172"/>
                    </a:cubicBezTo>
                    <a:cubicBezTo>
                      <a:pt x="166" y="173"/>
                      <a:pt x="166" y="173"/>
                      <a:pt x="166" y="173"/>
                    </a:cubicBezTo>
                    <a:cubicBezTo>
                      <a:pt x="166" y="172"/>
                      <a:pt x="166" y="172"/>
                      <a:pt x="166" y="172"/>
                    </a:cubicBezTo>
                    <a:cubicBezTo>
                      <a:pt x="166" y="173"/>
                      <a:pt x="166" y="173"/>
                      <a:pt x="166" y="173"/>
                    </a:cubicBezTo>
                    <a:cubicBezTo>
                      <a:pt x="167" y="173"/>
                      <a:pt x="167" y="173"/>
                      <a:pt x="167" y="173"/>
                    </a:cubicBezTo>
                    <a:cubicBezTo>
                      <a:pt x="167" y="173"/>
                      <a:pt x="167" y="173"/>
                      <a:pt x="167" y="173"/>
                    </a:cubicBezTo>
                    <a:cubicBezTo>
                      <a:pt x="169" y="172"/>
                      <a:pt x="169" y="172"/>
                      <a:pt x="169" y="172"/>
                    </a:cubicBezTo>
                    <a:cubicBezTo>
                      <a:pt x="201" y="137"/>
                      <a:pt x="220" y="105"/>
                      <a:pt x="229" y="76"/>
                    </a:cubicBezTo>
                    <a:cubicBezTo>
                      <a:pt x="229" y="76"/>
                      <a:pt x="230" y="75"/>
                      <a:pt x="230" y="75"/>
                    </a:cubicBezTo>
                    <a:cubicBezTo>
                      <a:pt x="236" y="56"/>
                      <a:pt x="238" y="39"/>
                      <a:pt x="238" y="24"/>
                    </a:cubicBezTo>
                    <a:close/>
                  </a:path>
                </a:pathLst>
              </a:custGeom>
              <a:solidFill>
                <a:srgbClr val="FDF4E2"/>
              </a:solidFill>
              <a:ln w="4763" cap="flat">
                <a:solidFill>
                  <a:srgbClr val="FDF4E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0" name="Freeform 222"/>
              <p:cNvSpPr>
                <a:spLocks/>
              </p:cNvSpPr>
              <p:nvPr/>
            </p:nvSpPr>
            <p:spPr bwMode="auto">
              <a:xfrm>
                <a:off x="5343525" y="2516188"/>
                <a:ext cx="712788" cy="723900"/>
              </a:xfrm>
              <a:custGeom>
                <a:avLst/>
                <a:gdLst>
                  <a:gd name="T0" fmla="*/ 0 w 166"/>
                  <a:gd name="T1" fmla="*/ 0 h 169"/>
                  <a:gd name="T2" fmla="*/ 36 w 166"/>
                  <a:gd name="T3" fmla="*/ 115 h 169"/>
                  <a:gd name="T4" fmla="*/ 36 w 166"/>
                  <a:gd name="T5" fmla="*/ 115 h 169"/>
                  <a:gd name="T6" fmla="*/ 36 w 166"/>
                  <a:gd name="T7" fmla="*/ 115 h 169"/>
                  <a:gd name="T8" fmla="*/ 36 w 166"/>
                  <a:gd name="T9" fmla="*/ 115 h 169"/>
                  <a:gd name="T10" fmla="*/ 166 w 166"/>
                  <a:gd name="T11" fmla="*/ 169 h 169"/>
                  <a:gd name="T12" fmla="*/ 0 w 166"/>
                  <a:gd name="T13" fmla="*/ 0 h 169"/>
                </a:gdLst>
                <a:ahLst/>
                <a:cxnLst>
                  <a:cxn ang="0">
                    <a:pos x="T0" y="T1"/>
                  </a:cxn>
                  <a:cxn ang="0">
                    <a:pos x="T2" y="T3"/>
                  </a:cxn>
                  <a:cxn ang="0">
                    <a:pos x="T4" y="T5"/>
                  </a:cxn>
                  <a:cxn ang="0">
                    <a:pos x="T6" y="T7"/>
                  </a:cxn>
                  <a:cxn ang="0">
                    <a:pos x="T8" y="T9"/>
                  </a:cxn>
                  <a:cxn ang="0">
                    <a:pos x="T10" y="T11"/>
                  </a:cxn>
                  <a:cxn ang="0">
                    <a:pos x="T12" y="T13"/>
                  </a:cxn>
                </a:cxnLst>
                <a:rect l="0" t="0" r="r" b="b"/>
                <a:pathLst>
                  <a:path w="166" h="169">
                    <a:moveTo>
                      <a:pt x="0" y="0"/>
                    </a:moveTo>
                    <a:cubicBezTo>
                      <a:pt x="36" y="115"/>
                      <a:pt x="36" y="115"/>
                      <a:pt x="36" y="115"/>
                    </a:cubicBezTo>
                    <a:cubicBezTo>
                      <a:pt x="36" y="115"/>
                      <a:pt x="36" y="115"/>
                      <a:pt x="36" y="115"/>
                    </a:cubicBezTo>
                    <a:cubicBezTo>
                      <a:pt x="36" y="115"/>
                      <a:pt x="36" y="115"/>
                      <a:pt x="36" y="115"/>
                    </a:cubicBezTo>
                    <a:cubicBezTo>
                      <a:pt x="36" y="115"/>
                      <a:pt x="36" y="115"/>
                      <a:pt x="36" y="115"/>
                    </a:cubicBezTo>
                    <a:cubicBezTo>
                      <a:pt x="166" y="169"/>
                      <a:pt x="166" y="169"/>
                      <a:pt x="166" y="169"/>
                    </a:cubicBezTo>
                    <a:cubicBezTo>
                      <a:pt x="100" y="75"/>
                      <a:pt x="0" y="0"/>
                      <a:pt x="0" y="0"/>
                    </a:cubicBezTo>
                    <a:close/>
                  </a:path>
                </a:pathLst>
              </a:custGeom>
              <a:solidFill>
                <a:srgbClr val="FFFFFF"/>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1" name="Freeform 223"/>
              <p:cNvSpPr>
                <a:spLocks/>
              </p:cNvSpPr>
              <p:nvPr/>
            </p:nvSpPr>
            <p:spPr bwMode="auto">
              <a:xfrm>
                <a:off x="4433888" y="2460625"/>
                <a:ext cx="503238" cy="411162"/>
              </a:xfrm>
              <a:custGeom>
                <a:avLst/>
                <a:gdLst>
                  <a:gd name="T0" fmla="*/ 317 w 317"/>
                  <a:gd name="T1" fmla="*/ 70 h 259"/>
                  <a:gd name="T2" fmla="*/ 206 w 317"/>
                  <a:gd name="T3" fmla="*/ 0 h 259"/>
                  <a:gd name="T4" fmla="*/ 0 w 317"/>
                  <a:gd name="T5" fmla="*/ 259 h 259"/>
                  <a:gd name="T6" fmla="*/ 317 w 317"/>
                  <a:gd name="T7" fmla="*/ 78 h 259"/>
                  <a:gd name="T8" fmla="*/ 317 w 317"/>
                  <a:gd name="T9" fmla="*/ 70 h 259"/>
                </a:gdLst>
                <a:ahLst/>
                <a:cxnLst>
                  <a:cxn ang="0">
                    <a:pos x="T0" y="T1"/>
                  </a:cxn>
                  <a:cxn ang="0">
                    <a:pos x="T2" y="T3"/>
                  </a:cxn>
                  <a:cxn ang="0">
                    <a:pos x="T4" y="T5"/>
                  </a:cxn>
                  <a:cxn ang="0">
                    <a:pos x="T6" y="T7"/>
                  </a:cxn>
                  <a:cxn ang="0">
                    <a:pos x="T8" y="T9"/>
                  </a:cxn>
                </a:cxnLst>
                <a:rect l="0" t="0" r="r" b="b"/>
                <a:pathLst>
                  <a:path w="317" h="259">
                    <a:moveTo>
                      <a:pt x="317" y="70"/>
                    </a:moveTo>
                    <a:lnTo>
                      <a:pt x="206" y="0"/>
                    </a:lnTo>
                    <a:lnTo>
                      <a:pt x="0" y="259"/>
                    </a:lnTo>
                    <a:lnTo>
                      <a:pt x="317" y="78"/>
                    </a:lnTo>
                    <a:lnTo>
                      <a:pt x="317" y="70"/>
                    </a:lnTo>
                    <a:close/>
                  </a:path>
                </a:pathLst>
              </a:custGeom>
              <a:solidFill>
                <a:srgbClr val="EDE6D1"/>
              </a:solidFill>
              <a:ln w="4763" cap="flat">
                <a:solidFill>
                  <a:srgbClr val="EDE6D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2" name="Freeform 224"/>
              <p:cNvSpPr>
                <a:spLocks/>
              </p:cNvSpPr>
              <p:nvPr/>
            </p:nvSpPr>
            <p:spPr bwMode="auto">
              <a:xfrm>
                <a:off x="4721225" y="2687638"/>
                <a:ext cx="322263" cy="261937"/>
              </a:xfrm>
              <a:custGeom>
                <a:avLst/>
                <a:gdLst>
                  <a:gd name="T0" fmla="*/ 203 w 203"/>
                  <a:gd name="T1" fmla="*/ 0 h 165"/>
                  <a:gd name="T2" fmla="*/ 119 w 203"/>
                  <a:gd name="T3" fmla="*/ 65 h 165"/>
                  <a:gd name="T4" fmla="*/ 138 w 203"/>
                  <a:gd name="T5" fmla="*/ 27 h 165"/>
                  <a:gd name="T6" fmla="*/ 108 w 203"/>
                  <a:gd name="T7" fmla="*/ 8 h 165"/>
                  <a:gd name="T8" fmla="*/ 0 w 203"/>
                  <a:gd name="T9" fmla="*/ 165 h 165"/>
                  <a:gd name="T10" fmla="*/ 0 w 203"/>
                  <a:gd name="T11" fmla="*/ 165 h 165"/>
                  <a:gd name="T12" fmla="*/ 73 w 203"/>
                  <a:gd name="T13" fmla="*/ 159 h 165"/>
                  <a:gd name="T14" fmla="*/ 190 w 203"/>
                  <a:gd name="T15" fmla="*/ 135 h 165"/>
                  <a:gd name="T16" fmla="*/ 203 w 203"/>
                  <a:gd name="T1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165">
                    <a:moveTo>
                      <a:pt x="203" y="0"/>
                    </a:moveTo>
                    <a:lnTo>
                      <a:pt x="119" y="65"/>
                    </a:lnTo>
                    <a:lnTo>
                      <a:pt x="138" y="27"/>
                    </a:lnTo>
                    <a:lnTo>
                      <a:pt x="108" y="8"/>
                    </a:lnTo>
                    <a:lnTo>
                      <a:pt x="0" y="165"/>
                    </a:lnTo>
                    <a:lnTo>
                      <a:pt x="0" y="165"/>
                    </a:lnTo>
                    <a:lnTo>
                      <a:pt x="73" y="159"/>
                    </a:lnTo>
                    <a:lnTo>
                      <a:pt x="190" y="135"/>
                    </a:lnTo>
                    <a:lnTo>
                      <a:pt x="203" y="0"/>
                    </a:lnTo>
                    <a:close/>
                  </a:path>
                </a:pathLst>
              </a:custGeom>
              <a:solidFill>
                <a:srgbClr val="CBC0A9"/>
              </a:solidFill>
              <a:ln w="4763" cap="flat">
                <a:solidFill>
                  <a:srgbClr val="CBC0A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3" name="Freeform 225"/>
              <p:cNvSpPr>
                <a:spLocks/>
              </p:cNvSpPr>
              <p:nvPr/>
            </p:nvSpPr>
            <p:spPr bwMode="auto">
              <a:xfrm>
                <a:off x="4635500" y="3146425"/>
                <a:ext cx="365125" cy="249237"/>
              </a:xfrm>
              <a:custGeom>
                <a:avLst/>
                <a:gdLst>
                  <a:gd name="T0" fmla="*/ 230 w 230"/>
                  <a:gd name="T1" fmla="*/ 0 h 157"/>
                  <a:gd name="T2" fmla="*/ 0 w 230"/>
                  <a:gd name="T3" fmla="*/ 11 h 157"/>
                  <a:gd name="T4" fmla="*/ 149 w 230"/>
                  <a:gd name="T5" fmla="*/ 157 h 157"/>
                  <a:gd name="T6" fmla="*/ 230 w 230"/>
                  <a:gd name="T7" fmla="*/ 0 h 157"/>
                </a:gdLst>
                <a:ahLst/>
                <a:cxnLst>
                  <a:cxn ang="0">
                    <a:pos x="T0" y="T1"/>
                  </a:cxn>
                  <a:cxn ang="0">
                    <a:pos x="T2" y="T3"/>
                  </a:cxn>
                  <a:cxn ang="0">
                    <a:pos x="T4" y="T5"/>
                  </a:cxn>
                  <a:cxn ang="0">
                    <a:pos x="T6" y="T7"/>
                  </a:cxn>
                </a:cxnLst>
                <a:rect l="0" t="0" r="r" b="b"/>
                <a:pathLst>
                  <a:path w="230" h="157">
                    <a:moveTo>
                      <a:pt x="230" y="0"/>
                    </a:moveTo>
                    <a:lnTo>
                      <a:pt x="0" y="11"/>
                    </a:lnTo>
                    <a:lnTo>
                      <a:pt x="149" y="157"/>
                    </a:lnTo>
                    <a:lnTo>
                      <a:pt x="230" y="0"/>
                    </a:lnTo>
                    <a:close/>
                  </a:path>
                </a:pathLst>
              </a:custGeom>
              <a:solidFill>
                <a:srgbClr val="F0E7D4"/>
              </a:solidFill>
              <a:ln w="4763" cap="flat">
                <a:solidFill>
                  <a:srgbClr val="F0E7D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4" name="Freeform 226"/>
              <p:cNvSpPr>
                <a:spLocks/>
              </p:cNvSpPr>
              <p:nvPr/>
            </p:nvSpPr>
            <p:spPr bwMode="auto">
              <a:xfrm>
                <a:off x="4635500" y="2901950"/>
                <a:ext cx="387350" cy="261937"/>
              </a:xfrm>
              <a:custGeom>
                <a:avLst/>
                <a:gdLst>
                  <a:gd name="T0" fmla="*/ 244 w 244"/>
                  <a:gd name="T1" fmla="*/ 0 h 165"/>
                  <a:gd name="T2" fmla="*/ 127 w 244"/>
                  <a:gd name="T3" fmla="*/ 24 h 165"/>
                  <a:gd name="T4" fmla="*/ 0 w 244"/>
                  <a:gd name="T5" fmla="*/ 165 h 165"/>
                  <a:gd name="T6" fmla="*/ 230 w 244"/>
                  <a:gd name="T7" fmla="*/ 154 h 165"/>
                  <a:gd name="T8" fmla="*/ 244 w 244"/>
                  <a:gd name="T9" fmla="*/ 0 h 165"/>
                </a:gdLst>
                <a:ahLst/>
                <a:cxnLst>
                  <a:cxn ang="0">
                    <a:pos x="T0" y="T1"/>
                  </a:cxn>
                  <a:cxn ang="0">
                    <a:pos x="T2" y="T3"/>
                  </a:cxn>
                  <a:cxn ang="0">
                    <a:pos x="T4" y="T5"/>
                  </a:cxn>
                  <a:cxn ang="0">
                    <a:pos x="T6" y="T7"/>
                  </a:cxn>
                  <a:cxn ang="0">
                    <a:pos x="T8" y="T9"/>
                  </a:cxn>
                </a:cxnLst>
                <a:rect l="0" t="0" r="r" b="b"/>
                <a:pathLst>
                  <a:path w="244" h="165">
                    <a:moveTo>
                      <a:pt x="244" y="0"/>
                    </a:moveTo>
                    <a:lnTo>
                      <a:pt x="127" y="24"/>
                    </a:lnTo>
                    <a:lnTo>
                      <a:pt x="0" y="165"/>
                    </a:lnTo>
                    <a:lnTo>
                      <a:pt x="230" y="154"/>
                    </a:lnTo>
                    <a:lnTo>
                      <a:pt x="244" y="0"/>
                    </a:lnTo>
                    <a:close/>
                  </a:path>
                </a:pathLst>
              </a:custGeom>
              <a:solidFill>
                <a:srgbClr val="F2EDE2"/>
              </a:solidFill>
              <a:ln w="4763" cap="flat">
                <a:solidFill>
                  <a:srgbClr val="F2EDE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5" name="Freeform 227"/>
              <p:cNvSpPr>
                <a:spLocks/>
              </p:cNvSpPr>
              <p:nvPr/>
            </p:nvSpPr>
            <p:spPr bwMode="auto">
              <a:xfrm>
                <a:off x="5353050" y="4144963"/>
                <a:ext cx="355600" cy="249237"/>
              </a:xfrm>
              <a:custGeom>
                <a:avLst/>
                <a:gdLst>
                  <a:gd name="T0" fmla="*/ 191 w 224"/>
                  <a:gd name="T1" fmla="*/ 89 h 157"/>
                  <a:gd name="T2" fmla="*/ 224 w 224"/>
                  <a:gd name="T3" fmla="*/ 0 h 157"/>
                  <a:gd name="T4" fmla="*/ 0 w 224"/>
                  <a:gd name="T5" fmla="*/ 157 h 157"/>
                  <a:gd name="T6" fmla="*/ 191 w 224"/>
                  <a:gd name="T7" fmla="*/ 89 h 157"/>
                </a:gdLst>
                <a:ahLst/>
                <a:cxnLst>
                  <a:cxn ang="0">
                    <a:pos x="T0" y="T1"/>
                  </a:cxn>
                  <a:cxn ang="0">
                    <a:pos x="T2" y="T3"/>
                  </a:cxn>
                  <a:cxn ang="0">
                    <a:pos x="T4" y="T5"/>
                  </a:cxn>
                  <a:cxn ang="0">
                    <a:pos x="T6" y="T7"/>
                  </a:cxn>
                </a:cxnLst>
                <a:rect l="0" t="0" r="r" b="b"/>
                <a:pathLst>
                  <a:path w="224" h="157">
                    <a:moveTo>
                      <a:pt x="191" y="89"/>
                    </a:moveTo>
                    <a:lnTo>
                      <a:pt x="224" y="0"/>
                    </a:lnTo>
                    <a:lnTo>
                      <a:pt x="0" y="157"/>
                    </a:lnTo>
                    <a:lnTo>
                      <a:pt x="191" y="89"/>
                    </a:lnTo>
                    <a:close/>
                  </a:path>
                </a:pathLst>
              </a:custGeom>
              <a:solidFill>
                <a:srgbClr val="C5BCAA"/>
              </a:solidFill>
              <a:ln w="4763" cap="flat">
                <a:solidFill>
                  <a:srgbClr val="C5BCA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6" name="Freeform 228"/>
              <p:cNvSpPr>
                <a:spLocks/>
              </p:cNvSpPr>
              <p:nvPr/>
            </p:nvSpPr>
            <p:spPr bwMode="auto">
              <a:xfrm>
                <a:off x="4718050" y="2584450"/>
                <a:ext cx="219075" cy="365125"/>
              </a:xfrm>
              <a:custGeom>
                <a:avLst/>
                <a:gdLst>
                  <a:gd name="T0" fmla="*/ 110 w 138"/>
                  <a:gd name="T1" fmla="*/ 73 h 230"/>
                  <a:gd name="T2" fmla="*/ 138 w 138"/>
                  <a:gd name="T3" fmla="*/ 0 h 230"/>
                  <a:gd name="T4" fmla="*/ 0 w 138"/>
                  <a:gd name="T5" fmla="*/ 162 h 230"/>
                  <a:gd name="T6" fmla="*/ 2 w 138"/>
                  <a:gd name="T7" fmla="*/ 230 h 230"/>
                  <a:gd name="T8" fmla="*/ 2 w 138"/>
                  <a:gd name="T9" fmla="*/ 230 h 230"/>
                  <a:gd name="T10" fmla="*/ 2 w 138"/>
                  <a:gd name="T11" fmla="*/ 230 h 230"/>
                  <a:gd name="T12" fmla="*/ 110 w 138"/>
                  <a:gd name="T13" fmla="*/ 73 h 230"/>
                </a:gdLst>
                <a:ahLst/>
                <a:cxnLst>
                  <a:cxn ang="0">
                    <a:pos x="T0" y="T1"/>
                  </a:cxn>
                  <a:cxn ang="0">
                    <a:pos x="T2" y="T3"/>
                  </a:cxn>
                  <a:cxn ang="0">
                    <a:pos x="T4" y="T5"/>
                  </a:cxn>
                  <a:cxn ang="0">
                    <a:pos x="T6" y="T7"/>
                  </a:cxn>
                  <a:cxn ang="0">
                    <a:pos x="T8" y="T9"/>
                  </a:cxn>
                  <a:cxn ang="0">
                    <a:pos x="T10" y="T11"/>
                  </a:cxn>
                  <a:cxn ang="0">
                    <a:pos x="T12" y="T13"/>
                  </a:cxn>
                </a:cxnLst>
                <a:rect l="0" t="0" r="r" b="b"/>
                <a:pathLst>
                  <a:path w="138" h="230">
                    <a:moveTo>
                      <a:pt x="110" y="73"/>
                    </a:moveTo>
                    <a:lnTo>
                      <a:pt x="138" y="0"/>
                    </a:lnTo>
                    <a:lnTo>
                      <a:pt x="0" y="162"/>
                    </a:lnTo>
                    <a:lnTo>
                      <a:pt x="2" y="230"/>
                    </a:lnTo>
                    <a:lnTo>
                      <a:pt x="2" y="230"/>
                    </a:lnTo>
                    <a:lnTo>
                      <a:pt x="2" y="230"/>
                    </a:lnTo>
                    <a:lnTo>
                      <a:pt x="110" y="73"/>
                    </a:lnTo>
                    <a:close/>
                  </a:path>
                </a:pathLst>
              </a:custGeom>
              <a:solidFill>
                <a:srgbClr val="AFA793"/>
              </a:solidFill>
              <a:ln w="4763" cap="flat">
                <a:solidFill>
                  <a:srgbClr val="AFA793"/>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7" name="Freeform 229"/>
              <p:cNvSpPr>
                <a:spLocks/>
              </p:cNvSpPr>
              <p:nvPr/>
            </p:nvSpPr>
            <p:spPr bwMode="auto">
              <a:xfrm>
                <a:off x="4413250" y="2584450"/>
                <a:ext cx="523875" cy="420687"/>
              </a:xfrm>
              <a:custGeom>
                <a:avLst/>
                <a:gdLst>
                  <a:gd name="T0" fmla="*/ 13 w 330"/>
                  <a:gd name="T1" fmla="*/ 181 h 265"/>
                  <a:gd name="T2" fmla="*/ 0 w 330"/>
                  <a:gd name="T3" fmla="*/ 238 h 265"/>
                  <a:gd name="T4" fmla="*/ 24 w 330"/>
                  <a:gd name="T5" fmla="*/ 265 h 265"/>
                  <a:gd name="T6" fmla="*/ 78 w 330"/>
                  <a:gd name="T7" fmla="*/ 219 h 265"/>
                  <a:gd name="T8" fmla="*/ 192 w 330"/>
                  <a:gd name="T9" fmla="*/ 162 h 265"/>
                  <a:gd name="T10" fmla="*/ 330 w 330"/>
                  <a:gd name="T11" fmla="*/ 0 h 265"/>
                  <a:gd name="T12" fmla="*/ 13 w 330"/>
                  <a:gd name="T13" fmla="*/ 181 h 265"/>
                </a:gdLst>
                <a:ahLst/>
                <a:cxnLst>
                  <a:cxn ang="0">
                    <a:pos x="T0" y="T1"/>
                  </a:cxn>
                  <a:cxn ang="0">
                    <a:pos x="T2" y="T3"/>
                  </a:cxn>
                  <a:cxn ang="0">
                    <a:pos x="T4" y="T5"/>
                  </a:cxn>
                  <a:cxn ang="0">
                    <a:pos x="T6" y="T7"/>
                  </a:cxn>
                  <a:cxn ang="0">
                    <a:pos x="T8" y="T9"/>
                  </a:cxn>
                  <a:cxn ang="0">
                    <a:pos x="T10" y="T11"/>
                  </a:cxn>
                  <a:cxn ang="0">
                    <a:pos x="T12" y="T13"/>
                  </a:cxn>
                </a:cxnLst>
                <a:rect l="0" t="0" r="r" b="b"/>
                <a:pathLst>
                  <a:path w="330" h="265">
                    <a:moveTo>
                      <a:pt x="13" y="181"/>
                    </a:moveTo>
                    <a:lnTo>
                      <a:pt x="0" y="238"/>
                    </a:lnTo>
                    <a:lnTo>
                      <a:pt x="24" y="265"/>
                    </a:lnTo>
                    <a:lnTo>
                      <a:pt x="78" y="219"/>
                    </a:lnTo>
                    <a:lnTo>
                      <a:pt x="192" y="162"/>
                    </a:lnTo>
                    <a:lnTo>
                      <a:pt x="330" y="0"/>
                    </a:lnTo>
                    <a:lnTo>
                      <a:pt x="13" y="181"/>
                    </a:lnTo>
                    <a:close/>
                  </a:path>
                </a:pathLst>
              </a:custGeom>
              <a:solidFill>
                <a:srgbClr val="BCB3A1"/>
              </a:solidFill>
              <a:ln w="4763" cap="flat">
                <a:solidFill>
                  <a:srgbClr val="BCB3A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8" name="Freeform 230"/>
              <p:cNvSpPr>
                <a:spLocks/>
              </p:cNvSpPr>
              <p:nvPr/>
            </p:nvSpPr>
            <p:spPr bwMode="auto">
              <a:xfrm>
                <a:off x="4138613" y="3232150"/>
                <a:ext cx="279400" cy="312737"/>
              </a:xfrm>
              <a:custGeom>
                <a:avLst/>
                <a:gdLst>
                  <a:gd name="T0" fmla="*/ 0 w 176"/>
                  <a:gd name="T1" fmla="*/ 97 h 197"/>
                  <a:gd name="T2" fmla="*/ 108 w 176"/>
                  <a:gd name="T3" fmla="*/ 178 h 197"/>
                  <a:gd name="T4" fmla="*/ 146 w 176"/>
                  <a:gd name="T5" fmla="*/ 197 h 197"/>
                  <a:gd name="T6" fmla="*/ 176 w 176"/>
                  <a:gd name="T7" fmla="*/ 0 h 197"/>
                  <a:gd name="T8" fmla="*/ 0 w 176"/>
                  <a:gd name="T9" fmla="*/ 97 h 197"/>
                </a:gdLst>
                <a:ahLst/>
                <a:cxnLst>
                  <a:cxn ang="0">
                    <a:pos x="T0" y="T1"/>
                  </a:cxn>
                  <a:cxn ang="0">
                    <a:pos x="T2" y="T3"/>
                  </a:cxn>
                  <a:cxn ang="0">
                    <a:pos x="T4" y="T5"/>
                  </a:cxn>
                  <a:cxn ang="0">
                    <a:pos x="T6" y="T7"/>
                  </a:cxn>
                  <a:cxn ang="0">
                    <a:pos x="T8" y="T9"/>
                  </a:cxn>
                </a:cxnLst>
                <a:rect l="0" t="0" r="r" b="b"/>
                <a:pathLst>
                  <a:path w="176" h="197">
                    <a:moveTo>
                      <a:pt x="0" y="97"/>
                    </a:moveTo>
                    <a:lnTo>
                      <a:pt x="108" y="178"/>
                    </a:lnTo>
                    <a:lnTo>
                      <a:pt x="146" y="197"/>
                    </a:lnTo>
                    <a:lnTo>
                      <a:pt x="176" y="0"/>
                    </a:lnTo>
                    <a:lnTo>
                      <a:pt x="0" y="97"/>
                    </a:lnTo>
                    <a:close/>
                  </a:path>
                </a:pathLst>
              </a:custGeom>
              <a:solidFill>
                <a:srgbClr val="F0E7D4"/>
              </a:solidFill>
              <a:ln w="4763" cap="flat">
                <a:solidFill>
                  <a:srgbClr val="F0E7D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9" name="Freeform 231"/>
              <p:cNvSpPr>
                <a:spLocks/>
              </p:cNvSpPr>
              <p:nvPr/>
            </p:nvSpPr>
            <p:spPr bwMode="auto">
              <a:xfrm>
                <a:off x="4718050" y="3600450"/>
                <a:ext cx="149225" cy="85725"/>
              </a:xfrm>
              <a:custGeom>
                <a:avLst/>
                <a:gdLst>
                  <a:gd name="T0" fmla="*/ 92 w 94"/>
                  <a:gd name="T1" fmla="*/ 54 h 54"/>
                  <a:gd name="T2" fmla="*/ 94 w 94"/>
                  <a:gd name="T3" fmla="*/ 0 h 54"/>
                  <a:gd name="T4" fmla="*/ 0 w 94"/>
                  <a:gd name="T5" fmla="*/ 35 h 54"/>
                  <a:gd name="T6" fmla="*/ 92 w 94"/>
                  <a:gd name="T7" fmla="*/ 54 h 54"/>
                </a:gdLst>
                <a:ahLst/>
                <a:cxnLst>
                  <a:cxn ang="0">
                    <a:pos x="T0" y="T1"/>
                  </a:cxn>
                  <a:cxn ang="0">
                    <a:pos x="T2" y="T3"/>
                  </a:cxn>
                  <a:cxn ang="0">
                    <a:pos x="T4" y="T5"/>
                  </a:cxn>
                  <a:cxn ang="0">
                    <a:pos x="T6" y="T7"/>
                  </a:cxn>
                </a:cxnLst>
                <a:rect l="0" t="0" r="r" b="b"/>
                <a:pathLst>
                  <a:path w="94" h="54">
                    <a:moveTo>
                      <a:pt x="92" y="54"/>
                    </a:moveTo>
                    <a:lnTo>
                      <a:pt x="94" y="0"/>
                    </a:lnTo>
                    <a:lnTo>
                      <a:pt x="0" y="35"/>
                    </a:lnTo>
                    <a:lnTo>
                      <a:pt x="92" y="54"/>
                    </a:lnTo>
                    <a:close/>
                  </a:path>
                </a:pathLst>
              </a:custGeom>
              <a:solidFill>
                <a:srgbClr val="E7DECC"/>
              </a:solidFill>
              <a:ln w="4763" cap="flat">
                <a:solidFill>
                  <a:srgbClr val="E7DEC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0" name="Freeform 232"/>
              <p:cNvSpPr>
                <a:spLocks/>
              </p:cNvSpPr>
              <p:nvPr/>
            </p:nvSpPr>
            <p:spPr bwMode="auto">
              <a:xfrm>
                <a:off x="5386388" y="2022475"/>
                <a:ext cx="977900" cy="579437"/>
              </a:xfrm>
              <a:custGeom>
                <a:avLst/>
                <a:gdLst>
                  <a:gd name="T0" fmla="*/ 227 w 228"/>
                  <a:gd name="T1" fmla="*/ 135 h 135"/>
                  <a:gd name="T2" fmla="*/ 228 w 228"/>
                  <a:gd name="T3" fmla="*/ 135 h 135"/>
                  <a:gd name="T4" fmla="*/ 211 w 228"/>
                  <a:gd name="T5" fmla="*/ 73 h 135"/>
                  <a:gd name="T6" fmla="*/ 211 w 228"/>
                  <a:gd name="T7" fmla="*/ 73 h 135"/>
                  <a:gd name="T8" fmla="*/ 87 w 228"/>
                  <a:gd name="T9" fmla="*/ 16 h 135"/>
                  <a:gd name="T10" fmla="*/ 84 w 228"/>
                  <a:gd name="T11" fmla="*/ 15 h 135"/>
                  <a:gd name="T12" fmla="*/ 87 w 228"/>
                  <a:gd name="T13" fmla="*/ 17 h 135"/>
                  <a:gd name="T14" fmla="*/ 0 w 228"/>
                  <a:gd name="T15" fmla="*/ 0 h 135"/>
                  <a:gd name="T16" fmla="*/ 0 w 228"/>
                  <a:gd name="T17" fmla="*/ 4 h 135"/>
                  <a:gd name="T18" fmla="*/ 1 w 228"/>
                  <a:gd name="T19" fmla="*/ 3 h 135"/>
                  <a:gd name="T20" fmla="*/ 227 w 228"/>
                  <a:gd name="T21"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135">
                    <a:moveTo>
                      <a:pt x="227" y="135"/>
                    </a:moveTo>
                    <a:cubicBezTo>
                      <a:pt x="228" y="135"/>
                      <a:pt x="228" y="135"/>
                      <a:pt x="228" y="135"/>
                    </a:cubicBezTo>
                    <a:cubicBezTo>
                      <a:pt x="227" y="96"/>
                      <a:pt x="211" y="73"/>
                      <a:pt x="211" y="73"/>
                    </a:cubicBezTo>
                    <a:cubicBezTo>
                      <a:pt x="211" y="73"/>
                      <a:pt x="211" y="73"/>
                      <a:pt x="211" y="73"/>
                    </a:cubicBezTo>
                    <a:cubicBezTo>
                      <a:pt x="141" y="24"/>
                      <a:pt x="87" y="16"/>
                      <a:pt x="87" y="16"/>
                    </a:cubicBezTo>
                    <a:cubicBezTo>
                      <a:pt x="84" y="15"/>
                      <a:pt x="84" y="15"/>
                      <a:pt x="84" y="15"/>
                    </a:cubicBezTo>
                    <a:cubicBezTo>
                      <a:pt x="87" y="17"/>
                      <a:pt x="87" y="17"/>
                      <a:pt x="87" y="17"/>
                    </a:cubicBezTo>
                    <a:cubicBezTo>
                      <a:pt x="37" y="3"/>
                      <a:pt x="0" y="0"/>
                      <a:pt x="0" y="0"/>
                    </a:cubicBezTo>
                    <a:cubicBezTo>
                      <a:pt x="0" y="4"/>
                      <a:pt x="0" y="4"/>
                      <a:pt x="0" y="4"/>
                    </a:cubicBezTo>
                    <a:cubicBezTo>
                      <a:pt x="1" y="3"/>
                      <a:pt x="1" y="3"/>
                      <a:pt x="1" y="3"/>
                    </a:cubicBezTo>
                    <a:cubicBezTo>
                      <a:pt x="1" y="3"/>
                      <a:pt x="152" y="65"/>
                      <a:pt x="227" y="135"/>
                    </a:cubicBezTo>
                    <a:close/>
                  </a:path>
                </a:pathLst>
              </a:custGeom>
              <a:solidFill>
                <a:srgbClr val="FDFFFE"/>
              </a:solidFill>
              <a:ln w="4763" cap="flat">
                <a:solidFill>
                  <a:srgbClr val="FDFFF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1" name="Freeform 233"/>
              <p:cNvSpPr>
                <a:spLocks/>
              </p:cNvSpPr>
              <p:nvPr/>
            </p:nvSpPr>
            <p:spPr bwMode="auto">
              <a:xfrm>
                <a:off x="5292725" y="2322513"/>
                <a:ext cx="98425" cy="193675"/>
              </a:xfrm>
              <a:custGeom>
                <a:avLst/>
                <a:gdLst>
                  <a:gd name="T0" fmla="*/ 56 w 62"/>
                  <a:gd name="T1" fmla="*/ 0 h 122"/>
                  <a:gd name="T2" fmla="*/ 56 w 62"/>
                  <a:gd name="T3" fmla="*/ 14 h 122"/>
                  <a:gd name="T4" fmla="*/ 0 w 62"/>
                  <a:gd name="T5" fmla="*/ 0 h 122"/>
                  <a:gd name="T6" fmla="*/ 32 w 62"/>
                  <a:gd name="T7" fmla="*/ 122 h 122"/>
                  <a:gd name="T8" fmla="*/ 62 w 62"/>
                  <a:gd name="T9" fmla="*/ 11 h 122"/>
                  <a:gd name="T10" fmla="*/ 56 w 62"/>
                  <a:gd name="T11" fmla="*/ 0 h 122"/>
                </a:gdLst>
                <a:ahLst/>
                <a:cxnLst>
                  <a:cxn ang="0">
                    <a:pos x="T0" y="T1"/>
                  </a:cxn>
                  <a:cxn ang="0">
                    <a:pos x="T2" y="T3"/>
                  </a:cxn>
                  <a:cxn ang="0">
                    <a:pos x="T4" y="T5"/>
                  </a:cxn>
                  <a:cxn ang="0">
                    <a:pos x="T6" y="T7"/>
                  </a:cxn>
                  <a:cxn ang="0">
                    <a:pos x="T8" y="T9"/>
                  </a:cxn>
                  <a:cxn ang="0">
                    <a:pos x="T10" y="T11"/>
                  </a:cxn>
                </a:cxnLst>
                <a:rect l="0" t="0" r="r" b="b"/>
                <a:pathLst>
                  <a:path w="62" h="122">
                    <a:moveTo>
                      <a:pt x="56" y="0"/>
                    </a:moveTo>
                    <a:lnTo>
                      <a:pt x="56" y="14"/>
                    </a:lnTo>
                    <a:lnTo>
                      <a:pt x="0" y="0"/>
                    </a:lnTo>
                    <a:lnTo>
                      <a:pt x="32" y="122"/>
                    </a:lnTo>
                    <a:lnTo>
                      <a:pt x="62" y="11"/>
                    </a:lnTo>
                    <a:lnTo>
                      <a:pt x="56" y="0"/>
                    </a:lnTo>
                    <a:close/>
                  </a:path>
                </a:pathLst>
              </a:custGeom>
              <a:solidFill>
                <a:srgbClr val="FAFFFF"/>
              </a:solidFill>
              <a:ln w="4763" cap="flat">
                <a:solidFill>
                  <a:srgbClr val="FA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2" name="Freeform 234"/>
              <p:cNvSpPr>
                <a:spLocks/>
              </p:cNvSpPr>
              <p:nvPr/>
            </p:nvSpPr>
            <p:spPr bwMode="auto">
              <a:xfrm>
                <a:off x="4090988" y="3514725"/>
                <a:ext cx="279400" cy="120650"/>
              </a:xfrm>
              <a:custGeom>
                <a:avLst/>
                <a:gdLst>
                  <a:gd name="T0" fmla="*/ 3 w 176"/>
                  <a:gd name="T1" fmla="*/ 3 h 76"/>
                  <a:gd name="T2" fmla="*/ 0 w 176"/>
                  <a:gd name="T3" fmla="*/ 73 h 76"/>
                  <a:gd name="T4" fmla="*/ 0 w 176"/>
                  <a:gd name="T5" fmla="*/ 76 h 76"/>
                  <a:gd name="T6" fmla="*/ 3 w 176"/>
                  <a:gd name="T7" fmla="*/ 76 h 76"/>
                  <a:gd name="T8" fmla="*/ 176 w 176"/>
                  <a:gd name="T9" fmla="*/ 19 h 76"/>
                  <a:gd name="T10" fmla="*/ 138 w 176"/>
                  <a:gd name="T11" fmla="*/ 0 h 76"/>
                  <a:gd name="T12" fmla="*/ 3 w 176"/>
                  <a:gd name="T13" fmla="*/ 3 h 76"/>
                </a:gdLst>
                <a:ahLst/>
                <a:cxnLst>
                  <a:cxn ang="0">
                    <a:pos x="T0" y="T1"/>
                  </a:cxn>
                  <a:cxn ang="0">
                    <a:pos x="T2" y="T3"/>
                  </a:cxn>
                  <a:cxn ang="0">
                    <a:pos x="T4" y="T5"/>
                  </a:cxn>
                  <a:cxn ang="0">
                    <a:pos x="T6" y="T7"/>
                  </a:cxn>
                  <a:cxn ang="0">
                    <a:pos x="T8" y="T9"/>
                  </a:cxn>
                  <a:cxn ang="0">
                    <a:pos x="T10" y="T11"/>
                  </a:cxn>
                  <a:cxn ang="0">
                    <a:pos x="T12" y="T13"/>
                  </a:cxn>
                </a:cxnLst>
                <a:rect l="0" t="0" r="r" b="b"/>
                <a:pathLst>
                  <a:path w="176" h="76">
                    <a:moveTo>
                      <a:pt x="3" y="3"/>
                    </a:moveTo>
                    <a:lnTo>
                      <a:pt x="0" y="73"/>
                    </a:lnTo>
                    <a:lnTo>
                      <a:pt x="0" y="76"/>
                    </a:lnTo>
                    <a:lnTo>
                      <a:pt x="3" y="76"/>
                    </a:lnTo>
                    <a:lnTo>
                      <a:pt x="176" y="19"/>
                    </a:lnTo>
                    <a:lnTo>
                      <a:pt x="138" y="0"/>
                    </a:lnTo>
                    <a:lnTo>
                      <a:pt x="3" y="3"/>
                    </a:lnTo>
                    <a:close/>
                  </a:path>
                </a:pathLst>
              </a:custGeom>
              <a:solidFill>
                <a:srgbClr val="FFF9E6"/>
              </a:solidFill>
              <a:ln w="4763" cap="flat">
                <a:solidFill>
                  <a:srgbClr val="FFF9E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3" name="Freeform 235"/>
              <p:cNvSpPr>
                <a:spLocks/>
              </p:cNvSpPr>
              <p:nvPr/>
            </p:nvSpPr>
            <p:spPr bwMode="auto">
              <a:xfrm>
                <a:off x="4090988" y="3635375"/>
                <a:ext cx="142875" cy="103187"/>
              </a:xfrm>
              <a:custGeom>
                <a:avLst/>
                <a:gdLst>
                  <a:gd name="T0" fmla="*/ 0 w 90"/>
                  <a:gd name="T1" fmla="*/ 0 h 65"/>
                  <a:gd name="T2" fmla="*/ 0 w 90"/>
                  <a:gd name="T3" fmla="*/ 65 h 65"/>
                  <a:gd name="T4" fmla="*/ 90 w 90"/>
                  <a:gd name="T5" fmla="*/ 40 h 65"/>
                  <a:gd name="T6" fmla="*/ 3 w 90"/>
                  <a:gd name="T7" fmla="*/ 0 h 65"/>
                  <a:gd name="T8" fmla="*/ 0 w 90"/>
                  <a:gd name="T9" fmla="*/ 0 h 65"/>
                </a:gdLst>
                <a:ahLst/>
                <a:cxnLst>
                  <a:cxn ang="0">
                    <a:pos x="T0" y="T1"/>
                  </a:cxn>
                  <a:cxn ang="0">
                    <a:pos x="T2" y="T3"/>
                  </a:cxn>
                  <a:cxn ang="0">
                    <a:pos x="T4" y="T5"/>
                  </a:cxn>
                  <a:cxn ang="0">
                    <a:pos x="T6" y="T7"/>
                  </a:cxn>
                  <a:cxn ang="0">
                    <a:pos x="T8" y="T9"/>
                  </a:cxn>
                </a:cxnLst>
                <a:rect l="0" t="0" r="r" b="b"/>
                <a:pathLst>
                  <a:path w="90" h="65">
                    <a:moveTo>
                      <a:pt x="0" y="0"/>
                    </a:moveTo>
                    <a:lnTo>
                      <a:pt x="0" y="65"/>
                    </a:lnTo>
                    <a:lnTo>
                      <a:pt x="90" y="40"/>
                    </a:lnTo>
                    <a:lnTo>
                      <a:pt x="3" y="0"/>
                    </a:lnTo>
                    <a:lnTo>
                      <a:pt x="0" y="0"/>
                    </a:lnTo>
                    <a:close/>
                  </a:path>
                </a:pathLst>
              </a:custGeom>
              <a:solidFill>
                <a:srgbClr val="E7DECC"/>
              </a:solidFill>
              <a:ln w="4763" cap="flat">
                <a:solidFill>
                  <a:srgbClr val="E7DEC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4" name="Freeform 236"/>
              <p:cNvSpPr>
                <a:spLocks/>
              </p:cNvSpPr>
              <p:nvPr/>
            </p:nvSpPr>
            <p:spPr bwMode="auto">
              <a:xfrm>
                <a:off x="4095750" y="3544888"/>
                <a:ext cx="274638" cy="153987"/>
              </a:xfrm>
              <a:custGeom>
                <a:avLst/>
                <a:gdLst>
                  <a:gd name="T0" fmla="*/ 87 w 173"/>
                  <a:gd name="T1" fmla="*/ 97 h 97"/>
                  <a:gd name="T2" fmla="*/ 173 w 173"/>
                  <a:gd name="T3" fmla="*/ 0 h 97"/>
                  <a:gd name="T4" fmla="*/ 0 w 173"/>
                  <a:gd name="T5" fmla="*/ 57 h 97"/>
                  <a:gd name="T6" fmla="*/ 87 w 173"/>
                  <a:gd name="T7" fmla="*/ 97 h 97"/>
                </a:gdLst>
                <a:ahLst/>
                <a:cxnLst>
                  <a:cxn ang="0">
                    <a:pos x="T0" y="T1"/>
                  </a:cxn>
                  <a:cxn ang="0">
                    <a:pos x="T2" y="T3"/>
                  </a:cxn>
                  <a:cxn ang="0">
                    <a:pos x="T4" y="T5"/>
                  </a:cxn>
                  <a:cxn ang="0">
                    <a:pos x="T6" y="T7"/>
                  </a:cxn>
                </a:cxnLst>
                <a:rect l="0" t="0" r="r" b="b"/>
                <a:pathLst>
                  <a:path w="173" h="97">
                    <a:moveTo>
                      <a:pt x="87" y="97"/>
                    </a:moveTo>
                    <a:lnTo>
                      <a:pt x="173" y="0"/>
                    </a:lnTo>
                    <a:lnTo>
                      <a:pt x="0" y="57"/>
                    </a:lnTo>
                    <a:lnTo>
                      <a:pt x="87" y="97"/>
                    </a:lnTo>
                    <a:close/>
                  </a:path>
                </a:pathLst>
              </a:custGeom>
              <a:solidFill>
                <a:srgbClr val="D7CCB7"/>
              </a:solidFill>
              <a:ln w="4763" cap="flat">
                <a:solidFill>
                  <a:srgbClr val="D7CCB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5" name="Freeform 237"/>
              <p:cNvSpPr>
                <a:spLocks/>
              </p:cNvSpPr>
              <p:nvPr/>
            </p:nvSpPr>
            <p:spPr bwMode="auto">
              <a:xfrm>
                <a:off x="4687888" y="5384800"/>
                <a:ext cx="239713" cy="111125"/>
              </a:xfrm>
              <a:custGeom>
                <a:avLst/>
                <a:gdLst>
                  <a:gd name="T0" fmla="*/ 100 w 151"/>
                  <a:gd name="T1" fmla="*/ 70 h 70"/>
                  <a:gd name="T2" fmla="*/ 151 w 151"/>
                  <a:gd name="T3" fmla="*/ 0 h 70"/>
                  <a:gd name="T4" fmla="*/ 0 w 151"/>
                  <a:gd name="T5" fmla="*/ 70 h 70"/>
                  <a:gd name="T6" fmla="*/ 100 w 151"/>
                  <a:gd name="T7" fmla="*/ 70 h 70"/>
                </a:gdLst>
                <a:ahLst/>
                <a:cxnLst>
                  <a:cxn ang="0">
                    <a:pos x="T0" y="T1"/>
                  </a:cxn>
                  <a:cxn ang="0">
                    <a:pos x="T2" y="T3"/>
                  </a:cxn>
                  <a:cxn ang="0">
                    <a:pos x="T4" y="T5"/>
                  </a:cxn>
                  <a:cxn ang="0">
                    <a:pos x="T6" y="T7"/>
                  </a:cxn>
                </a:cxnLst>
                <a:rect l="0" t="0" r="r" b="b"/>
                <a:pathLst>
                  <a:path w="151" h="70">
                    <a:moveTo>
                      <a:pt x="100" y="70"/>
                    </a:moveTo>
                    <a:lnTo>
                      <a:pt x="151" y="0"/>
                    </a:lnTo>
                    <a:lnTo>
                      <a:pt x="0" y="70"/>
                    </a:lnTo>
                    <a:lnTo>
                      <a:pt x="100" y="70"/>
                    </a:lnTo>
                    <a:close/>
                  </a:path>
                </a:pathLst>
              </a:custGeom>
              <a:solidFill>
                <a:srgbClr val="7D725F"/>
              </a:solidFill>
              <a:ln w="4763" cap="flat">
                <a:solidFill>
                  <a:srgbClr val="7D725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6" name="Freeform 238"/>
              <p:cNvSpPr>
                <a:spLocks/>
              </p:cNvSpPr>
              <p:nvPr/>
            </p:nvSpPr>
            <p:spPr bwMode="auto">
              <a:xfrm>
                <a:off x="5210175" y="4454525"/>
                <a:ext cx="304800" cy="390525"/>
              </a:xfrm>
              <a:custGeom>
                <a:avLst/>
                <a:gdLst>
                  <a:gd name="T0" fmla="*/ 149 w 192"/>
                  <a:gd name="T1" fmla="*/ 124 h 246"/>
                  <a:gd name="T2" fmla="*/ 192 w 192"/>
                  <a:gd name="T3" fmla="*/ 0 h 246"/>
                  <a:gd name="T4" fmla="*/ 0 w 192"/>
                  <a:gd name="T5" fmla="*/ 246 h 246"/>
                  <a:gd name="T6" fmla="*/ 149 w 192"/>
                  <a:gd name="T7" fmla="*/ 124 h 246"/>
                </a:gdLst>
                <a:ahLst/>
                <a:cxnLst>
                  <a:cxn ang="0">
                    <a:pos x="T0" y="T1"/>
                  </a:cxn>
                  <a:cxn ang="0">
                    <a:pos x="T2" y="T3"/>
                  </a:cxn>
                  <a:cxn ang="0">
                    <a:pos x="T4" y="T5"/>
                  </a:cxn>
                  <a:cxn ang="0">
                    <a:pos x="T6" y="T7"/>
                  </a:cxn>
                </a:cxnLst>
                <a:rect l="0" t="0" r="r" b="b"/>
                <a:pathLst>
                  <a:path w="192" h="246">
                    <a:moveTo>
                      <a:pt x="149" y="124"/>
                    </a:moveTo>
                    <a:lnTo>
                      <a:pt x="192" y="0"/>
                    </a:lnTo>
                    <a:lnTo>
                      <a:pt x="0" y="246"/>
                    </a:lnTo>
                    <a:lnTo>
                      <a:pt x="149" y="124"/>
                    </a:lnTo>
                    <a:close/>
                  </a:path>
                </a:pathLst>
              </a:custGeom>
              <a:solidFill>
                <a:srgbClr val="D9D5C1"/>
              </a:solidFill>
              <a:ln w="4763" cap="flat">
                <a:solidFill>
                  <a:srgbClr val="D9D5C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7" name="Freeform 239"/>
              <p:cNvSpPr>
                <a:spLocks/>
              </p:cNvSpPr>
              <p:nvPr/>
            </p:nvSpPr>
            <p:spPr bwMode="auto">
              <a:xfrm>
                <a:off x="5343525" y="2035175"/>
                <a:ext cx="1016000" cy="566737"/>
              </a:xfrm>
              <a:custGeom>
                <a:avLst/>
                <a:gdLst>
                  <a:gd name="T0" fmla="*/ 237 w 237"/>
                  <a:gd name="T1" fmla="*/ 132 h 132"/>
                  <a:gd name="T2" fmla="*/ 237 w 237"/>
                  <a:gd name="T3" fmla="*/ 132 h 132"/>
                  <a:gd name="T4" fmla="*/ 11 w 237"/>
                  <a:gd name="T5" fmla="*/ 0 h 132"/>
                  <a:gd name="T6" fmla="*/ 10 w 237"/>
                  <a:gd name="T7" fmla="*/ 1 h 132"/>
                  <a:gd name="T8" fmla="*/ 9 w 237"/>
                  <a:gd name="T9" fmla="*/ 67 h 132"/>
                  <a:gd name="T10" fmla="*/ 11 w 237"/>
                  <a:gd name="T11" fmla="*/ 71 h 132"/>
                  <a:gd name="T12" fmla="*/ 0 w 237"/>
                  <a:gd name="T13" fmla="*/ 112 h 132"/>
                  <a:gd name="T14" fmla="*/ 237 w 237"/>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132">
                    <a:moveTo>
                      <a:pt x="237" y="132"/>
                    </a:moveTo>
                    <a:cubicBezTo>
                      <a:pt x="237" y="132"/>
                      <a:pt x="237" y="132"/>
                      <a:pt x="237" y="132"/>
                    </a:cubicBezTo>
                    <a:cubicBezTo>
                      <a:pt x="162" y="62"/>
                      <a:pt x="11" y="0"/>
                      <a:pt x="11" y="0"/>
                    </a:cubicBezTo>
                    <a:cubicBezTo>
                      <a:pt x="10" y="1"/>
                      <a:pt x="10" y="1"/>
                      <a:pt x="10" y="1"/>
                    </a:cubicBezTo>
                    <a:cubicBezTo>
                      <a:pt x="9" y="67"/>
                      <a:pt x="9" y="67"/>
                      <a:pt x="9" y="67"/>
                    </a:cubicBezTo>
                    <a:cubicBezTo>
                      <a:pt x="11" y="71"/>
                      <a:pt x="11" y="71"/>
                      <a:pt x="11" y="71"/>
                    </a:cubicBezTo>
                    <a:cubicBezTo>
                      <a:pt x="0" y="112"/>
                      <a:pt x="0" y="112"/>
                      <a:pt x="0" y="112"/>
                    </a:cubicBezTo>
                    <a:cubicBezTo>
                      <a:pt x="0" y="112"/>
                      <a:pt x="130" y="109"/>
                      <a:pt x="237" y="132"/>
                    </a:cubicBezTo>
                    <a:close/>
                  </a:path>
                </a:pathLst>
              </a:custGeom>
              <a:solidFill>
                <a:srgbClr val="F4EBD9"/>
              </a:solidFill>
              <a:ln w="4763" cap="flat">
                <a:solidFill>
                  <a:srgbClr val="F4EBD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8" name="Freeform 240"/>
              <p:cNvSpPr>
                <a:spLocks/>
              </p:cNvSpPr>
              <p:nvPr/>
            </p:nvSpPr>
            <p:spPr bwMode="auto">
              <a:xfrm>
                <a:off x="4576763" y="5114925"/>
                <a:ext cx="350838" cy="381000"/>
              </a:xfrm>
              <a:custGeom>
                <a:avLst/>
                <a:gdLst>
                  <a:gd name="T0" fmla="*/ 70 w 221"/>
                  <a:gd name="T1" fmla="*/ 240 h 240"/>
                  <a:gd name="T2" fmla="*/ 221 w 221"/>
                  <a:gd name="T3" fmla="*/ 170 h 240"/>
                  <a:gd name="T4" fmla="*/ 221 w 221"/>
                  <a:gd name="T5" fmla="*/ 167 h 240"/>
                  <a:gd name="T6" fmla="*/ 0 w 221"/>
                  <a:gd name="T7" fmla="*/ 0 h 240"/>
                  <a:gd name="T8" fmla="*/ 70 w 221"/>
                  <a:gd name="T9" fmla="*/ 240 h 240"/>
                </a:gdLst>
                <a:ahLst/>
                <a:cxnLst>
                  <a:cxn ang="0">
                    <a:pos x="T0" y="T1"/>
                  </a:cxn>
                  <a:cxn ang="0">
                    <a:pos x="T2" y="T3"/>
                  </a:cxn>
                  <a:cxn ang="0">
                    <a:pos x="T4" y="T5"/>
                  </a:cxn>
                  <a:cxn ang="0">
                    <a:pos x="T6" y="T7"/>
                  </a:cxn>
                  <a:cxn ang="0">
                    <a:pos x="T8" y="T9"/>
                  </a:cxn>
                </a:cxnLst>
                <a:rect l="0" t="0" r="r" b="b"/>
                <a:pathLst>
                  <a:path w="221" h="240">
                    <a:moveTo>
                      <a:pt x="70" y="240"/>
                    </a:moveTo>
                    <a:lnTo>
                      <a:pt x="221" y="170"/>
                    </a:lnTo>
                    <a:lnTo>
                      <a:pt x="221" y="167"/>
                    </a:lnTo>
                    <a:lnTo>
                      <a:pt x="0" y="0"/>
                    </a:lnTo>
                    <a:lnTo>
                      <a:pt x="70" y="240"/>
                    </a:lnTo>
                    <a:close/>
                  </a:path>
                </a:pathLst>
              </a:custGeom>
              <a:solidFill>
                <a:srgbClr val="B8AF9C"/>
              </a:solidFill>
              <a:ln w="4763" cap="flat">
                <a:solidFill>
                  <a:srgbClr val="B8AF9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9" name="Freeform 241"/>
              <p:cNvSpPr>
                <a:spLocks/>
              </p:cNvSpPr>
              <p:nvPr/>
            </p:nvSpPr>
            <p:spPr bwMode="auto">
              <a:xfrm>
                <a:off x="4576763" y="5114925"/>
                <a:ext cx="474663" cy="265112"/>
              </a:xfrm>
              <a:custGeom>
                <a:avLst/>
                <a:gdLst>
                  <a:gd name="T0" fmla="*/ 221 w 299"/>
                  <a:gd name="T1" fmla="*/ 167 h 167"/>
                  <a:gd name="T2" fmla="*/ 299 w 299"/>
                  <a:gd name="T3" fmla="*/ 121 h 167"/>
                  <a:gd name="T4" fmla="*/ 0 w 299"/>
                  <a:gd name="T5" fmla="*/ 0 h 167"/>
                  <a:gd name="T6" fmla="*/ 221 w 299"/>
                  <a:gd name="T7" fmla="*/ 167 h 167"/>
                </a:gdLst>
                <a:ahLst/>
                <a:cxnLst>
                  <a:cxn ang="0">
                    <a:pos x="T0" y="T1"/>
                  </a:cxn>
                  <a:cxn ang="0">
                    <a:pos x="T2" y="T3"/>
                  </a:cxn>
                  <a:cxn ang="0">
                    <a:pos x="T4" y="T5"/>
                  </a:cxn>
                  <a:cxn ang="0">
                    <a:pos x="T6" y="T7"/>
                  </a:cxn>
                </a:cxnLst>
                <a:rect l="0" t="0" r="r" b="b"/>
                <a:pathLst>
                  <a:path w="299" h="167">
                    <a:moveTo>
                      <a:pt x="221" y="167"/>
                    </a:moveTo>
                    <a:lnTo>
                      <a:pt x="299" y="121"/>
                    </a:lnTo>
                    <a:lnTo>
                      <a:pt x="0" y="0"/>
                    </a:lnTo>
                    <a:lnTo>
                      <a:pt x="221" y="167"/>
                    </a:lnTo>
                    <a:close/>
                  </a:path>
                </a:pathLst>
              </a:custGeom>
              <a:solidFill>
                <a:srgbClr val="AE9F8E"/>
              </a:solidFill>
              <a:ln w="4763" cap="flat">
                <a:solidFill>
                  <a:srgbClr val="AE9F8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0" name="Freeform 242"/>
              <p:cNvSpPr>
                <a:spLocks/>
              </p:cNvSpPr>
              <p:nvPr/>
            </p:nvSpPr>
            <p:spPr bwMode="auto">
              <a:xfrm>
                <a:off x="4108450" y="3673475"/>
                <a:ext cx="493713" cy="153987"/>
              </a:xfrm>
              <a:custGeom>
                <a:avLst/>
                <a:gdLst>
                  <a:gd name="T0" fmla="*/ 230 w 311"/>
                  <a:gd name="T1" fmla="*/ 0 h 97"/>
                  <a:gd name="T2" fmla="*/ 0 w 311"/>
                  <a:gd name="T3" fmla="*/ 78 h 97"/>
                  <a:gd name="T4" fmla="*/ 311 w 311"/>
                  <a:gd name="T5" fmla="*/ 97 h 97"/>
                  <a:gd name="T6" fmla="*/ 230 w 311"/>
                  <a:gd name="T7" fmla="*/ 0 h 97"/>
                </a:gdLst>
                <a:ahLst/>
                <a:cxnLst>
                  <a:cxn ang="0">
                    <a:pos x="T0" y="T1"/>
                  </a:cxn>
                  <a:cxn ang="0">
                    <a:pos x="T2" y="T3"/>
                  </a:cxn>
                  <a:cxn ang="0">
                    <a:pos x="T4" y="T5"/>
                  </a:cxn>
                  <a:cxn ang="0">
                    <a:pos x="T6" y="T7"/>
                  </a:cxn>
                </a:cxnLst>
                <a:rect l="0" t="0" r="r" b="b"/>
                <a:pathLst>
                  <a:path w="311" h="97">
                    <a:moveTo>
                      <a:pt x="230" y="0"/>
                    </a:moveTo>
                    <a:lnTo>
                      <a:pt x="0" y="78"/>
                    </a:lnTo>
                    <a:lnTo>
                      <a:pt x="311" y="97"/>
                    </a:lnTo>
                    <a:lnTo>
                      <a:pt x="230" y="0"/>
                    </a:lnTo>
                    <a:close/>
                  </a:path>
                </a:pathLst>
              </a:custGeom>
              <a:solidFill>
                <a:srgbClr val="FFFFFF"/>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1" name="Freeform 243"/>
              <p:cNvSpPr>
                <a:spLocks/>
              </p:cNvSpPr>
              <p:nvPr/>
            </p:nvSpPr>
            <p:spPr bwMode="auto">
              <a:xfrm>
                <a:off x="4576763" y="5075238"/>
                <a:ext cx="612775" cy="112712"/>
              </a:xfrm>
              <a:custGeom>
                <a:avLst/>
                <a:gdLst>
                  <a:gd name="T0" fmla="*/ 308 w 386"/>
                  <a:gd name="T1" fmla="*/ 71 h 71"/>
                  <a:gd name="T2" fmla="*/ 386 w 386"/>
                  <a:gd name="T3" fmla="*/ 0 h 71"/>
                  <a:gd name="T4" fmla="*/ 0 w 386"/>
                  <a:gd name="T5" fmla="*/ 25 h 71"/>
                  <a:gd name="T6" fmla="*/ 308 w 386"/>
                  <a:gd name="T7" fmla="*/ 71 h 71"/>
                </a:gdLst>
                <a:ahLst/>
                <a:cxnLst>
                  <a:cxn ang="0">
                    <a:pos x="T0" y="T1"/>
                  </a:cxn>
                  <a:cxn ang="0">
                    <a:pos x="T2" y="T3"/>
                  </a:cxn>
                  <a:cxn ang="0">
                    <a:pos x="T4" y="T5"/>
                  </a:cxn>
                  <a:cxn ang="0">
                    <a:pos x="T6" y="T7"/>
                  </a:cxn>
                </a:cxnLst>
                <a:rect l="0" t="0" r="r" b="b"/>
                <a:pathLst>
                  <a:path w="386" h="71">
                    <a:moveTo>
                      <a:pt x="308" y="71"/>
                    </a:moveTo>
                    <a:lnTo>
                      <a:pt x="386" y="0"/>
                    </a:lnTo>
                    <a:lnTo>
                      <a:pt x="0" y="25"/>
                    </a:lnTo>
                    <a:lnTo>
                      <a:pt x="308" y="71"/>
                    </a:lnTo>
                    <a:close/>
                  </a:path>
                </a:pathLst>
              </a:custGeom>
              <a:solidFill>
                <a:srgbClr val="EEE5D2"/>
              </a:solidFill>
              <a:ln w="4763" cap="flat">
                <a:solidFill>
                  <a:srgbClr val="EEE5D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2" name="Freeform 244"/>
              <p:cNvSpPr>
                <a:spLocks/>
              </p:cNvSpPr>
              <p:nvPr/>
            </p:nvSpPr>
            <p:spPr bwMode="auto">
              <a:xfrm>
                <a:off x="4576763" y="5114925"/>
                <a:ext cx="488950" cy="192087"/>
              </a:xfrm>
              <a:custGeom>
                <a:avLst/>
                <a:gdLst>
                  <a:gd name="T0" fmla="*/ 299 w 308"/>
                  <a:gd name="T1" fmla="*/ 121 h 121"/>
                  <a:gd name="T2" fmla="*/ 308 w 308"/>
                  <a:gd name="T3" fmla="*/ 46 h 121"/>
                  <a:gd name="T4" fmla="*/ 0 w 308"/>
                  <a:gd name="T5" fmla="*/ 0 h 121"/>
                  <a:gd name="T6" fmla="*/ 299 w 308"/>
                  <a:gd name="T7" fmla="*/ 121 h 121"/>
                </a:gdLst>
                <a:ahLst/>
                <a:cxnLst>
                  <a:cxn ang="0">
                    <a:pos x="T0" y="T1"/>
                  </a:cxn>
                  <a:cxn ang="0">
                    <a:pos x="T2" y="T3"/>
                  </a:cxn>
                  <a:cxn ang="0">
                    <a:pos x="T4" y="T5"/>
                  </a:cxn>
                  <a:cxn ang="0">
                    <a:pos x="T6" y="T7"/>
                  </a:cxn>
                </a:cxnLst>
                <a:rect l="0" t="0" r="r" b="b"/>
                <a:pathLst>
                  <a:path w="308" h="121">
                    <a:moveTo>
                      <a:pt x="299" y="121"/>
                    </a:moveTo>
                    <a:lnTo>
                      <a:pt x="308" y="46"/>
                    </a:lnTo>
                    <a:lnTo>
                      <a:pt x="0" y="0"/>
                    </a:lnTo>
                    <a:lnTo>
                      <a:pt x="299" y="121"/>
                    </a:lnTo>
                    <a:close/>
                  </a:path>
                </a:pathLst>
              </a:custGeom>
              <a:solidFill>
                <a:srgbClr val="B3AA98"/>
              </a:solidFill>
              <a:ln w="4763" cap="flat">
                <a:solidFill>
                  <a:srgbClr val="B3AE9B"/>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3" name="Freeform 245"/>
              <p:cNvSpPr>
                <a:spLocks/>
              </p:cNvSpPr>
              <p:nvPr/>
            </p:nvSpPr>
            <p:spPr bwMode="auto">
              <a:xfrm>
                <a:off x="5043488" y="2516188"/>
                <a:ext cx="454025" cy="492125"/>
              </a:xfrm>
              <a:custGeom>
                <a:avLst/>
                <a:gdLst>
                  <a:gd name="T0" fmla="*/ 286 w 286"/>
                  <a:gd name="T1" fmla="*/ 310 h 310"/>
                  <a:gd name="T2" fmla="*/ 189 w 286"/>
                  <a:gd name="T3" fmla="*/ 0 h 310"/>
                  <a:gd name="T4" fmla="*/ 0 w 286"/>
                  <a:gd name="T5" fmla="*/ 108 h 310"/>
                  <a:gd name="T6" fmla="*/ 286 w 286"/>
                  <a:gd name="T7" fmla="*/ 310 h 310"/>
                  <a:gd name="T8" fmla="*/ 286 w 286"/>
                  <a:gd name="T9" fmla="*/ 310 h 310"/>
                </a:gdLst>
                <a:ahLst/>
                <a:cxnLst>
                  <a:cxn ang="0">
                    <a:pos x="T0" y="T1"/>
                  </a:cxn>
                  <a:cxn ang="0">
                    <a:pos x="T2" y="T3"/>
                  </a:cxn>
                  <a:cxn ang="0">
                    <a:pos x="T4" y="T5"/>
                  </a:cxn>
                  <a:cxn ang="0">
                    <a:pos x="T6" y="T7"/>
                  </a:cxn>
                  <a:cxn ang="0">
                    <a:pos x="T8" y="T9"/>
                  </a:cxn>
                </a:cxnLst>
                <a:rect l="0" t="0" r="r" b="b"/>
                <a:pathLst>
                  <a:path w="286" h="310">
                    <a:moveTo>
                      <a:pt x="286" y="310"/>
                    </a:moveTo>
                    <a:lnTo>
                      <a:pt x="189" y="0"/>
                    </a:lnTo>
                    <a:lnTo>
                      <a:pt x="0" y="108"/>
                    </a:lnTo>
                    <a:lnTo>
                      <a:pt x="286" y="310"/>
                    </a:lnTo>
                    <a:lnTo>
                      <a:pt x="286" y="310"/>
                    </a:lnTo>
                    <a:close/>
                  </a:path>
                </a:pathLst>
              </a:custGeom>
              <a:solidFill>
                <a:srgbClr val="E8E9CD"/>
              </a:solidFill>
              <a:ln w="4763" cap="flat">
                <a:solidFill>
                  <a:srgbClr val="E8E9C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4" name="Freeform 246"/>
              <p:cNvSpPr>
                <a:spLocks/>
              </p:cNvSpPr>
              <p:nvPr/>
            </p:nvSpPr>
            <p:spPr bwMode="auto">
              <a:xfrm>
                <a:off x="3873500" y="4227513"/>
                <a:ext cx="522288" cy="381000"/>
              </a:xfrm>
              <a:custGeom>
                <a:avLst/>
                <a:gdLst>
                  <a:gd name="T0" fmla="*/ 0 w 329"/>
                  <a:gd name="T1" fmla="*/ 143 h 240"/>
                  <a:gd name="T2" fmla="*/ 154 w 329"/>
                  <a:gd name="T3" fmla="*/ 240 h 240"/>
                  <a:gd name="T4" fmla="*/ 329 w 329"/>
                  <a:gd name="T5" fmla="*/ 0 h 240"/>
                  <a:gd name="T6" fmla="*/ 0 w 329"/>
                  <a:gd name="T7" fmla="*/ 143 h 240"/>
                </a:gdLst>
                <a:ahLst/>
                <a:cxnLst>
                  <a:cxn ang="0">
                    <a:pos x="T0" y="T1"/>
                  </a:cxn>
                  <a:cxn ang="0">
                    <a:pos x="T2" y="T3"/>
                  </a:cxn>
                  <a:cxn ang="0">
                    <a:pos x="T4" y="T5"/>
                  </a:cxn>
                  <a:cxn ang="0">
                    <a:pos x="T6" y="T7"/>
                  </a:cxn>
                </a:cxnLst>
                <a:rect l="0" t="0" r="r" b="b"/>
                <a:pathLst>
                  <a:path w="329" h="240">
                    <a:moveTo>
                      <a:pt x="0" y="143"/>
                    </a:moveTo>
                    <a:lnTo>
                      <a:pt x="154" y="240"/>
                    </a:lnTo>
                    <a:lnTo>
                      <a:pt x="329" y="0"/>
                    </a:lnTo>
                    <a:lnTo>
                      <a:pt x="0" y="143"/>
                    </a:lnTo>
                    <a:close/>
                  </a:path>
                </a:pathLst>
              </a:custGeom>
              <a:solidFill>
                <a:srgbClr val="A09786"/>
              </a:solidFill>
              <a:ln w="4763" cap="flat">
                <a:solidFill>
                  <a:srgbClr val="A0978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5" name="Freeform 247"/>
              <p:cNvSpPr>
                <a:spLocks/>
              </p:cNvSpPr>
              <p:nvPr/>
            </p:nvSpPr>
            <p:spPr bwMode="auto">
              <a:xfrm>
                <a:off x="4418013" y="4570413"/>
                <a:ext cx="393700" cy="415925"/>
              </a:xfrm>
              <a:custGeom>
                <a:avLst/>
                <a:gdLst>
                  <a:gd name="T0" fmla="*/ 0 w 248"/>
                  <a:gd name="T1" fmla="*/ 0 h 262"/>
                  <a:gd name="T2" fmla="*/ 137 w 248"/>
                  <a:gd name="T3" fmla="*/ 262 h 262"/>
                  <a:gd name="T4" fmla="*/ 248 w 248"/>
                  <a:gd name="T5" fmla="*/ 124 h 262"/>
                  <a:gd name="T6" fmla="*/ 0 w 248"/>
                  <a:gd name="T7" fmla="*/ 0 h 262"/>
                </a:gdLst>
                <a:ahLst/>
                <a:cxnLst>
                  <a:cxn ang="0">
                    <a:pos x="T0" y="T1"/>
                  </a:cxn>
                  <a:cxn ang="0">
                    <a:pos x="T2" y="T3"/>
                  </a:cxn>
                  <a:cxn ang="0">
                    <a:pos x="T4" y="T5"/>
                  </a:cxn>
                  <a:cxn ang="0">
                    <a:pos x="T6" y="T7"/>
                  </a:cxn>
                </a:cxnLst>
                <a:rect l="0" t="0" r="r" b="b"/>
                <a:pathLst>
                  <a:path w="248" h="262">
                    <a:moveTo>
                      <a:pt x="0" y="0"/>
                    </a:moveTo>
                    <a:lnTo>
                      <a:pt x="137" y="262"/>
                    </a:lnTo>
                    <a:lnTo>
                      <a:pt x="248" y="124"/>
                    </a:lnTo>
                    <a:lnTo>
                      <a:pt x="0" y="0"/>
                    </a:lnTo>
                    <a:close/>
                  </a:path>
                </a:pathLst>
              </a:custGeom>
              <a:solidFill>
                <a:srgbClr val="9D9482"/>
              </a:solidFill>
              <a:ln w="4763" cap="flat">
                <a:solidFill>
                  <a:srgbClr val="9D948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6" name="Freeform 248"/>
              <p:cNvSpPr>
                <a:spLocks/>
              </p:cNvSpPr>
              <p:nvPr/>
            </p:nvSpPr>
            <p:spPr bwMode="auto">
              <a:xfrm>
                <a:off x="4395788" y="4124325"/>
                <a:ext cx="287338" cy="446087"/>
              </a:xfrm>
              <a:custGeom>
                <a:avLst/>
                <a:gdLst>
                  <a:gd name="T0" fmla="*/ 0 w 181"/>
                  <a:gd name="T1" fmla="*/ 65 h 281"/>
                  <a:gd name="T2" fmla="*/ 14 w 181"/>
                  <a:gd name="T3" fmla="*/ 281 h 281"/>
                  <a:gd name="T4" fmla="*/ 181 w 181"/>
                  <a:gd name="T5" fmla="*/ 0 h 281"/>
                  <a:gd name="T6" fmla="*/ 0 w 181"/>
                  <a:gd name="T7" fmla="*/ 65 h 281"/>
                </a:gdLst>
                <a:ahLst/>
                <a:cxnLst>
                  <a:cxn ang="0">
                    <a:pos x="T0" y="T1"/>
                  </a:cxn>
                  <a:cxn ang="0">
                    <a:pos x="T2" y="T3"/>
                  </a:cxn>
                  <a:cxn ang="0">
                    <a:pos x="T4" y="T5"/>
                  </a:cxn>
                  <a:cxn ang="0">
                    <a:pos x="T6" y="T7"/>
                  </a:cxn>
                </a:cxnLst>
                <a:rect l="0" t="0" r="r" b="b"/>
                <a:pathLst>
                  <a:path w="181" h="281">
                    <a:moveTo>
                      <a:pt x="0" y="65"/>
                    </a:moveTo>
                    <a:lnTo>
                      <a:pt x="14" y="281"/>
                    </a:lnTo>
                    <a:lnTo>
                      <a:pt x="181" y="0"/>
                    </a:lnTo>
                    <a:lnTo>
                      <a:pt x="0" y="65"/>
                    </a:lnTo>
                    <a:close/>
                  </a:path>
                </a:pathLst>
              </a:custGeom>
              <a:solidFill>
                <a:srgbClr val="BDB5A5"/>
              </a:solidFill>
              <a:ln w="4763" cap="flat">
                <a:solidFill>
                  <a:srgbClr val="BDB5A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7" name="Freeform 249"/>
              <p:cNvSpPr>
                <a:spLocks/>
              </p:cNvSpPr>
              <p:nvPr/>
            </p:nvSpPr>
            <p:spPr bwMode="auto">
              <a:xfrm>
                <a:off x="4117975" y="4227513"/>
                <a:ext cx="300038" cy="381000"/>
              </a:xfrm>
              <a:custGeom>
                <a:avLst/>
                <a:gdLst>
                  <a:gd name="T0" fmla="*/ 0 w 189"/>
                  <a:gd name="T1" fmla="*/ 240 h 240"/>
                  <a:gd name="T2" fmla="*/ 189 w 189"/>
                  <a:gd name="T3" fmla="*/ 216 h 240"/>
                  <a:gd name="T4" fmla="*/ 175 w 189"/>
                  <a:gd name="T5" fmla="*/ 0 h 240"/>
                  <a:gd name="T6" fmla="*/ 0 w 189"/>
                  <a:gd name="T7" fmla="*/ 240 h 240"/>
                </a:gdLst>
                <a:ahLst/>
                <a:cxnLst>
                  <a:cxn ang="0">
                    <a:pos x="T0" y="T1"/>
                  </a:cxn>
                  <a:cxn ang="0">
                    <a:pos x="T2" y="T3"/>
                  </a:cxn>
                  <a:cxn ang="0">
                    <a:pos x="T4" y="T5"/>
                  </a:cxn>
                  <a:cxn ang="0">
                    <a:pos x="T6" y="T7"/>
                  </a:cxn>
                </a:cxnLst>
                <a:rect l="0" t="0" r="r" b="b"/>
                <a:pathLst>
                  <a:path w="189" h="240">
                    <a:moveTo>
                      <a:pt x="0" y="240"/>
                    </a:moveTo>
                    <a:lnTo>
                      <a:pt x="189" y="216"/>
                    </a:lnTo>
                    <a:lnTo>
                      <a:pt x="175" y="0"/>
                    </a:lnTo>
                    <a:lnTo>
                      <a:pt x="0" y="240"/>
                    </a:lnTo>
                    <a:close/>
                  </a:path>
                </a:pathLst>
              </a:custGeom>
              <a:solidFill>
                <a:srgbClr val="8F8876"/>
              </a:solidFill>
              <a:ln w="4763" cap="flat">
                <a:solidFill>
                  <a:srgbClr val="8F887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8" name="Freeform 250"/>
              <p:cNvSpPr>
                <a:spLocks/>
              </p:cNvSpPr>
              <p:nvPr/>
            </p:nvSpPr>
            <p:spPr bwMode="auto">
              <a:xfrm>
                <a:off x="4576763" y="4767263"/>
                <a:ext cx="612775" cy="347662"/>
              </a:xfrm>
              <a:custGeom>
                <a:avLst/>
                <a:gdLst>
                  <a:gd name="T0" fmla="*/ 37 w 386"/>
                  <a:gd name="T1" fmla="*/ 138 h 219"/>
                  <a:gd name="T2" fmla="*/ 0 w 386"/>
                  <a:gd name="T3" fmla="*/ 219 h 219"/>
                  <a:gd name="T4" fmla="*/ 386 w 386"/>
                  <a:gd name="T5" fmla="*/ 194 h 219"/>
                  <a:gd name="T6" fmla="*/ 148 w 386"/>
                  <a:gd name="T7" fmla="*/ 0 h 219"/>
                  <a:gd name="T8" fmla="*/ 37 w 386"/>
                  <a:gd name="T9" fmla="*/ 138 h 219"/>
                </a:gdLst>
                <a:ahLst/>
                <a:cxnLst>
                  <a:cxn ang="0">
                    <a:pos x="T0" y="T1"/>
                  </a:cxn>
                  <a:cxn ang="0">
                    <a:pos x="T2" y="T3"/>
                  </a:cxn>
                  <a:cxn ang="0">
                    <a:pos x="T4" y="T5"/>
                  </a:cxn>
                  <a:cxn ang="0">
                    <a:pos x="T6" y="T7"/>
                  </a:cxn>
                  <a:cxn ang="0">
                    <a:pos x="T8" y="T9"/>
                  </a:cxn>
                </a:cxnLst>
                <a:rect l="0" t="0" r="r" b="b"/>
                <a:pathLst>
                  <a:path w="386" h="219">
                    <a:moveTo>
                      <a:pt x="37" y="138"/>
                    </a:moveTo>
                    <a:lnTo>
                      <a:pt x="0" y="219"/>
                    </a:lnTo>
                    <a:lnTo>
                      <a:pt x="386" y="194"/>
                    </a:lnTo>
                    <a:lnTo>
                      <a:pt x="148" y="0"/>
                    </a:lnTo>
                    <a:lnTo>
                      <a:pt x="37" y="138"/>
                    </a:lnTo>
                    <a:close/>
                  </a:path>
                </a:pathLst>
              </a:custGeom>
              <a:solidFill>
                <a:srgbClr val="B9B09E"/>
              </a:solidFill>
              <a:ln w="4763" cap="flat">
                <a:solidFill>
                  <a:srgbClr val="B9B09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9" name="Freeform 251"/>
              <p:cNvSpPr>
                <a:spLocks/>
              </p:cNvSpPr>
              <p:nvPr/>
            </p:nvSpPr>
            <p:spPr bwMode="auto">
              <a:xfrm>
                <a:off x="4418013" y="4124325"/>
                <a:ext cx="617538" cy="642937"/>
              </a:xfrm>
              <a:custGeom>
                <a:avLst/>
                <a:gdLst>
                  <a:gd name="T0" fmla="*/ 389 w 389"/>
                  <a:gd name="T1" fmla="*/ 302 h 405"/>
                  <a:gd name="T2" fmla="*/ 167 w 389"/>
                  <a:gd name="T3" fmla="*/ 0 h 405"/>
                  <a:gd name="T4" fmla="*/ 0 w 389"/>
                  <a:gd name="T5" fmla="*/ 281 h 405"/>
                  <a:gd name="T6" fmla="*/ 248 w 389"/>
                  <a:gd name="T7" fmla="*/ 405 h 405"/>
                  <a:gd name="T8" fmla="*/ 389 w 389"/>
                  <a:gd name="T9" fmla="*/ 305 h 405"/>
                  <a:gd name="T10" fmla="*/ 389 w 389"/>
                  <a:gd name="T11" fmla="*/ 305 h 405"/>
                  <a:gd name="T12" fmla="*/ 389 w 389"/>
                  <a:gd name="T13" fmla="*/ 302 h 405"/>
                </a:gdLst>
                <a:ahLst/>
                <a:cxnLst>
                  <a:cxn ang="0">
                    <a:pos x="T0" y="T1"/>
                  </a:cxn>
                  <a:cxn ang="0">
                    <a:pos x="T2" y="T3"/>
                  </a:cxn>
                  <a:cxn ang="0">
                    <a:pos x="T4" y="T5"/>
                  </a:cxn>
                  <a:cxn ang="0">
                    <a:pos x="T6" y="T7"/>
                  </a:cxn>
                  <a:cxn ang="0">
                    <a:pos x="T8" y="T9"/>
                  </a:cxn>
                  <a:cxn ang="0">
                    <a:pos x="T10" y="T11"/>
                  </a:cxn>
                  <a:cxn ang="0">
                    <a:pos x="T12" y="T13"/>
                  </a:cxn>
                </a:cxnLst>
                <a:rect l="0" t="0" r="r" b="b"/>
                <a:pathLst>
                  <a:path w="389" h="405">
                    <a:moveTo>
                      <a:pt x="389" y="302"/>
                    </a:moveTo>
                    <a:lnTo>
                      <a:pt x="167" y="0"/>
                    </a:lnTo>
                    <a:lnTo>
                      <a:pt x="0" y="281"/>
                    </a:lnTo>
                    <a:lnTo>
                      <a:pt x="248" y="405"/>
                    </a:lnTo>
                    <a:lnTo>
                      <a:pt x="389" y="305"/>
                    </a:lnTo>
                    <a:lnTo>
                      <a:pt x="389" y="305"/>
                    </a:lnTo>
                    <a:lnTo>
                      <a:pt x="389" y="302"/>
                    </a:lnTo>
                    <a:close/>
                  </a:path>
                </a:pathLst>
              </a:custGeom>
              <a:solidFill>
                <a:srgbClr val="B3AB98"/>
              </a:solidFill>
              <a:ln w="4763" cap="flat">
                <a:solidFill>
                  <a:srgbClr val="B3AB9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0" name="Freeform 252"/>
              <p:cNvSpPr>
                <a:spLocks/>
              </p:cNvSpPr>
              <p:nvPr/>
            </p:nvSpPr>
            <p:spPr bwMode="auto">
              <a:xfrm>
                <a:off x="5343525" y="4144963"/>
                <a:ext cx="365125" cy="249237"/>
              </a:xfrm>
              <a:custGeom>
                <a:avLst/>
                <a:gdLst>
                  <a:gd name="T0" fmla="*/ 0 w 230"/>
                  <a:gd name="T1" fmla="*/ 76 h 157"/>
                  <a:gd name="T2" fmla="*/ 0 w 230"/>
                  <a:gd name="T3" fmla="*/ 76 h 157"/>
                  <a:gd name="T4" fmla="*/ 6 w 230"/>
                  <a:gd name="T5" fmla="*/ 157 h 157"/>
                  <a:gd name="T6" fmla="*/ 230 w 230"/>
                  <a:gd name="T7" fmla="*/ 0 h 157"/>
                  <a:gd name="T8" fmla="*/ 3 w 230"/>
                  <a:gd name="T9" fmla="*/ 76 h 157"/>
                  <a:gd name="T10" fmla="*/ 0 w 230"/>
                  <a:gd name="T11" fmla="*/ 76 h 157"/>
                </a:gdLst>
                <a:ahLst/>
                <a:cxnLst>
                  <a:cxn ang="0">
                    <a:pos x="T0" y="T1"/>
                  </a:cxn>
                  <a:cxn ang="0">
                    <a:pos x="T2" y="T3"/>
                  </a:cxn>
                  <a:cxn ang="0">
                    <a:pos x="T4" y="T5"/>
                  </a:cxn>
                  <a:cxn ang="0">
                    <a:pos x="T6" y="T7"/>
                  </a:cxn>
                  <a:cxn ang="0">
                    <a:pos x="T8" y="T9"/>
                  </a:cxn>
                  <a:cxn ang="0">
                    <a:pos x="T10" y="T11"/>
                  </a:cxn>
                </a:cxnLst>
                <a:rect l="0" t="0" r="r" b="b"/>
                <a:pathLst>
                  <a:path w="230" h="157">
                    <a:moveTo>
                      <a:pt x="0" y="76"/>
                    </a:moveTo>
                    <a:lnTo>
                      <a:pt x="0" y="76"/>
                    </a:lnTo>
                    <a:lnTo>
                      <a:pt x="6" y="157"/>
                    </a:lnTo>
                    <a:lnTo>
                      <a:pt x="230" y="0"/>
                    </a:lnTo>
                    <a:lnTo>
                      <a:pt x="3" y="76"/>
                    </a:lnTo>
                    <a:lnTo>
                      <a:pt x="0" y="76"/>
                    </a:lnTo>
                    <a:close/>
                  </a:path>
                </a:pathLst>
              </a:custGeom>
              <a:solidFill>
                <a:srgbClr val="B6AB94"/>
              </a:solidFill>
              <a:ln w="4763" cap="flat">
                <a:solidFill>
                  <a:srgbClr val="B6AB9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1" name="Freeform 253"/>
              <p:cNvSpPr>
                <a:spLocks/>
              </p:cNvSpPr>
              <p:nvPr/>
            </p:nvSpPr>
            <p:spPr bwMode="auto">
              <a:xfrm>
                <a:off x="4811713" y="4767263"/>
                <a:ext cx="398463" cy="307975"/>
              </a:xfrm>
              <a:custGeom>
                <a:avLst/>
                <a:gdLst>
                  <a:gd name="T0" fmla="*/ 238 w 251"/>
                  <a:gd name="T1" fmla="*/ 194 h 194"/>
                  <a:gd name="T2" fmla="*/ 251 w 251"/>
                  <a:gd name="T3" fmla="*/ 49 h 194"/>
                  <a:gd name="T4" fmla="*/ 0 w 251"/>
                  <a:gd name="T5" fmla="*/ 0 h 194"/>
                  <a:gd name="T6" fmla="*/ 238 w 251"/>
                  <a:gd name="T7" fmla="*/ 194 h 194"/>
                </a:gdLst>
                <a:ahLst/>
                <a:cxnLst>
                  <a:cxn ang="0">
                    <a:pos x="T0" y="T1"/>
                  </a:cxn>
                  <a:cxn ang="0">
                    <a:pos x="T2" y="T3"/>
                  </a:cxn>
                  <a:cxn ang="0">
                    <a:pos x="T4" y="T5"/>
                  </a:cxn>
                  <a:cxn ang="0">
                    <a:pos x="T6" y="T7"/>
                  </a:cxn>
                </a:cxnLst>
                <a:rect l="0" t="0" r="r" b="b"/>
                <a:pathLst>
                  <a:path w="251" h="194">
                    <a:moveTo>
                      <a:pt x="238" y="194"/>
                    </a:moveTo>
                    <a:lnTo>
                      <a:pt x="251" y="49"/>
                    </a:lnTo>
                    <a:lnTo>
                      <a:pt x="0" y="0"/>
                    </a:lnTo>
                    <a:lnTo>
                      <a:pt x="238" y="194"/>
                    </a:lnTo>
                    <a:close/>
                  </a:path>
                </a:pathLst>
              </a:custGeom>
              <a:solidFill>
                <a:srgbClr val="B0A795"/>
              </a:solidFill>
              <a:ln w="4763" cap="flat">
                <a:solidFill>
                  <a:srgbClr val="B0A79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2" name="Freeform 254"/>
              <p:cNvSpPr>
                <a:spLocks/>
              </p:cNvSpPr>
              <p:nvPr/>
            </p:nvSpPr>
            <p:spPr bwMode="auto">
              <a:xfrm>
                <a:off x="4683125" y="3857625"/>
                <a:ext cx="1187450" cy="407987"/>
              </a:xfrm>
              <a:custGeom>
                <a:avLst/>
                <a:gdLst>
                  <a:gd name="T0" fmla="*/ 748 w 748"/>
                  <a:gd name="T1" fmla="*/ 138 h 257"/>
                  <a:gd name="T2" fmla="*/ 651 w 748"/>
                  <a:gd name="T3" fmla="*/ 22 h 257"/>
                  <a:gd name="T4" fmla="*/ 516 w 748"/>
                  <a:gd name="T5" fmla="*/ 33 h 257"/>
                  <a:gd name="T6" fmla="*/ 592 w 748"/>
                  <a:gd name="T7" fmla="*/ 119 h 257"/>
                  <a:gd name="T8" fmla="*/ 500 w 748"/>
                  <a:gd name="T9" fmla="*/ 95 h 257"/>
                  <a:gd name="T10" fmla="*/ 230 w 748"/>
                  <a:gd name="T11" fmla="*/ 0 h 257"/>
                  <a:gd name="T12" fmla="*/ 227 w 748"/>
                  <a:gd name="T13" fmla="*/ 0 h 257"/>
                  <a:gd name="T14" fmla="*/ 0 w 748"/>
                  <a:gd name="T15" fmla="*/ 168 h 257"/>
                  <a:gd name="T16" fmla="*/ 313 w 748"/>
                  <a:gd name="T17" fmla="*/ 170 h 257"/>
                  <a:gd name="T18" fmla="*/ 311 w 748"/>
                  <a:gd name="T19" fmla="*/ 168 h 257"/>
                  <a:gd name="T20" fmla="*/ 308 w 748"/>
                  <a:gd name="T21" fmla="*/ 165 h 257"/>
                  <a:gd name="T22" fmla="*/ 251 w 748"/>
                  <a:gd name="T23" fmla="*/ 25 h 257"/>
                  <a:gd name="T24" fmla="*/ 416 w 748"/>
                  <a:gd name="T25" fmla="*/ 257 h 257"/>
                  <a:gd name="T26" fmla="*/ 419 w 748"/>
                  <a:gd name="T27" fmla="*/ 257 h 257"/>
                  <a:gd name="T28" fmla="*/ 646 w 748"/>
                  <a:gd name="T29" fmla="*/ 181 h 257"/>
                  <a:gd name="T30" fmla="*/ 608 w 748"/>
                  <a:gd name="T31" fmla="*/ 138 h 257"/>
                  <a:gd name="T32" fmla="*/ 748 w 748"/>
                  <a:gd name="T33" fmla="*/ 13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8" h="257">
                    <a:moveTo>
                      <a:pt x="748" y="138"/>
                    </a:moveTo>
                    <a:lnTo>
                      <a:pt x="651" y="22"/>
                    </a:lnTo>
                    <a:lnTo>
                      <a:pt x="516" y="33"/>
                    </a:lnTo>
                    <a:lnTo>
                      <a:pt x="592" y="119"/>
                    </a:lnTo>
                    <a:lnTo>
                      <a:pt x="500" y="95"/>
                    </a:lnTo>
                    <a:lnTo>
                      <a:pt x="230" y="0"/>
                    </a:lnTo>
                    <a:lnTo>
                      <a:pt x="227" y="0"/>
                    </a:lnTo>
                    <a:lnTo>
                      <a:pt x="0" y="168"/>
                    </a:lnTo>
                    <a:lnTo>
                      <a:pt x="313" y="170"/>
                    </a:lnTo>
                    <a:lnTo>
                      <a:pt x="311" y="168"/>
                    </a:lnTo>
                    <a:lnTo>
                      <a:pt x="308" y="165"/>
                    </a:lnTo>
                    <a:lnTo>
                      <a:pt x="251" y="25"/>
                    </a:lnTo>
                    <a:lnTo>
                      <a:pt x="416" y="257"/>
                    </a:lnTo>
                    <a:lnTo>
                      <a:pt x="419" y="257"/>
                    </a:lnTo>
                    <a:lnTo>
                      <a:pt x="646" y="181"/>
                    </a:lnTo>
                    <a:lnTo>
                      <a:pt x="608" y="138"/>
                    </a:lnTo>
                    <a:lnTo>
                      <a:pt x="748" y="138"/>
                    </a:lnTo>
                    <a:close/>
                  </a:path>
                </a:pathLst>
              </a:custGeom>
              <a:solidFill>
                <a:srgbClr val="FAF1DE"/>
              </a:solidFill>
              <a:ln w="4763" cap="flat">
                <a:solidFill>
                  <a:srgbClr val="FAF1D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3" name="Freeform 255"/>
              <p:cNvSpPr>
                <a:spLocks/>
              </p:cNvSpPr>
              <p:nvPr/>
            </p:nvSpPr>
            <p:spPr bwMode="auto">
              <a:xfrm>
                <a:off x="4683125" y="4124325"/>
                <a:ext cx="496888" cy="479425"/>
              </a:xfrm>
              <a:custGeom>
                <a:avLst/>
                <a:gdLst>
                  <a:gd name="T0" fmla="*/ 0 w 313"/>
                  <a:gd name="T1" fmla="*/ 0 h 302"/>
                  <a:gd name="T2" fmla="*/ 222 w 313"/>
                  <a:gd name="T3" fmla="*/ 302 h 302"/>
                  <a:gd name="T4" fmla="*/ 313 w 313"/>
                  <a:gd name="T5" fmla="*/ 5 h 302"/>
                  <a:gd name="T6" fmla="*/ 313 w 313"/>
                  <a:gd name="T7" fmla="*/ 2 h 302"/>
                  <a:gd name="T8" fmla="*/ 0 w 313"/>
                  <a:gd name="T9" fmla="*/ 0 h 302"/>
                </a:gdLst>
                <a:ahLst/>
                <a:cxnLst>
                  <a:cxn ang="0">
                    <a:pos x="T0" y="T1"/>
                  </a:cxn>
                  <a:cxn ang="0">
                    <a:pos x="T2" y="T3"/>
                  </a:cxn>
                  <a:cxn ang="0">
                    <a:pos x="T4" y="T5"/>
                  </a:cxn>
                  <a:cxn ang="0">
                    <a:pos x="T6" y="T7"/>
                  </a:cxn>
                  <a:cxn ang="0">
                    <a:pos x="T8" y="T9"/>
                  </a:cxn>
                </a:cxnLst>
                <a:rect l="0" t="0" r="r" b="b"/>
                <a:pathLst>
                  <a:path w="313" h="302">
                    <a:moveTo>
                      <a:pt x="0" y="0"/>
                    </a:moveTo>
                    <a:lnTo>
                      <a:pt x="222" y="302"/>
                    </a:lnTo>
                    <a:lnTo>
                      <a:pt x="313" y="5"/>
                    </a:lnTo>
                    <a:lnTo>
                      <a:pt x="313" y="2"/>
                    </a:lnTo>
                    <a:lnTo>
                      <a:pt x="0" y="0"/>
                    </a:lnTo>
                    <a:close/>
                  </a:path>
                </a:pathLst>
              </a:custGeom>
              <a:solidFill>
                <a:srgbClr val="DDD6C5"/>
              </a:solidFill>
              <a:ln w="4763" cap="flat">
                <a:solidFill>
                  <a:srgbClr val="DDD6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4" name="Freeform 256"/>
              <p:cNvSpPr>
                <a:spLocks/>
              </p:cNvSpPr>
              <p:nvPr/>
            </p:nvSpPr>
            <p:spPr bwMode="auto">
              <a:xfrm>
                <a:off x="4811713" y="4608513"/>
                <a:ext cx="398463" cy="236537"/>
              </a:xfrm>
              <a:custGeom>
                <a:avLst/>
                <a:gdLst>
                  <a:gd name="T0" fmla="*/ 141 w 251"/>
                  <a:gd name="T1" fmla="*/ 0 h 149"/>
                  <a:gd name="T2" fmla="*/ 0 w 251"/>
                  <a:gd name="T3" fmla="*/ 100 h 149"/>
                  <a:gd name="T4" fmla="*/ 251 w 251"/>
                  <a:gd name="T5" fmla="*/ 149 h 149"/>
                  <a:gd name="T6" fmla="*/ 143 w 251"/>
                  <a:gd name="T7" fmla="*/ 0 h 149"/>
                  <a:gd name="T8" fmla="*/ 141 w 251"/>
                  <a:gd name="T9" fmla="*/ 0 h 149"/>
                </a:gdLst>
                <a:ahLst/>
                <a:cxnLst>
                  <a:cxn ang="0">
                    <a:pos x="T0" y="T1"/>
                  </a:cxn>
                  <a:cxn ang="0">
                    <a:pos x="T2" y="T3"/>
                  </a:cxn>
                  <a:cxn ang="0">
                    <a:pos x="T4" y="T5"/>
                  </a:cxn>
                  <a:cxn ang="0">
                    <a:pos x="T6" y="T7"/>
                  </a:cxn>
                  <a:cxn ang="0">
                    <a:pos x="T8" y="T9"/>
                  </a:cxn>
                </a:cxnLst>
                <a:rect l="0" t="0" r="r" b="b"/>
                <a:pathLst>
                  <a:path w="251" h="149">
                    <a:moveTo>
                      <a:pt x="141" y="0"/>
                    </a:moveTo>
                    <a:lnTo>
                      <a:pt x="0" y="100"/>
                    </a:lnTo>
                    <a:lnTo>
                      <a:pt x="251" y="149"/>
                    </a:lnTo>
                    <a:lnTo>
                      <a:pt x="143" y="0"/>
                    </a:lnTo>
                    <a:lnTo>
                      <a:pt x="141" y="0"/>
                    </a:lnTo>
                    <a:close/>
                  </a:path>
                </a:pathLst>
              </a:custGeom>
              <a:solidFill>
                <a:srgbClr val="DED5C2"/>
              </a:solidFill>
              <a:ln w="4763" cap="flat">
                <a:solidFill>
                  <a:srgbClr val="DED5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5" name="Freeform 257"/>
              <p:cNvSpPr>
                <a:spLocks/>
              </p:cNvSpPr>
              <p:nvPr/>
            </p:nvSpPr>
            <p:spPr bwMode="auto">
              <a:xfrm>
                <a:off x="5035550" y="4132263"/>
                <a:ext cx="333375" cy="471487"/>
              </a:xfrm>
              <a:custGeom>
                <a:avLst/>
                <a:gdLst>
                  <a:gd name="T0" fmla="*/ 2 w 210"/>
                  <a:gd name="T1" fmla="*/ 297 h 297"/>
                  <a:gd name="T2" fmla="*/ 2 w 210"/>
                  <a:gd name="T3" fmla="*/ 297 h 297"/>
                  <a:gd name="T4" fmla="*/ 210 w 210"/>
                  <a:gd name="T5" fmla="*/ 211 h 297"/>
                  <a:gd name="T6" fmla="*/ 91 w 210"/>
                  <a:gd name="T7" fmla="*/ 0 h 297"/>
                  <a:gd name="T8" fmla="*/ 0 w 210"/>
                  <a:gd name="T9" fmla="*/ 297 h 297"/>
                  <a:gd name="T10" fmla="*/ 2 w 210"/>
                  <a:gd name="T11" fmla="*/ 297 h 297"/>
                </a:gdLst>
                <a:ahLst/>
                <a:cxnLst>
                  <a:cxn ang="0">
                    <a:pos x="T0" y="T1"/>
                  </a:cxn>
                  <a:cxn ang="0">
                    <a:pos x="T2" y="T3"/>
                  </a:cxn>
                  <a:cxn ang="0">
                    <a:pos x="T4" y="T5"/>
                  </a:cxn>
                  <a:cxn ang="0">
                    <a:pos x="T6" y="T7"/>
                  </a:cxn>
                  <a:cxn ang="0">
                    <a:pos x="T8" y="T9"/>
                  </a:cxn>
                  <a:cxn ang="0">
                    <a:pos x="T10" y="T11"/>
                  </a:cxn>
                </a:cxnLst>
                <a:rect l="0" t="0" r="r" b="b"/>
                <a:pathLst>
                  <a:path w="210" h="297">
                    <a:moveTo>
                      <a:pt x="2" y="297"/>
                    </a:moveTo>
                    <a:lnTo>
                      <a:pt x="2" y="297"/>
                    </a:lnTo>
                    <a:lnTo>
                      <a:pt x="210" y="211"/>
                    </a:lnTo>
                    <a:lnTo>
                      <a:pt x="91" y="0"/>
                    </a:lnTo>
                    <a:lnTo>
                      <a:pt x="0" y="297"/>
                    </a:lnTo>
                    <a:lnTo>
                      <a:pt x="2" y="297"/>
                    </a:lnTo>
                    <a:close/>
                  </a:path>
                </a:pathLst>
              </a:custGeom>
              <a:solidFill>
                <a:srgbClr val="AFA796"/>
              </a:solidFill>
              <a:ln w="4763" cap="flat">
                <a:solidFill>
                  <a:srgbClr val="AFA79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6" name="Freeform 258"/>
              <p:cNvSpPr>
                <a:spLocks/>
              </p:cNvSpPr>
              <p:nvPr/>
            </p:nvSpPr>
            <p:spPr bwMode="auto">
              <a:xfrm>
                <a:off x="4418013" y="3163888"/>
                <a:ext cx="217488" cy="274637"/>
              </a:xfrm>
              <a:custGeom>
                <a:avLst/>
                <a:gdLst>
                  <a:gd name="T0" fmla="*/ 137 w 137"/>
                  <a:gd name="T1" fmla="*/ 0 h 173"/>
                  <a:gd name="T2" fmla="*/ 0 w 137"/>
                  <a:gd name="T3" fmla="*/ 43 h 173"/>
                  <a:gd name="T4" fmla="*/ 124 w 137"/>
                  <a:gd name="T5" fmla="*/ 173 h 173"/>
                  <a:gd name="T6" fmla="*/ 137 w 137"/>
                  <a:gd name="T7" fmla="*/ 0 h 173"/>
                </a:gdLst>
                <a:ahLst/>
                <a:cxnLst>
                  <a:cxn ang="0">
                    <a:pos x="T0" y="T1"/>
                  </a:cxn>
                  <a:cxn ang="0">
                    <a:pos x="T2" y="T3"/>
                  </a:cxn>
                  <a:cxn ang="0">
                    <a:pos x="T4" y="T5"/>
                  </a:cxn>
                  <a:cxn ang="0">
                    <a:pos x="T6" y="T7"/>
                  </a:cxn>
                </a:cxnLst>
                <a:rect l="0" t="0" r="r" b="b"/>
                <a:pathLst>
                  <a:path w="137" h="173">
                    <a:moveTo>
                      <a:pt x="137" y="0"/>
                    </a:moveTo>
                    <a:lnTo>
                      <a:pt x="0" y="43"/>
                    </a:lnTo>
                    <a:lnTo>
                      <a:pt x="124" y="173"/>
                    </a:lnTo>
                    <a:lnTo>
                      <a:pt x="137" y="0"/>
                    </a:lnTo>
                    <a:close/>
                  </a:path>
                </a:pathLst>
              </a:custGeom>
              <a:solidFill>
                <a:srgbClr val="F0E7D4"/>
              </a:solidFill>
              <a:ln w="4763" cap="flat">
                <a:solidFill>
                  <a:srgbClr val="F0E7D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7" name="Freeform 259"/>
              <p:cNvSpPr>
                <a:spLocks/>
              </p:cNvSpPr>
              <p:nvPr/>
            </p:nvSpPr>
            <p:spPr bwMode="auto">
              <a:xfrm>
                <a:off x="5038725" y="4437063"/>
                <a:ext cx="476250" cy="407987"/>
              </a:xfrm>
              <a:custGeom>
                <a:avLst/>
                <a:gdLst>
                  <a:gd name="T0" fmla="*/ 254 w 300"/>
                  <a:gd name="T1" fmla="*/ 0 h 257"/>
                  <a:gd name="T2" fmla="*/ 208 w 300"/>
                  <a:gd name="T3" fmla="*/ 19 h 257"/>
                  <a:gd name="T4" fmla="*/ 0 w 300"/>
                  <a:gd name="T5" fmla="*/ 105 h 257"/>
                  <a:gd name="T6" fmla="*/ 0 w 300"/>
                  <a:gd name="T7" fmla="*/ 105 h 257"/>
                  <a:gd name="T8" fmla="*/ 0 w 300"/>
                  <a:gd name="T9" fmla="*/ 108 h 257"/>
                  <a:gd name="T10" fmla="*/ 108 w 300"/>
                  <a:gd name="T11" fmla="*/ 257 h 257"/>
                  <a:gd name="T12" fmla="*/ 300 w 300"/>
                  <a:gd name="T13" fmla="*/ 11 h 257"/>
                  <a:gd name="T14" fmla="*/ 254 w 300"/>
                  <a:gd name="T15" fmla="*/ 0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257">
                    <a:moveTo>
                      <a:pt x="254" y="0"/>
                    </a:moveTo>
                    <a:lnTo>
                      <a:pt x="208" y="19"/>
                    </a:lnTo>
                    <a:lnTo>
                      <a:pt x="0" y="105"/>
                    </a:lnTo>
                    <a:lnTo>
                      <a:pt x="0" y="105"/>
                    </a:lnTo>
                    <a:lnTo>
                      <a:pt x="0" y="108"/>
                    </a:lnTo>
                    <a:lnTo>
                      <a:pt x="108" y="257"/>
                    </a:lnTo>
                    <a:lnTo>
                      <a:pt x="300" y="11"/>
                    </a:lnTo>
                    <a:lnTo>
                      <a:pt x="254" y="0"/>
                    </a:lnTo>
                    <a:close/>
                  </a:path>
                </a:pathLst>
              </a:custGeom>
              <a:solidFill>
                <a:srgbClr val="F6EDD8"/>
              </a:solidFill>
              <a:ln w="4763" cap="flat">
                <a:solidFill>
                  <a:srgbClr val="F6EDD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8" name="Freeform 260"/>
              <p:cNvSpPr>
                <a:spLocks/>
              </p:cNvSpPr>
              <p:nvPr/>
            </p:nvSpPr>
            <p:spPr bwMode="auto">
              <a:xfrm>
                <a:off x="4867275" y="3395663"/>
                <a:ext cx="128588" cy="204787"/>
              </a:xfrm>
              <a:custGeom>
                <a:avLst/>
                <a:gdLst>
                  <a:gd name="T0" fmla="*/ 49 w 81"/>
                  <a:gd name="T1" fmla="*/ 64 h 129"/>
                  <a:gd name="T2" fmla="*/ 3 w 81"/>
                  <a:gd name="T3" fmla="*/ 0 h 129"/>
                  <a:gd name="T4" fmla="*/ 0 w 81"/>
                  <a:gd name="T5" fmla="*/ 127 h 129"/>
                  <a:gd name="T6" fmla="*/ 3 w 81"/>
                  <a:gd name="T7" fmla="*/ 129 h 129"/>
                  <a:gd name="T8" fmla="*/ 81 w 81"/>
                  <a:gd name="T9" fmla="*/ 118 h 129"/>
                  <a:gd name="T10" fmla="*/ 49 w 81"/>
                  <a:gd name="T11" fmla="*/ 64 h 129"/>
                </a:gdLst>
                <a:ahLst/>
                <a:cxnLst>
                  <a:cxn ang="0">
                    <a:pos x="T0" y="T1"/>
                  </a:cxn>
                  <a:cxn ang="0">
                    <a:pos x="T2" y="T3"/>
                  </a:cxn>
                  <a:cxn ang="0">
                    <a:pos x="T4" y="T5"/>
                  </a:cxn>
                  <a:cxn ang="0">
                    <a:pos x="T6" y="T7"/>
                  </a:cxn>
                  <a:cxn ang="0">
                    <a:pos x="T8" y="T9"/>
                  </a:cxn>
                  <a:cxn ang="0">
                    <a:pos x="T10" y="T11"/>
                  </a:cxn>
                </a:cxnLst>
                <a:rect l="0" t="0" r="r" b="b"/>
                <a:pathLst>
                  <a:path w="81" h="129">
                    <a:moveTo>
                      <a:pt x="49" y="64"/>
                    </a:moveTo>
                    <a:lnTo>
                      <a:pt x="3" y="0"/>
                    </a:lnTo>
                    <a:lnTo>
                      <a:pt x="0" y="127"/>
                    </a:lnTo>
                    <a:lnTo>
                      <a:pt x="3" y="129"/>
                    </a:lnTo>
                    <a:lnTo>
                      <a:pt x="81" y="118"/>
                    </a:lnTo>
                    <a:lnTo>
                      <a:pt x="49" y="64"/>
                    </a:lnTo>
                    <a:close/>
                  </a:path>
                </a:pathLst>
              </a:custGeom>
              <a:solidFill>
                <a:srgbClr val="F2EDE2"/>
              </a:solidFill>
              <a:ln w="4763" cap="flat">
                <a:solidFill>
                  <a:srgbClr val="F2EDE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9" name="Freeform 261"/>
              <p:cNvSpPr>
                <a:spLocks/>
              </p:cNvSpPr>
              <p:nvPr/>
            </p:nvSpPr>
            <p:spPr bwMode="auto">
              <a:xfrm>
                <a:off x="5043488" y="3643313"/>
                <a:ext cx="458788" cy="266700"/>
              </a:xfrm>
              <a:custGeom>
                <a:avLst/>
                <a:gdLst>
                  <a:gd name="T0" fmla="*/ 289 w 289"/>
                  <a:gd name="T1" fmla="*/ 168 h 168"/>
                  <a:gd name="T2" fmla="*/ 200 w 289"/>
                  <a:gd name="T3" fmla="*/ 0 h 168"/>
                  <a:gd name="T4" fmla="*/ 200 w 289"/>
                  <a:gd name="T5" fmla="*/ 0 h 168"/>
                  <a:gd name="T6" fmla="*/ 76 w 289"/>
                  <a:gd name="T7" fmla="*/ 43 h 168"/>
                  <a:gd name="T8" fmla="*/ 62 w 289"/>
                  <a:gd name="T9" fmla="*/ 100 h 168"/>
                  <a:gd name="T10" fmla="*/ 0 w 289"/>
                  <a:gd name="T11" fmla="*/ 135 h 168"/>
                  <a:gd name="T12" fmla="*/ 3 w 289"/>
                  <a:gd name="T13" fmla="*/ 135 h 168"/>
                  <a:gd name="T14" fmla="*/ 289 w 289"/>
                  <a:gd name="T15" fmla="*/ 168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168">
                    <a:moveTo>
                      <a:pt x="289" y="168"/>
                    </a:moveTo>
                    <a:lnTo>
                      <a:pt x="200" y="0"/>
                    </a:lnTo>
                    <a:lnTo>
                      <a:pt x="200" y="0"/>
                    </a:lnTo>
                    <a:lnTo>
                      <a:pt x="76" y="43"/>
                    </a:lnTo>
                    <a:lnTo>
                      <a:pt x="62" y="100"/>
                    </a:lnTo>
                    <a:lnTo>
                      <a:pt x="0" y="135"/>
                    </a:lnTo>
                    <a:lnTo>
                      <a:pt x="3" y="135"/>
                    </a:lnTo>
                    <a:lnTo>
                      <a:pt x="289" y="168"/>
                    </a:lnTo>
                    <a:close/>
                  </a:path>
                </a:pathLst>
              </a:custGeom>
              <a:solidFill>
                <a:srgbClr val="F1E8D5"/>
              </a:solidFill>
              <a:ln w="4763" cap="flat">
                <a:solidFill>
                  <a:srgbClr val="F1E8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0" name="Freeform 262"/>
              <p:cNvSpPr>
                <a:spLocks/>
              </p:cNvSpPr>
              <p:nvPr/>
            </p:nvSpPr>
            <p:spPr bwMode="auto">
              <a:xfrm>
                <a:off x="4992688" y="3579813"/>
                <a:ext cx="368300" cy="171450"/>
              </a:xfrm>
              <a:custGeom>
                <a:avLst/>
                <a:gdLst>
                  <a:gd name="T0" fmla="*/ 232 w 232"/>
                  <a:gd name="T1" fmla="*/ 40 h 108"/>
                  <a:gd name="T2" fmla="*/ 148 w 232"/>
                  <a:gd name="T3" fmla="*/ 0 h 108"/>
                  <a:gd name="T4" fmla="*/ 0 w 232"/>
                  <a:gd name="T5" fmla="*/ 108 h 108"/>
                  <a:gd name="T6" fmla="*/ 108 w 232"/>
                  <a:gd name="T7" fmla="*/ 83 h 108"/>
                  <a:gd name="T8" fmla="*/ 232 w 232"/>
                  <a:gd name="T9" fmla="*/ 40 h 108"/>
                  <a:gd name="T10" fmla="*/ 232 w 232"/>
                  <a:gd name="T11" fmla="*/ 40 h 108"/>
                </a:gdLst>
                <a:ahLst/>
                <a:cxnLst>
                  <a:cxn ang="0">
                    <a:pos x="T0" y="T1"/>
                  </a:cxn>
                  <a:cxn ang="0">
                    <a:pos x="T2" y="T3"/>
                  </a:cxn>
                  <a:cxn ang="0">
                    <a:pos x="T4" y="T5"/>
                  </a:cxn>
                  <a:cxn ang="0">
                    <a:pos x="T6" y="T7"/>
                  </a:cxn>
                  <a:cxn ang="0">
                    <a:pos x="T8" y="T9"/>
                  </a:cxn>
                  <a:cxn ang="0">
                    <a:pos x="T10" y="T11"/>
                  </a:cxn>
                </a:cxnLst>
                <a:rect l="0" t="0" r="r" b="b"/>
                <a:pathLst>
                  <a:path w="232" h="108">
                    <a:moveTo>
                      <a:pt x="232" y="40"/>
                    </a:moveTo>
                    <a:lnTo>
                      <a:pt x="148" y="0"/>
                    </a:lnTo>
                    <a:lnTo>
                      <a:pt x="0" y="108"/>
                    </a:lnTo>
                    <a:lnTo>
                      <a:pt x="108" y="83"/>
                    </a:lnTo>
                    <a:lnTo>
                      <a:pt x="232" y="40"/>
                    </a:lnTo>
                    <a:lnTo>
                      <a:pt x="232" y="40"/>
                    </a:lnTo>
                    <a:close/>
                  </a:path>
                </a:pathLst>
              </a:custGeom>
              <a:solidFill>
                <a:srgbClr val="CDC4B2"/>
              </a:solidFill>
              <a:ln w="4763" cap="flat">
                <a:solidFill>
                  <a:srgbClr val="CDC4B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1" name="Freeform 263"/>
              <p:cNvSpPr>
                <a:spLocks/>
              </p:cNvSpPr>
              <p:nvPr/>
            </p:nvSpPr>
            <p:spPr bwMode="auto">
              <a:xfrm>
                <a:off x="4872038" y="3579813"/>
                <a:ext cx="355600" cy="171450"/>
              </a:xfrm>
              <a:custGeom>
                <a:avLst/>
                <a:gdLst>
                  <a:gd name="T0" fmla="*/ 78 w 224"/>
                  <a:gd name="T1" fmla="*/ 2 h 108"/>
                  <a:gd name="T2" fmla="*/ 0 w 224"/>
                  <a:gd name="T3" fmla="*/ 13 h 108"/>
                  <a:gd name="T4" fmla="*/ 76 w 224"/>
                  <a:gd name="T5" fmla="*/ 108 h 108"/>
                  <a:gd name="T6" fmla="*/ 224 w 224"/>
                  <a:gd name="T7" fmla="*/ 0 h 108"/>
                  <a:gd name="T8" fmla="*/ 78 w 224"/>
                  <a:gd name="T9" fmla="*/ 2 h 108"/>
                </a:gdLst>
                <a:ahLst/>
                <a:cxnLst>
                  <a:cxn ang="0">
                    <a:pos x="T0" y="T1"/>
                  </a:cxn>
                  <a:cxn ang="0">
                    <a:pos x="T2" y="T3"/>
                  </a:cxn>
                  <a:cxn ang="0">
                    <a:pos x="T4" y="T5"/>
                  </a:cxn>
                  <a:cxn ang="0">
                    <a:pos x="T6" y="T7"/>
                  </a:cxn>
                  <a:cxn ang="0">
                    <a:pos x="T8" y="T9"/>
                  </a:cxn>
                </a:cxnLst>
                <a:rect l="0" t="0" r="r" b="b"/>
                <a:pathLst>
                  <a:path w="224" h="108">
                    <a:moveTo>
                      <a:pt x="78" y="2"/>
                    </a:moveTo>
                    <a:lnTo>
                      <a:pt x="0" y="13"/>
                    </a:lnTo>
                    <a:lnTo>
                      <a:pt x="76" y="108"/>
                    </a:lnTo>
                    <a:lnTo>
                      <a:pt x="224" y="0"/>
                    </a:lnTo>
                    <a:lnTo>
                      <a:pt x="78" y="2"/>
                    </a:lnTo>
                    <a:close/>
                  </a:path>
                </a:pathLst>
              </a:custGeom>
              <a:solidFill>
                <a:srgbClr val="E9E0CE"/>
              </a:solidFill>
              <a:ln w="4763" cap="flat">
                <a:solidFill>
                  <a:srgbClr val="E9E0C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2" name="Freeform 264"/>
              <p:cNvSpPr>
                <a:spLocks/>
              </p:cNvSpPr>
              <p:nvPr/>
            </p:nvSpPr>
            <p:spPr bwMode="auto">
              <a:xfrm>
                <a:off x="3830638" y="4016375"/>
                <a:ext cx="565150" cy="438150"/>
              </a:xfrm>
              <a:custGeom>
                <a:avLst/>
                <a:gdLst>
                  <a:gd name="T0" fmla="*/ 48 w 356"/>
                  <a:gd name="T1" fmla="*/ 0 h 276"/>
                  <a:gd name="T2" fmla="*/ 0 w 356"/>
                  <a:gd name="T3" fmla="*/ 54 h 276"/>
                  <a:gd name="T4" fmla="*/ 27 w 356"/>
                  <a:gd name="T5" fmla="*/ 276 h 276"/>
                  <a:gd name="T6" fmla="*/ 356 w 356"/>
                  <a:gd name="T7" fmla="*/ 133 h 276"/>
                  <a:gd name="T8" fmla="*/ 48 w 356"/>
                  <a:gd name="T9" fmla="*/ 0 h 276"/>
                </a:gdLst>
                <a:ahLst/>
                <a:cxnLst>
                  <a:cxn ang="0">
                    <a:pos x="T0" y="T1"/>
                  </a:cxn>
                  <a:cxn ang="0">
                    <a:pos x="T2" y="T3"/>
                  </a:cxn>
                  <a:cxn ang="0">
                    <a:pos x="T4" y="T5"/>
                  </a:cxn>
                  <a:cxn ang="0">
                    <a:pos x="T6" y="T7"/>
                  </a:cxn>
                  <a:cxn ang="0">
                    <a:pos x="T8" y="T9"/>
                  </a:cxn>
                </a:cxnLst>
                <a:rect l="0" t="0" r="r" b="b"/>
                <a:pathLst>
                  <a:path w="356" h="276">
                    <a:moveTo>
                      <a:pt x="48" y="0"/>
                    </a:moveTo>
                    <a:lnTo>
                      <a:pt x="0" y="54"/>
                    </a:lnTo>
                    <a:lnTo>
                      <a:pt x="27" y="276"/>
                    </a:lnTo>
                    <a:lnTo>
                      <a:pt x="356" y="133"/>
                    </a:lnTo>
                    <a:lnTo>
                      <a:pt x="48" y="0"/>
                    </a:lnTo>
                    <a:close/>
                  </a:path>
                </a:pathLst>
              </a:custGeom>
              <a:solidFill>
                <a:srgbClr val="948C77"/>
              </a:solidFill>
              <a:ln w="4763" cap="flat">
                <a:solidFill>
                  <a:srgbClr val="948C7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3" name="Freeform 265"/>
              <p:cNvSpPr>
                <a:spLocks/>
              </p:cNvSpPr>
              <p:nvPr/>
            </p:nvSpPr>
            <p:spPr bwMode="auto">
              <a:xfrm>
                <a:off x="4614863" y="3395663"/>
                <a:ext cx="257175" cy="260350"/>
              </a:xfrm>
              <a:custGeom>
                <a:avLst/>
                <a:gdLst>
                  <a:gd name="T0" fmla="*/ 162 w 162"/>
                  <a:gd name="T1" fmla="*/ 0 h 164"/>
                  <a:gd name="T2" fmla="*/ 0 w 162"/>
                  <a:gd name="T3" fmla="*/ 27 h 164"/>
                  <a:gd name="T4" fmla="*/ 65 w 162"/>
                  <a:gd name="T5" fmla="*/ 164 h 164"/>
                  <a:gd name="T6" fmla="*/ 159 w 162"/>
                  <a:gd name="T7" fmla="*/ 129 h 164"/>
                  <a:gd name="T8" fmla="*/ 159 w 162"/>
                  <a:gd name="T9" fmla="*/ 127 h 164"/>
                  <a:gd name="T10" fmla="*/ 162 w 162"/>
                  <a:gd name="T11" fmla="*/ 0 h 164"/>
                </a:gdLst>
                <a:ahLst/>
                <a:cxnLst>
                  <a:cxn ang="0">
                    <a:pos x="T0" y="T1"/>
                  </a:cxn>
                  <a:cxn ang="0">
                    <a:pos x="T2" y="T3"/>
                  </a:cxn>
                  <a:cxn ang="0">
                    <a:pos x="T4" y="T5"/>
                  </a:cxn>
                  <a:cxn ang="0">
                    <a:pos x="T6" y="T7"/>
                  </a:cxn>
                  <a:cxn ang="0">
                    <a:pos x="T8" y="T9"/>
                  </a:cxn>
                  <a:cxn ang="0">
                    <a:pos x="T10" y="T11"/>
                  </a:cxn>
                </a:cxnLst>
                <a:rect l="0" t="0" r="r" b="b"/>
                <a:pathLst>
                  <a:path w="162" h="164">
                    <a:moveTo>
                      <a:pt x="162" y="0"/>
                    </a:moveTo>
                    <a:lnTo>
                      <a:pt x="0" y="27"/>
                    </a:lnTo>
                    <a:lnTo>
                      <a:pt x="65" y="164"/>
                    </a:lnTo>
                    <a:lnTo>
                      <a:pt x="159" y="129"/>
                    </a:lnTo>
                    <a:lnTo>
                      <a:pt x="159" y="127"/>
                    </a:lnTo>
                    <a:lnTo>
                      <a:pt x="162" y="0"/>
                    </a:lnTo>
                    <a:close/>
                  </a:path>
                </a:pathLst>
              </a:custGeom>
              <a:solidFill>
                <a:srgbClr val="E7DECC"/>
              </a:solidFill>
              <a:ln w="4763" cap="flat">
                <a:solidFill>
                  <a:srgbClr val="E7DEC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4" name="Freeform 266"/>
              <p:cNvSpPr>
                <a:spLocks/>
              </p:cNvSpPr>
              <p:nvPr/>
            </p:nvSpPr>
            <p:spPr bwMode="auto">
              <a:xfrm>
                <a:off x="4486275" y="3438525"/>
                <a:ext cx="231775" cy="217487"/>
              </a:xfrm>
              <a:custGeom>
                <a:avLst/>
                <a:gdLst>
                  <a:gd name="T0" fmla="*/ 81 w 146"/>
                  <a:gd name="T1" fmla="*/ 0 h 137"/>
                  <a:gd name="T2" fmla="*/ 0 w 146"/>
                  <a:gd name="T3" fmla="*/ 21 h 137"/>
                  <a:gd name="T4" fmla="*/ 146 w 146"/>
                  <a:gd name="T5" fmla="*/ 137 h 137"/>
                  <a:gd name="T6" fmla="*/ 81 w 146"/>
                  <a:gd name="T7" fmla="*/ 0 h 137"/>
                </a:gdLst>
                <a:ahLst/>
                <a:cxnLst>
                  <a:cxn ang="0">
                    <a:pos x="T0" y="T1"/>
                  </a:cxn>
                  <a:cxn ang="0">
                    <a:pos x="T2" y="T3"/>
                  </a:cxn>
                  <a:cxn ang="0">
                    <a:pos x="T4" y="T5"/>
                  </a:cxn>
                  <a:cxn ang="0">
                    <a:pos x="T6" y="T7"/>
                  </a:cxn>
                </a:cxnLst>
                <a:rect l="0" t="0" r="r" b="b"/>
                <a:pathLst>
                  <a:path w="146" h="137">
                    <a:moveTo>
                      <a:pt x="81" y="0"/>
                    </a:moveTo>
                    <a:lnTo>
                      <a:pt x="0" y="21"/>
                    </a:lnTo>
                    <a:lnTo>
                      <a:pt x="146" y="137"/>
                    </a:lnTo>
                    <a:lnTo>
                      <a:pt x="81" y="0"/>
                    </a:lnTo>
                    <a:close/>
                  </a:path>
                </a:pathLst>
              </a:custGeom>
              <a:solidFill>
                <a:srgbClr val="C8B9A6"/>
              </a:solidFill>
              <a:ln w="4763" cap="flat">
                <a:solidFill>
                  <a:srgbClr val="C8B9A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5" name="Freeform 267"/>
              <p:cNvSpPr>
                <a:spLocks/>
              </p:cNvSpPr>
              <p:nvPr/>
            </p:nvSpPr>
            <p:spPr bwMode="auto">
              <a:xfrm>
                <a:off x="4370388" y="3232150"/>
                <a:ext cx="244475" cy="312737"/>
              </a:xfrm>
              <a:custGeom>
                <a:avLst/>
                <a:gdLst>
                  <a:gd name="T0" fmla="*/ 30 w 154"/>
                  <a:gd name="T1" fmla="*/ 0 h 197"/>
                  <a:gd name="T2" fmla="*/ 0 w 154"/>
                  <a:gd name="T3" fmla="*/ 197 h 197"/>
                  <a:gd name="T4" fmla="*/ 73 w 154"/>
                  <a:gd name="T5" fmla="*/ 151 h 197"/>
                  <a:gd name="T6" fmla="*/ 154 w 154"/>
                  <a:gd name="T7" fmla="*/ 130 h 197"/>
                  <a:gd name="T8" fmla="*/ 30 w 154"/>
                  <a:gd name="T9" fmla="*/ 0 h 197"/>
                </a:gdLst>
                <a:ahLst/>
                <a:cxnLst>
                  <a:cxn ang="0">
                    <a:pos x="T0" y="T1"/>
                  </a:cxn>
                  <a:cxn ang="0">
                    <a:pos x="T2" y="T3"/>
                  </a:cxn>
                  <a:cxn ang="0">
                    <a:pos x="T4" y="T5"/>
                  </a:cxn>
                  <a:cxn ang="0">
                    <a:pos x="T6" y="T7"/>
                  </a:cxn>
                  <a:cxn ang="0">
                    <a:pos x="T8" y="T9"/>
                  </a:cxn>
                </a:cxnLst>
                <a:rect l="0" t="0" r="r" b="b"/>
                <a:pathLst>
                  <a:path w="154" h="197">
                    <a:moveTo>
                      <a:pt x="30" y="0"/>
                    </a:moveTo>
                    <a:lnTo>
                      <a:pt x="0" y="197"/>
                    </a:lnTo>
                    <a:lnTo>
                      <a:pt x="73" y="151"/>
                    </a:lnTo>
                    <a:lnTo>
                      <a:pt x="154" y="130"/>
                    </a:lnTo>
                    <a:lnTo>
                      <a:pt x="30" y="0"/>
                    </a:lnTo>
                    <a:close/>
                  </a:path>
                </a:pathLst>
              </a:custGeom>
              <a:solidFill>
                <a:srgbClr val="DCD3C0"/>
              </a:solidFill>
              <a:ln w="4763" cap="flat">
                <a:solidFill>
                  <a:srgbClr val="DCD3C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6" name="Freeform 268"/>
              <p:cNvSpPr>
                <a:spLocks/>
              </p:cNvSpPr>
              <p:nvPr/>
            </p:nvSpPr>
            <p:spPr bwMode="auto">
              <a:xfrm>
                <a:off x="4108450" y="3797300"/>
                <a:ext cx="493713" cy="430212"/>
              </a:xfrm>
              <a:custGeom>
                <a:avLst/>
                <a:gdLst>
                  <a:gd name="T0" fmla="*/ 311 w 311"/>
                  <a:gd name="T1" fmla="*/ 19 h 271"/>
                  <a:gd name="T2" fmla="*/ 0 w 311"/>
                  <a:gd name="T3" fmla="*/ 0 h 271"/>
                  <a:gd name="T4" fmla="*/ 181 w 311"/>
                  <a:gd name="T5" fmla="*/ 271 h 271"/>
                  <a:gd name="T6" fmla="*/ 311 w 311"/>
                  <a:gd name="T7" fmla="*/ 19 h 271"/>
                </a:gdLst>
                <a:ahLst/>
                <a:cxnLst>
                  <a:cxn ang="0">
                    <a:pos x="T0" y="T1"/>
                  </a:cxn>
                  <a:cxn ang="0">
                    <a:pos x="T2" y="T3"/>
                  </a:cxn>
                  <a:cxn ang="0">
                    <a:pos x="T4" y="T5"/>
                  </a:cxn>
                  <a:cxn ang="0">
                    <a:pos x="T6" y="T7"/>
                  </a:cxn>
                </a:cxnLst>
                <a:rect l="0" t="0" r="r" b="b"/>
                <a:pathLst>
                  <a:path w="311" h="271">
                    <a:moveTo>
                      <a:pt x="311" y="19"/>
                    </a:moveTo>
                    <a:lnTo>
                      <a:pt x="0" y="0"/>
                    </a:lnTo>
                    <a:lnTo>
                      <a:pt x="181" y="271"/>
                    </a:lnTo>
                    <a:lnTo>
                      <a:pt x="311" y="19"/>
                    </a:lnTo>
                    <a:close/>
                  </a:path>
                </a:pathLst>
              </a:custGeom>
              <a:solidFill>
                <a:srgbClr val="F0E7D4"/>
              </a:solidFill>
              <a:ln w="4763" cap="flat">
                <a:solidFill>
                  <a:srgbClr val="F0E7D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7" name="Freeform 269"/>
              <p:cNvSpPr>
                <a:spLocks/>
              </p:cNvSpPr>
              <p:nvPr/>
            </p:nvSpPr>
            <p:spPr bwMode="auto">
              <a:xfrm>
                <a:off x="4395788" y="3827463"/>
                <a:ext cx="287338" cy="400050"/>
              </a:xfrm>
              <a:custGeom>
                <a:avLst/>
                <a:gdLst>
                  <a:gd name="T0" fmla="*/ 130 w 181"/>
                  <a:gd name="T1" fmla="*/ 0 h 252"/>
                  <a:gd name="T2" fmla="*/ 0 w 181"/>
                  <a:gd name="T3" fmla="*/ 252 h 252"/>
                  <a:gd name="T4" fmla="*/ 181 w 181"/>
                  <a:gd name="T5" fmla="*/ 187 h 252"/>
                  <a:gd name="T6" fmla="*/ 130 w 181"/>
                  <a:gd name="T7" fmla="*/ 0 h 252"/>
                </a:gdLst>
                <a:ahLst/>
                <a:cxnLst>
                  <a:cxn ang="0">
                    <a:pos x="T0" y="T1"/>
                  </a:cxn>
                  <a:cxn ang="0">
                    <a:pos x="T2" y="T3"/>
                  </a:cxn>
                  <a:cxn ang="0">
                    <a:pos x="T4" y="T5"/>
                  </a:cxn>
                  <a:cxn ang="0">
                    <a:pos x="T6" y="T7"/>
                  </a:cxn>
                </a:cxnLst>
                <a:rect l="0" t="0" r="r" b="b"/>
                <a:pathLst>
                  <a:path w="181" h="252">
                    <a:moveTo>
                      <a:pt x="130" y="0"/>
                    </a:moveTo>
                    <a:lnTo>
                      <a:pt x="0" y="252"/>
                    </a:lnTo>
                    <a:lnTo>
                      <a:pt x="181" y="187"/>
                    </a:lnTo>
                    <a:lnTo>
                      <a:pt x="130" y="0"/>
                    </a:lnTo>
                    <a:close/>
                  </a:path>
                </a:pathLst>
              </a:custGeom>
              <a:solidFill>
                <a:srgbClr val="FAF1DE"/>
              </a:solidFill>
              <a:ln w="4763" cap="flat">
                <a:solidFill>
                  <a:srgbClr val="FAF1D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8" name="Freeform 270"/>
              <p:cNvSpPr>
                <a:spLocks/>
              </p:cNvSpPr>
              <p:nvPr/>
            </p:nvSpPr>
            <p:spPr bwMode="auto">
              <a:xfrm>
                <a:off x="3906838" y="3797300"/>
                <a:ext cx="488950" cy="430212"/>
              </a:xfrm>
              <a:custGeom>
                <a:avLst/>
                <a:gdLst>
                  <a:gd name="T0" fmla="*/ 127 w 308"/>
                  <a:gd name="T1" fmla="*/ 0 h 271"/>
                  <a:gd name="T2" fmla="*/ 0 w 308"/>
                  <a:gd name="T3" fmla="*/ 138 h 271"/>
                  <a:gd name="T4" fmla="*/ 308 w 308"/>
                  <a:gd name="T5" fmla="*/ 271 h 271"/>
                  <a:gd name="T6" fmla="*/ 127 w 308"/>
                  <a:gd name="T7" fmla="*/ 0 h 271"/>
                </a:gdLst>
                <a:ahLst/>
                <a:cxnLst>
                  <a:cxn ang="0">
                    <a:pos x="T0" y="T1"/>
                  </a:cxn>
                  <a:cxn ang="0">
                    <a:pos x="T2" y="T3"/>
                  </a:cxn>
                  <a:cxn ang="0">
                    <a:pos x="T4" y="T5"/>
                  </a:cxn>
                  <a:cxn ang="0">
                    <a:pos x="T6" y="T7"/>
                  </a:cxn>
                </a:cxnLst>
                <a:rect l="0" t="0" r="r" b="b"/>
                <a:pathLst>
                  <a:path w="308" h="271">
                    <a:moveTo>
                      <a:pt x="127" y="0"/>
                    </a:moveTo>
                    <a:lnTo>
                      <a:pt x="0" y="138"/>
                    </a:lnTo>
                    <a:lnTo>
                      <a:pt x="308" y="271"/>
                    </a:lnTo>
                    <a:lnTo>
                      <a:pt x="127" y="0"/>
                    </a:lnTo>
                    <a:close/>
                  </a:path>
                </a:pathLst>
              </a:custGeom>
              <a:solidFill>
                <a:srgbClr val="D7CEBB"/>
              </a:solidFill>
              <a:ln w="4763" cap="flat">
                <a:solidFill>
                  <a:srgbClr val="D7CEBB"/>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9" name="Freeform 271"/>
              <p:cNvSpPr>
                <a:spLocks/>
              </p:cNvSpPr>
              <p:nvPr/>
            </p:nvSpPr>
            <p:spPr bwMode="auto">
              <a:xfrm>
                <a:off x="4602163" y="3827463"/>
                <a:ext cx="441325" cy="296862"/>
              </a:xfrm>
              <a:custGeom>
                <a:avLst/>
                <a:gdLst>
                  <a:gd name="T0" fmla="*/ 278 w 278"/>
                  <a:gd name="T1" fmla="*/ 19 h 187"/>
                  <a:gd name="T2" fmla="*/ 278 w 278"/>
                  <a:gd name="T3" fmla="*/ 19 h 187"/>
                  <a:gd name="T4" fmla="*/ 275 w 278"/>
                  <a:gd name="T5" fmla="*/ 19 h 187"/>
                  <a:gd name="T6" fmla="*/ 0 w 278"/>
                  <a:gd name="T7" fmla="*/ 0 h 187"/>
                  <a:gd name="T8" fmla="*/ 51 w 278"/>
                  <a:gd name="T9" fmla="*/ 187 h 187"/>
                  <a:gd name="T10" fmla="*/ 278 w 278"/>
                  <a:gd name="T11" fmla="*/ 19 h 187"/>
                </a:gdLst>
                <a:ahLst/>
                <a:cxnLst>
                  <a:cxn ang="0">
                    <a:pos x="T0" y="T1"/>
                  </a:cxn>
                  <a:cxn ang="0">
                    <a:pos x="T2" y="T3"/>
                  </a:cxn>
                  <a:cxn ang="0">
                    <a:pos x="T4" y="T5"/>
                  </a:cxn>
                  <a:cxn ang="0">
                    <a:pos x="T6" y="T7"/>
                  </a:cxn>
                  <a:cxn ang="0">
                    <a:pos x="T8" y="T9"/>
                  </a:cxn>
                  <a:cxn ang="0">
                    <a:pos x="T10" y="T11"/>
                  </a:cxn>
                </a:cxnLst>
                <a:rect l="0" t="0" r="r" b="b"/>
                <a:pathLst>
                  <a:path w="278" h="187">
                    <a:moveTo>
                      <a:pt x="278" y="19"/>
                    </a:moveTo>
                    <a:lnTo>
                      <a:pt x="278" y="19"/>
                    </a:lnTo>
                    <a:lnTo>
                      <a:pt x="275" y="19"/>
                    </a:lnTo>
                    <a:lnTo>
                      <a:pt x="0" y="0"/>
                    </a:lnTo>
                    <a:lnTo>
                      <a:pt x="51" y="187"/>
                    </a:lnTo>
                    <a:lnTo>
                      <a:pt x="278" y="19"/>
                    </a:lnTo>
                    <a:close/>
                  </a:path>
                </a:pathLst>
              </a:custGeom>
              <a:solidFill>
                <a:srgbClr val="FFFFFF"/>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0" name="Freeform 272"/>
              <p:cNvSpPr>
                <a:spLocks/>
              </p:cNvSpPr>
              <p:nvPr/>
            </p:nvSpPr>
            <p:spPr bwMode="auto">
              <a:xfrm>
                <a:off x="6326188" y="2824163"/>
                <a:ext cx="496888" cy="969962"/>
              </a:xfrm>
              <a:custGeom>
                <a:avLst/>
                <a:gdLst>
                  <a:gd name="T0" fmla="*/ 1 w 116"/>
                  <a:gd name="T1" fmla="*/ 0 h 226"/>
                  <a:gd name="T2" fmla="*/ 0 w 116"/>
                  <a:gd name="T3" fmla="*/ 1 h 226"/>
                  <a:gd name="T4" fmla="*/ 94 w 116"/>
                  <a:gd name="T5" fmla="*/ 183 h 226"/>
                  <a:gd name="T6" fmla="*/ 108 w 116"/>
                  <a:gd name="T7" fmla="*/ 226 h 226"/>
                  <a:gd name="T8" fmla="*/ 72 w 116"/>
                  <a:gd name="T9" fmla="*/ 53 h 226"/>
                  <a:gd name="T10" fmla="*/ 1 w 116"/>
                  <a:gd name="T11" fmla="*/ 0 h 226"/>
                </a:gdLst>
                <a:ahLst/>
                <a:cxnLst>
                  <a:cxn ang="0">
                    <a:pos x="T0" y="T1"/>
                  </a:cxn>
                  <a:cxn ang="0">
                    <a:pos x="T2" y="T3"/>
                  </a:cxn>
                  <a:cxn ang="0">
                    <a:pos x="T4" y="T5"/>
                  </a:cxn>
                  <a:cxn ang="0">
                    <a:pos x="T6" y="T7"/>
                  </a:cxn>
                  <a:cxn ang="0">
                    <a:pos x="T8" y="T9"/>
                  </a:cxn>
                  <a:cxn ang="0">
                    <a:pos x="T10" y="T11"/>
                  </a:cxn>
                </a:cxnLst>
                <a:rect l="0" t="0" r="r" b="b"/>
                <a:pathLst>
                  <a:path w="116" h="226">
                    <a:moveTo>
                      <a:pt x="1" y="0"/>
                    </a:moveTo>
                    <a:cubicBezTo>
                      <a:pt x="1" y="0"/>
                      <a:pt x="1" y="1"/>
                      <a:pt x="0" y="1"/>
                    </a:cubicBezTo>
                    <a:cubicBezTo>
                      <a:pt x="9" y="11"/>
                      <a:pt x="60" y="73"/>
                      <a:pt x="94" y="183"/>
                    </a:cubicBezTo>
                    <a:cubicBezTo>
                      <a:pt x="108" y="226"/>
                      <a:pt x="108" y="226"/>
                      <a:pt x="108" y="226"/>
                    </a:cubicBezTo>
                    <a:cubicBezTo>
                      <a:pt x="116" y="168"/>
                      <a:pt x="95" y="104"/>
                      <a:pt x="72" y="53"/>
                    </a:cubicBezTo>
                    <a:cubicBezTo>
                      <a:pt x="36" y="14"/>
                      <a:pt x="8" y="2"/>
                      <a:pt x="1" y="0"/>
                    </a:cubicBezTo>
                    <a:close/>
                  </a:path>
                </a:pathLst>
              </a:custGeom>
              <a:solidFill>
                <a:srgbClr val="F6F1E2"/>
              </a:solidFill>
              <a:ln w="4763" cap="flat">
                <a:solidFill>
                  <a:srgbClr val="F6F1E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1" name="Freeform 273"/>
              <p:cNvSpPr>
                <a:spLocks/>
              </p:cNvSpPr>
              <p:nvPr/>
            </p:nvSpPr>
            <p:spPr bwMode="auto">
              <a:xfrm>
                <a:off x="4872038" y="3338513"/>
                <a:ext cx="334963" cy="158750"/>
              </a:xfrm>
              <a:custGeom>
                <a:avLst/>
                <a:gdLst>
                  <a:gd name="T0" fmla="*/ 211 w 211"/>
                  <a:gd name="T1" fmla="*/ 0 h 100"/>
                  <a:gd name="T2" fmla="*/ 0 w 211"/>
                  <a:gd name="T3" fmla="*/ 36 h 100"/>
                  <a:gd name="T4" fmla="*/ 46 w 211"/>
                  <a:gd name="T5" fmla="*/ 100 h 100"/>
                  <a:gd name="T6" fmla="*/ 146 w 211"/>
                  <a:gd name="T7" fmla="*/ 44 h 100"/>
                  <a:gd name="T8" fmla="*/ 211 w 211"/>
                  <a:gd name="T9" fmla="*/ 0 h 100"/>
                </a:gdLst>
                <a:ahLst/>
                <a:cxnLst>
                  <a:cxn ang="0">
                    <a:pos x="T0" y="T1"/>
                  </a:cxn>
                  <a:cxn ang="0">
                    <a:pos x="T2" y="T3"/>
                  </a:cxn>
                  <a:cxn ang="0">
                    <a:pos x="T4" y="T5"/>
                  </a:cxn>
                  <a:cxn ang="0">
                    <a:pos x="T6" y="T7"/>
                  </a:cxn>
                  <a:cxn ang="0">
                    <a:pos x="T8" y="T9"/>
                  </a:cxn>
                </a:cxnLst>
                <a:rect l="0" t="0" r="r" b="b"/>
                <a:pathLst>
                  <a:path w="211" h="100">
                    <a:moveTo>
                      <a:pt x="211" y="0"/>
                    </a:moveTo>
                    <a:lnTo>
                      <a:pt x="0" y="36"/>
                    </a:lnTo>
                    <a:lnTo>
                      <a:pt x="46" y="100"/>
                    </a:lnTo>
                    <a:lnTo>
                      <a:pt x="146" y="44"/>
                    </a:lnTo>
                    <a:lnTo>
                      <a:pt x="211" y="0"/>
                    </a:lnTo>
                    <a:close/>
                  </a:path>
                </a:pathLst>
              </a:custGeom>
              <a:solidFill>
                <a:srgbClr val="E9DDCE"/>
              </a:solidFill>
              <a:ln w="4763" cap="flat">
                <a:solidFill>
                  <a:srgbClr val="E9DDC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2" name="Freeform 274"/>
              <p:cNvSpPr>
                <a:spLocks/>
              </p:cNvSpPr>
              <p:nvPr/>
            </p:nvSpPr>
            <p:spPr bwMode="auto">
              <a:xfrm>
                <a:off x="4995863" y="3540125"/>
                <a:ext cx="231775" cy="42862"/>
              </a:xfrm>
              <a:custGeom>
                <a:avLst/>
                <a:gdLst>
                  <a:gd name="T0" fmla="*/ 0 w 146"/>
                  <a:gd name="T1" fmla="*/ 27 h 27"/>
                  <a:gd name="T2" fmla="*/ 146 w 146"/>
                  <a:gd name="T3" fmla="*/ 25 h 27"/>
                  <a:gd name="T4" fmla="*/ 35 w 146"/>
                  <a:gd name="T5" fmla="*/ 0 h 27"/>
                  <a:gd name="T6" fmla="*/ 0 w 146"/>
                  <a:gd name="T7" fmla="*/ 27 h 27"/>
                </a:gdLst>
                <a:ahLst/>
                <a:cxnLst>
                  <a:cxn ang="0">
                    <a:pos x="T0" y="T1"/>
                  </a:cxn>
                  <a:cxn ang="0">
                    <a:pos x="T2" y="T3"/>
                  </a:cxn>
                  <a:cxn ang="0">
                    <a:pos x="T4" y="T5"/>
                  </a:cxn>
                  <a:cxn ang="0">
                    <a:pos x="T6" y="T7"/>
                  </a:cxn>
                </a:cxnLst>
                <a:rect l="0" t="0" r="r" b="b"/>
                <a:pathLst>
                  <a:path w="146" h="27">
                    <a:moveTo>
                      <a:pt x="0" y="27"/>
                    </a:moveTo>
                    <a:lnTo>
                      <a:pt x="146" y="25"/>
                    </a:lnTo>
                    <a:lnTo>
                      <a:pt x="35" y="0"/>
                    </a:lnTo>
                    <a:lnTo>
                      <a:pt x="0" y="27"/>
                    </a:lnTo>
                    <a:close/>
                  </a:path>
                </a:pathLst>
              </a:custGeom>
              <a:solidFill>
                <a:srgbClr val="C8BFAC"/>
              </a:solidFill>
              <a:ln w="4763" cap="flat">
                <a:solidFill>
                  <a:srgbClr val="C8BFA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3" name="Freeform 275"/>
              <p:cNvSpPr>
                <a:spLocks/>
              </p:cNvSpPr>
              <p:nvPr/>
            </p:nvSpPr>
            <p:spPr bwMode="auto">
              <a:xfrm>
                <a:off x="5103813" y="3338513"/>
                <a:ext cx="269875" cy="241300"/>
              </a:xfrm>
              <a:custGeom>
                <a:avLst/>
                <a:gdLst>
                  <a:gd name="T0" fmla="*/ 65 w 170"/>
                  <a:gd name="T1" fmla="*/ 0 h 152"/>
                  <a:gd name="T2" fmla="*/ 0 w 170"/>
                  <a:gd name="T3" fmla="*/ 44 h 152"/>
                  <a:gd name="T4" fmla="*/ 78 w 170"/>
                  <a:gd name="T5" fmla="*/ 152 h 152"/>
                  <a:gd name="T6" fmla="*/ 170 w 170"/>
                  <a:gd name="T7" fmla="*/ 111 h 152"/>
                  <a:gd name="T8" fmla="*/ 65 w 170"/>
                  <a:gd name="T9" fmla="*/ 0 h 152"/>
                </a:gdLst>
                <a:ahLst/>
                <a:cxnLst>
                  <a:cxn ang="0">
                    <a:pos x="T0" y="T1"/>
                  </a:cxn>
                  <a:cxn ang="0">
                    <a:pos x="T2" y="T3"/>
                  </a:cxn>
                  <a:cxn ang="0">
                    <a:pos x="T4" y="T5"/>
                  </a:cxn>
                  <a:cxn ang="0">
                    <a:pos x="T6" y="T7"/>
                  </a:cxn>
                  <a:cxn ang="0">
                    <a:pos x="T8" y="T9"/>
                  </a:cxn>
                </a:cxnLst>
                <a:rect l="0" t="0" r="r" b="b"/>
                <a:pathLst>
                  <a:path w="170" h="152">
                    <a:moveTo>
                      <a:pt x="65" y="0"/>
                    </a:moveTo>
                    <a:lnTo>
                      <a:pt x="0" y="44"/>
                    </a:lnTo>
                    <a:lnTo>
                      <a:pt x="78" y="152"/>
                    </a:lnTo>
                    <a:lnTo>
                      <a:pt x="170" y="111"/>
                    </a:lnTo>
                    <a:lnTo>
                      <a:pt x="65" y="0"/>
                    </a:lnTo>
                    <a:close/>
                  </a:path>
                </a:pathLst>
              </a:custGeom>
              <a:solidFill>
                <a:srgbClr val="DBD2C6"/>
              </a:solidFill>
              <a:ln w="4763" cap="flat">
                <a:solidFill>
                  <a:srgbClr val="DBD2C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4" name="Freeform 276"/>
              <p:cNvSpPr>
                <a:spLocks/>
              </p:cNvSpPr>
              <p:nvPr/>
            </p:nvSpPr>
            <p:spPr bwMode="auto">
              <a:xfrm>
                <a:off x="5207000" y="3008313"/>
                <a:ext cx="290513" cy="506412"/>
              </a:xfrm>
              <a:custGeom>
                <a:avLst/>
                <a:gdLst>
                  <a:gd name="T0" fmla="*/ 0 w 183"/>
                  <a:gd name="T1" fmla="*/ 208 h 319"/>
                  <a:gd name="T2" fmla="*/ 105 w 183"/>
                  <a:gd name="T3" fmla="*/ 319 h 319"/>
                  <a:gd name="T4" fmla="*/ 137 w 183"/>
                  <a:gd name="T5" fmla="*/ 192 h 319"/>
                  <a:gd name="T6" fmla="*/ 140 w 183"/>
                  <a:gd name="T7" fmla="*/ 195 h 319"/>
                  <a:gd name="T8" fmla="*/ 183 w 183"/>
                  <a:gd name="T9" fmla="*/ 0 h 319"/>
                  <a:gd name="T10" fmla="*/ 0 w 183"/>
                  <a:gd name="T11" fmla="*/ 208 h 319"/>
                </a:gdLst>
                <a:ahLst/>
                <a:cxnLst>
                  <a:cxn ang="0">
                    <a:pos x="T0" y="T1"/>
                  </a:cxn>
                  <a:cxn ang="0">
                    <a:pos x="T2" y="T3"/>
                  </a:cxn>
                  <a:cxn ang="0">
                    <a:pos x="T4" y="T5"/>
                  </a:cxn>
                  <a:cxn ang="0">
                    <a:pos x="T6" y="T7"/>
                  </a:cxn>
                  <a:cxn ang="0">
                    <a:pos x="T8" y="T9"/>
                  </a:cxn>
                  <a:cxn ang="0">
                    <a:pos x="T10" y="T11"/>
                  </a:cxn>
                </a:cxnLst>
                <a:rect l="0" t="0" r="r" b="b"/>
                <a:pathLst>
                  <a:path w="183" h="319">
                    <a:moveTo>
                      <a:pt x="0" y="208"/>
                    </a:moveTo>
                    <a:lnTo>
                      <a:pt x="105" y="319"/>
                    </a:lnTo>
                    <a:lnTo>
                      <a:pt x="137" y="192"/>
                    </a:lnTo>
                    <a:lnTo>
                      <a:pt x="140" y="195"/>
                    </a:lnTo>
                    <a:lnTo>
                      <a:pt x="183" y="0"/>
                    </a:lnTo>
                    <a:lnTo>
                      <a:pt x="0" y="208"/>
                    </a:lnTo>
                    <a:close/>
                  </a:path>
                </a:pathLst>
              </a:custGeom>
              <a:solidFill>
                <a:srgbClr val="C8BFAC"/>
              </a:solidFill>
              <a:ln w="4763" cap="flat">
                <a:solidFill>
                  <a:srgbClr val="C8BFA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5" name="Freeform 277"/>
              <p:cNvSpPr>
                <a:spLocks/>
              </p:cNvSpPr>
              <p:nvPr/>
            </p:nvSpPr>
            <p:spPr bwMode="auto">
              <a:xfrm>
                <a:off x="5429250" y="3008313"/>
                <a:ext cx="292100" cy="601662"/>
              </a:xfrm>
              <a:custGeom>
                <a:avLst/>
                <a:gdLst>
                  <a:gd name="T0" fmla="*/ 0 w 68"/>
                  <a:gd name="T1" fmla="*/ 72 h 140"/>
                  <a:gd name="T2" fmla="*/ 68 w 68"/>
                  <a:gd name="T3" fmla="*/ 140 h 140"/>
                  <a:gd name="T4" fmla="*/ 16 w 68"/>
                  <a:gd name="T5" fmla="*/ 0 h 140"/>
                  <a:gd name="T6" fmla="*/ 16 w 68"/>
                  <a:gd name="T7" fmla="*/ 0 h 140"/>
                  <a:gd name="T8" fmla="*/ 0 w 68"/>
                  <a:gd name="T9" fmla="*/ 72 h 140"/>
                </a:gdLst>
                <a:ahLst/>
                <a:cxnLst>
                  <a:cxn ang="0">
                    <a:pos x="T0" y="T1"/>
                  </a:cxn>
                  <a:cxn ang="0">
                    <a:pos x="T2" y="T3"/>
                  </a:cxn>
                  <a:cxn ang="0">
                    <a:pos x="T4" y="T5"/>
                  </a:cxn>
                  <a:cxn ang="0">
                    <a:pos x="T6" y="T7"/>
                  </a:cxn>
                  <a:cxn ang="0">
                    <a:pos x="T8" y="T9"/>
                  </a:cxn>
                </a:cxnLst>
                <a:rect l="0" t="0" r="r" b="b"/>
                <a:pathLst>
                  <a:path w="68" h="140">
                    <a:moveTo>
                      <a:pt x="0" y="72"/>
                    </a:moveTo>
                    <a:cubicBezTo>
                      <a:pt x="68" y="140"/>
                      <a:pt x="68" y="140"/>
                      <a:pt x="68" y="140"/>
                    </a:cubicBezTo>
                    <a:cubicBezTo>
                      <a:pt x="61" y="104"/>
                      <a:pt x="18" y="4"/>
                      <a:pt x="16" y="0"/>
                    </a:cubicBezTo>
                    <a:cubicBezTo>
                      <a:pt x="16" y="0"/>
                      <a:pt x="16" y="0"/>
                      <a:pt x="16" y="0"/>
                    </a:cubicBezTo>
                    <a:cubicBezTo>
                      <a:pt x="0" y="72"/>
                      <a:pt x="0" y="72"/>
                      <a:pt x="0" y="72"/>
                    </a:cubicBezTo>
                    <a:close/>
                  </a:path>
                </a:pathLst>
              </a:custGeom>
              <a:solidFill>
                <a:srgbClr val="D2C9B6"/>
              </a:solidFill>
              <a:ln w="4763" cap="flat">
                <a:solidFill>
                  <a:srgbClr val="D2C9B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6" name="Freeform 278"/>
              <p:cNvSpPr>
                <a:spLocks/>
              </p:cNvSpPr>
              <p:nvPr/>
            </p:nvSpPr>
            <p:spPr bwMode="auto">
              <a:xfrm>
                <a:off x="5360988" y="3514725"/>
                <a:ext cx="153988" cy="201612"/>
              </a:xfrm>
              <a:custGeom>
                <a:avLst/>
                <a:gdLst>
                  <a:gd name="T0" fmla="*/ 8 w 97"/>
                  <a:gd name="T1" fmla="*/ 0 h 127"/>
                  <a:gd name="T2" fmla="*/ 0 w 97"/>
                  <a:gd name="T3" fmla="*/ 81 h 127"/>
                  <a:gd name="T4" fmla="*/ 0 w 97"/>
                  <a:gd name="T5" fmla="*/ 81 h 127"/>
                  <a:gd name="T6" fmla="*/ 97 w 97"/>
                  <a:gd name="T7" fmla="*/ 127 h 127"/>
                  <a:gd name="T8" fmla="*/ 8 w 97"/>
                  <a:gd name="T9" fmla="*/ 0 h 127"/>
                </a:gdLst>
                <a:ahLst/>
                <a:cxnLst>
                  <a:cxn ang="0">
                    <a:pos x="T0" y="T1"/>
                  </a:cxn>
                  <a:cxn ang="0">
                    <a:pos x="T2" y="T3"/>
                  </a:cxn>
                  <a:cxn ang="0">
                    <a:pos x="T4" y="T5"/>
                  </a:cxn>
                  <a:cxn ang="0">
                    <a:pos x="T6" y="T7"/>
                  </a:cxn>
                  <a:cxn ang="0">
                    <a:pos x="T8" y="T9"/>
                  </a:cxn>
                </a:cxnLst>
                <a:rect l="0" t="0" r="r" b="b"/>
                <a:pathLst>
                  <a:path w="97" h="127">
                    <a:moveTo>
                      <a:pt x="8" y="0"/>
                    </a:moveTo>
                    <a:lnTo>
                      <a:pt x="0" y="81"/>
                    </a:lnTo>
                    <a:lnTo>
                      <a:pt x="0" y="81"/>
                    </a:lnTo>
                    <a:lnTo>
                      <a:pt x="97" y="127"/>
                    </a:lnTo>
                    <a:lnTo>
                      <a:pt x="8" y="0"/>
                    </a:lnTo>
                    <a:close/>
                  </a:path>
                </a:pathLst>
              </a:custGeom>
              <a:solidFill>
                <a:srgbClr val="FDFBE3"/>
              </a:solidFill>
              <a:ln w="4763" cap="flat">
                <a:solidFill>
                  <a:srgbClr val="FDFBE3"/>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7" name="Freeform 279"/>
              <p:cNvSpPr>
                <a:spLocks/>
              </p:cNvSpPr>
              <p:nvPr/>
            </p:nvSpPr>
            <p:spPr bwMode="auto">
              <a:xfrm>
                <a:off x="5227638" y="3514725"/>
                <a:ext cx="146050" cy="128587"/>
              </a:xfrm>
              <a:custGeom>
                <a:avLst/>
                <a:gdLst>
                  <a:gd name="T0" fmla="*/ 92 w 92"/>
                  <a:gd name="T1" fmla="*/ 0 h 81"/>
                  <a:gd name="T2" fmla="*/ 0 w 92"/>
                  <a:gd name="T3" fmla="*/ 41 h 81"/>
                  <a:gd name="T4" fmla="*/ 84 w 92"/>
                  <a:gd name="T5" fmla="*/ 81 h 81"/>
                  <a:gd name="T6" fmla="*/ 84 w 92"/>
                  <a:gd name="T7" fmla="*/ 81 h 81"/>
                  <a:gd name="T8" fmla="*/ 92 w 92"/>
                  <a:gd name="T9" fmla="*/ 0 h 81"/>
                </a:gdLst>
                <a:ahLst/>
                <a:cxnLst>
                  <a:cxn ang="0">
                    <a:pos x="T0" y="T1"/>
                  </a:cxn>
                  <a:cxn ang="0">
                    <a:pos x="T2" y="T3"/>
                  </a:cxn>
                  <a:cxn ang="0">
                    <a:pos x="T4" y="T5"/>
                  </a:cxn>
                  <a:cxn ang="0">
                    <a:pos x="T6" y="T7"/>
                  </a:cxn>
                  <a:cxn ang="0">
                    <a:pos x="T8" y="T9"/>
                  </a:cxn>
                </a:cxnLst>
                <a:rect l="0" t="0" r="r" b="b"/>
                <a:pathLst>
                  <a:path w="92" h="81">
                    <a:moveTo>
                      <a:pt x="92" y="0"/>
                    </a:moveTo>
                    <a:lnTo>
                      <a:pt x="0" y="41"/>
                    </a:lnTo>
                    <a:lnTo>
                      <a:pt x="84" y="81"/>
                    </a:lnTo>
                    <a:lnTo>
                      <a:pt x="84" y="81"/>
                    </a:lnTo>
                    <a:lnTo>
                      <a:pt x="92" y="0"/>
                    </a:lnTo>
                    <a:close/>
                  </a:path>
                </a:pathLst>
              </a:custGeom>
              <a:solidFill>
                <a:srgbClr val="F7EEDB"/>
              </a:solidFill>
              <a:ln w="4763" cap="flat">
                <a:solidFill>
                  <a:srgbClr val="F7EEDB"/>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8" name="Freeform 280"/>
              <p:cNvSpPr>
                <a:spLocks/>
              </p:cNvSpPr>
              <p:nvPr/>
            </p:nvSpPr>
            <p:spPr bwMode="auto">
              <a:xfrm>
                <a:off x="5497513" y="3008313"/>
                <a:ext cx="558800" cy="601662"/>
              </a:xfrm>
              <a:custGeom>
                <a:avLst/>
                <a:gdLst>
                  <a:gd name="T0" fmla="*/ 52 w 130"/>
                  <a:gd name="T1" fmla="*/ 140 h 140"/>
                  <a:gd name="T2" fmla="*/ 130 w 130"/>
                  <a:gd name="T3" fmla="*/ 55 h 140"/>
                  <a:gd name="T4" fmla="*/ 130 w 130"/>
                  <a:gd name="T5" fmla="*/ 55 h 140"/>
                  <a:gd name="T6" fmla="*/ 130 w 130"/>
                  <a:gd name="T7" fmla="*/ 54 h 140"/>
                  <a:gd name="T8" fmla="*/ 0 w 130"/>
                  <a:gd name="T9" fmla="*/ 0 h 140"/>
                  <a:gd name="T10" fmla="*/ 0 w 130"/>
                  <a:gd name="T11" fmla="*/ 0 h 140"/>
                  <a:gd name="T12" fmla="*/ 52 w 130"/>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130" h="140">
                    <a:moveTo>
                      <a:pt x="52" y="140"/>
                    </a:moveTo>
                    <a:cubicBezTo>
                      <a:pt x="130" y="55"/>
                      <a:pt x="130" y="55"/>
                      <a:pt x="130" y="55"/>
                    </a:cubicBezTo>
                    <a:cubicBezTo>
                      <a:pt x="130" y="55"/>
                      <a:pt x="130" y="55"/>
                      <a:pt x="130" y="55"/>
                    </a:cubicBezTo>
                    <a:cubicBezTo>
                      <a:pt x="130" y="55"/>
                      <a:pt x="130" y="54"/>
                      <a:pt x="130" y="54"/>
                    </a:cubicBezTo>
                    <a:cubicBezTo>
                      <a:pt x="0" y="0"/>
                      <a:pt x="0" y="0"/>
                      <a:pt x="0" y="0"/>
                    </a:cubicBezTo>
                    <a:cubicBezTo>
                      <a:pt x="0" y="0"/>
                      <a:pt x="0" y="0"/>
                      <a:pt x="0" y="0"/>
                    </a:cubicBezTo>
                    <a:cubicBezTo>
                      <a:pt x="2" y="4"/>
                      <a:pt x="45" y="104"/>
                      <a:pt x="52" y="140"/>
                    </a:cubicBezTo>
                    <a:close/>
                  </a:path>
                </a:pathLst>
              </a:custGeom>
              <a:solidFill>
                <a:srgbClr val="E7DECC"/>
              </a:solidFill>
              <a:ln w="4763" cap="flat">
                <a:solidFill>
                  <a:srgbClr val="E7DEC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9" name="Freeform 281"/>
              <p:cNvSpPr>
                <a:spLocks/>
              </p:cNvSpPr>
              <p:nvPr/>
            </p:nvSpPr>
            <p:spPr bwMode="auto">
              <a:xfrm>
                <a:off x="6059488" y="3249613"/>
                <a:ext cx="604838" cy="1230312"/>
              </a:xfrm>
              <a:custGeom>
                <a:avLst/>
                <a:gdLst>
                  <a:gd name="T0" fmla="*/ 0 w 141"/>
                  <a:gd name="T1" fmla="*/ 0 h 287"/>
                  <a:gd name="T2" fmla="*/ 0 w 141"/>
                  <a:gd name="T3" fmla="*/ 0 h 287"/>
                  <a:gd name="T4" fmla="*/ 76 w 141"/>
                  <a:gd name="T5" fmla="*/ 159 h 287"/>
                  <a:gd name="T6" fmla="*/ 76 w 141"/>
                  <a:gd name="T7" fmla="*/ 159 h 287"/>
                  <a:gd name="T8" fmla="*/ 93 w 141"/>
                  <a:gd name="T9" fmla="*/ 287 h 287"/>
                  <a:gd name="T10" fmla="*/ 131 w 141"/>
                  <a:gd name="T11" fmla="*/ 209 h 287"/>
                  <a:gd name="T12" fmla="*/ 141 w 141"/>
                  <a:gd name="T13" fmla="*/ 154 h 287"/>
                  <a:gd name="T14" fmla="*/ 0 w 141"/>
                  <a:gd name="T15" fmla="*/ 0 h 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287">
                    <a:moveTo>
                      <a:pt x="0" y="0"/>
                    </a:moveTo>
                    <a:cubicBezTo>
                      <a:pt x="0" y="0"/>
                      <a:pt x="0" y="0"/>
                      <a:pt x="0" y="0"/>
                    </a:cubicBezTo>
                    <a:cubicBezTo>
                      <a:pt x="6" y="9"/>
                      <a:pt x="51" y="78"/>
                      <a:pt x="76" y="159"/>
                    </a:cubicBezTo>
                    <a:cubicBezTo>
                      <a:pt x="76" y="159"/>
                      <a:pt x="76" y="159"/>
                      <a:pt x="76" y="159"/>
                    </a:cubicBezTo>
                    <a:cubicBezTo>
                      <a:pt x="89" y="201"/>
                      <a:pt x="98" y="245"/>
                      <a:pt x="93" y="287"/>
                    </a:cubicBezTo>
                    <a:cubicBezTo>
                      <a:pt x="131" y="209"/>
                      <a:pt x="131" y="209"/>
                      <a:pt x="131" y="209"/>
                    </a:cubicBezTo>
                    <a:cubicBezTo>
                      <a:pt x="141" y="154"/>
                      <a:pt x="141" y="154"/>
                      <a:pt x="141" y="154"/>
                    </a:cubicBezTo>
                    <a:cubicBezTo>
                      <a:pt x="102" y="80"/>
                      <a:pt x="12" y="8"/>
                      <a:pt x="0" y="0"/>
                    </a:cubicBezTo>
                    <a:close/>
                  </a:path>
                </a:pathLst>
              </a:custGeom>
              <a:solidFill>
                <a:srgbClr val="CDC4B2"/>
              </a:solidFill>
              <a:ln w="4763" cap="flat">
                <a:solidFill>
                  <a:srgbClr val="CDC4B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0" name="Freeform 282"/>
              <p:cNvSpPr>
                <a:spLocks/>
              </p:cNvSpPr>
              <p:nvPr/>
            </p:nvSpPr>
            <p:spPr bwMode="auto">
              <a:xfrm>
                <a:off x="6604000" y="3509963"/>
                <a:ext cx="125413" cy="309562"/>
              </a:xfrm>
              <a:custGeom>
                <a:avLst/>
                <a:gdLst>
                  <a:gd name="T0" fmla="*/ 0 w 29"/>
                  <a:gd name="T1" fmla="*/ 0 h 72"/>
                  <a:gd name="T2" fmla="*/ 2 w 29"/>
                  <a:gd name="T3" fmla="*/ 8 h 72"/>
                  <a:gd name="T4" fmla="*/ 26 w 29"/>
                  <a:gd name="T5" fmla="*/ 72 h 72"/>
                  <a:gd name="T6" fmla="*/ 29 w 29"/>
                  <a:gd name="T7" fmla="*/ 23 h 72"/>
                  <a:gd name="T8" fmla="*/ 0 w 29"/>
                  <a:gd name="T9" fmla="*/ 0 h 72"/>
                </a:gdLst>
                <a:ahLst/>
                <a:cxnLst>
                  <a:cxn ang="0">
                    <a:pos x="T0" y="T1"/>
                  </a:cxn>
                  <a:cxn ang="0">
                    <a:pos x="T2" y="T3"/>
                  </a:cxn>
                  <a:cxn ang="0">
                    <a:pos x="T4" y="T5"/>
                  </a:cxn>
                  <a:cxn ang="0">
                    <a:pos x="T6" y="T7"/>
                  </a:cxn>
                  <a:cxn ang="0">
                    <a:pos x="T8" y="T9"/>
                  </a:cxn>
                </a:cxnLst>
                <a:rect l="0" t="0" r="r" b="b"/>
                <a:pathLst>
                  <a:path w="29" h="72">
                    <a:moveTo>
                      <a:pt x="0" y="0"/>
                    </a:moveTo>
                    <a:cubicBezTo>
                      <a:pt x="0" y="2"/>
                      <a:pt x="1" y="5"/>
                      <a:pt x="2" y="8"/>
                    </a:cubicBezTo>
                    <a:cubicBezTo>
                      <a:pt x="26" y="72"/>
                      <a:pt x="26" y="72"/>
                      <a:pt x="26" y="72"/>
                    </a:cubicBezTo>
                    <a:cubicBezTo>
                      <a:pt x="29" y="68"/>
                      <a:pt x="29" y="23"/>
                      <a:pt x="29" y="23"/>
                    </a:cubicBezTo>
                    <a:cubicBezTo>
                      <a:pt x="15" y="7"/>
                      <a:pt x="4" y="1"/>
                      <a:pt x="0" y="0"/>
                    </a:cubicBezTo>
                    <a:close/>
                  </a:path>
                </a:pathLst>
              </a:custGeom>
              <a:solidFill>
                <a:srgbClr val="ECE4D6"/>
              </a:solidFill>
              <a:ln w="4763" cap="flat">
                <a:solidFill>
                  <a:srgbClr val="ECE4D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1" name="Freeform 283"/>
              <p:cNvSpPr>
                <a:spLocks/>
              </p:cNvSpPr>
              <p:nvPr/>
            </p:nvSpPr>
            <p:spPr bwMode="auto">
              <a:xfrm>
                <a:off x="6059488" y="2828925"/>
                <a:ext cx="604838" cy="1081087"/>
              </a:xfrm>
              <a:custGeom>
                <a:avLst/>
                <a:gdLst>
                  <a:gd name="T0" fmla="*/ 128 w 141"/>
                  <a:gd name="T1" fmla="*/ 167 h 252"/>
                  <a:gd name="T2" fmla="*/ 129 w 141"/>
                  <a:gd name="T3" fmla="*/ 167 h 252"/>
                  <a:gd name="T4" fmla="*/ 127 w 141"/>
                  <a:gd name="T5" fmla="*/ 159 h 252"/>
                  <a:gd name="T6" fmla="*/ 62 w 141"/>
                  <a:gd name="T7" fmla="*/ 0 h 252"/>
                  <a:gd name="T8" fmla="*/ 2 w 141"/>
                  <a:gd name="T9" fmla="*/ 96 h 252"/>
                  <a:gd name="T10" fmla="*/ 1 w 141"/>
                  <a:gd name="T11" fmla="*/ 97 h 252"/>
                  <a:gd name="T12" fmla="*/ 0 w 141"/>
                  <a:gd name="T13" fmla="*/ 98 h 252"/>
                  <a:gd name="T14" fmla="*/ 141 w 141"/>
                  <a:gd name="T15" fmla="*/ 252 h 252"/>
                  <a:gd name="T16" fmla="*/ 128 w 141"/>
                  <a:gd name="T17" fmla="*/ 167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252">
                    <a:moveTo>
                      <a:pt x="128" y="167"/>
                    </a:moveTo>
                    <a:cubicBezTo>
                      <a:pt x="129" y="167"/>
                      <a:pt x="129" y="167"/>
                      <a:pt x="129" y="167"/>
                    </a:cubicBezTo>
                    <a:cubicBezTo>
                      <a:pt x="128" y="164"/>
                      <a:pt x="127" y="161"/>
                      <a:pt x="127" y="159"/>
                    </a:cubicBezTo>
                    <a:cubicBezTo>
                      <a:pt x="110" y="86"/>
                      <a:pt x="70" y="13"/>
                      <a:pt x="62" y="0"/>
                    </a:cubicBezTo>
                    <a:cubicBezTo>
                      <a:pt x="53" y="29"/>
                      <a:pt x="34" y="61"/>
                      <a:pt x="2" y="96"/>
                    </a:cubicBezTo>
                    <a:cubicBezTo>
                      <a:pt x="1" y="97"/>
                      <a:pt x="1" y="97"/>
                      <a:pt x="1" y="97"/>
                    </a:cubicBezTo>
                    <a:cubicBezTo>
                      <a:pt x="1" y="97"/>
                      <a:pt x="1" y="97"/>
                      <a:pt x="0" y="98"/>
                    </a:cubicBezTo>
                    <a:cubicBezTo>
                      <a:pt x="12" y="106"/>
                      <a:pt x="102" y="178"/>
                      <a:pt x="141" y="252"/>
                    </a:cubicBezTo>
                    <a:lnTo>
                      <a:pt x="128" y="167"/>
                    </a:lnTo>
                    <a:close/>
                  </a:path>
                </a:pathLst>
              </a:custGeom>
              <a:solidFill>
                <a:srgbClr val="E5DCCA"/>
              </a:solidFill>
              <a:ln w="4763" cap="flat">
                <a:solidFill>
                  <a:srgbClr val="E5DCC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2" name="Freeform 284"/>
              <p:cNvSpPr>
                <a:spLocks/>
              </p:cNvSpPr>
              <p:nvPr/>
            </p:nvSpPr>
            <p:spPr bwMode="auto">
              <a:xfrm>
                <a:off x="6299200" y="3930650"/>
                <a:ext cx="180975" cy="554037"/>
              </a:xfrm>
              <a:custGeom>
                <a:avLst/>
                <a:gdLst>
                  <a:gd name="T0" fmla="*/ 20 w 42"/>
                  <a:gd name="T1" fmla="*/ 0 h 129"/>
                  <a:gd name="T2" fmla="*/ 20 w 42"/>
                  <a:gd name="T3" fmla="*/ 0 h 129"/>
                  <a:gd name="T4" fmla="*/ 0 w 42"/>
                  <a:gd name="T5" fmla="*/ 39 h 129"/>
                  <a:gd name="T6" fmla="*/ 0 w 42"/>
                  <a:gd name="T7" fmla="*/ 39 h 129"/>
                  <a:gd name="T8" fmla="*/ 0 w 42"/>
                  <a:gd name="T9" fmla="*/ 39 h 129"/>
                  <a:gd name="T10" fmla="*/ 0 w 42"/>
                  <a:gd name="T11" fmla="*/ 40 h 129"/>
                  <a:gd name="T12" fmla="*/ 1 w 42"/>
                  <a:gd name="T13" fmla="*/ 40 h 129"/>
                  <a:gd name="T14" fmla="*/ 1 w 42"/>
                  <a:gd name="T15" fmla="*/ 42 h 129"/>
                  <a:gd name="T16" fmla="*/ 13 w 42"/>
                  <a:gd name="T17" fmla="*/ 129 h 129"/>
                  <a:gd name="T18" fmla="*/ 37 w 42"/>
                  <a:gd name="T19" fmla="*/ 128 h 129"/>
                  <a:gd name="T20" fmla="*/ 20 w 42"/>
                  <a:gd name="T2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29">
                    <a:moveTo>
                      <a:pt x="20" y="0"/>
                    </a:moveTo>
                    <a:cubicBezTo>
                      <a:pt x="20" y="0"/>
                      <a:pt x="20" y="0"/>
                      <a:pt x="20" y="0"/>
                    </a:cubicBezTo>
                    <a:cubicBezTo>
                      <a:pt x="0" y="39"/>
                      <a:pt x="0" y="39"/>
                      <a:pt x="0" y="39"/>
                    </a:cubicBezTo>
                    <a:cubicBezTo>
                      <a:pt x="0" y="39"/>
                      <a:pt x="0" y="39"/>
                      <a:pt x="0" y="39"/>
                    </a:cubicBezTo>
                    <a:cubicBezTo>
                      <a:pt x="0" y="39"/>
                      <a:pt x="0" y="39"/>
                      <a:pt x="0" y="39"/>
                    </a:cubicBezTo>
                    <a:cubicBezTo>
                      <a:pt x="0" y="40"/>
                      <a:pt x="0" y="40"/>
                      <a:pt x="0" y="40"/>
                    </a:cubicBezTo>
                    <a:cubicBezTo>
                      <a:pt x="1" y="40"/>
                      <a:pt x="1" y="40"/>
                      <a:pt x="1" y="40"/>
                    </a:cubicBezTo>
                    <a:cubicBezTo>
                      <a:pt x="1" y="42"/>
                      <a:pt x="1" y="42"/>
                      <a:pt x="1" y="42"/>
                    </a:cubicBezTo>
                    <a:cubicBezTo>
                      <a:pt x="13" y="129"/>
                      <a:pt x="13" y="129"/>
                      <a:pt x="13" y="129"/>
                    </a:cubicBezTo>
                    <a:cubicBezTo>
                      <a:pt x="37" y="128"/>
                      <a:pt x="37" y="128"/>
                      <a:pt x="37" y="128"/>
                    </a:cubicBezTo>
                    <a:cubicBezTo>
                      <a:pt x="42" y="86"/>
                      <a:pt x="33" y="42"/>
                      <a:pt x="20" y="0"/>
                    </a:cubicBezTo>
                    <a:close/>
                  </a:path>
                </a:pathLst>
              </a:custGeom>
              <a:solidFill>
                <a:srgbClr val="E6DDCB"/>
              </a:solidFill>
              <a:ln w="4763" cap="flat">
                <a:solidFill>
                  <a:srgbClr val="E6DDCB"/>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3" name="Freeform 285"/>
              <p:cNvSpPr>
                <a:spLocks/>
              </p:cNvSpPr>
              <p:nvPr/>
            </p:nvSpPr>
            <p:spPr bwMode="auto">
              <a:xfrm>
                <a:off x="6326188" y="2828925"/>
                <a:ext cx="403225" cy="781050"/>
              </a:xfrm>
              <a:custGeom>
                <a:avLst/>
                <a:gdLst>
                  <a:gd name="T0" fmla="*/ 0 w 94"/>
                  <a:gd name="T1" fmla="*/ 0 h 182"/>
                  <a:gd name="T2" fmla="*/ 65 w 94"/>
                  <a:gd name="T3" fmla="*/ 159 h 182"/>
                  <a:gd name="T4" fmla="*/ 94 w 94"/>
                  <a:gd name="T5" fmla="*/ 182 h 182"/>
                  <a:gd name="T6" fmla="*/ 0 w 94"/>
                  <a:gd name="T7" fmla="*/ 0 h 182"/>
                  <a:gd name="T8" fmla="*/ 0 w 94"/>
                  <a:gd name="T9" fmla="*/ 0 h 182"/>
                </a:gdLst>
                <a:ahLst/>
                <a:cxnLst>
                  <a:cxn ang="0">
                    <a:pos x="T0" y="T1"/>
                  </a:cxn>
                  <a:cxn ang="0">
                    <a:pos x="T2" y="T3"/>
                  </a:cxn>
                  <a:cxn ang="0">
                    <a:pos x="T4" y="T5"/>
                  </a:cxn>
                  <a:cxn ang="0">
                    <a:pos x="T6" y="T7"/>
                  </a:cxn>
                  <a:cxn ang="0">
                    <a:pos x="T8" y="T9"/>
                  </a:cxn>
                </a:cxnLst>
                <a:rect l="0" t="0" r="r" b="b"/>
                <a:pathLst>
                  <a:path w="94" h="182">
                    <a:moveTo>
                      <a:pt x="0" y="0"/>
                    </a:moveTo>
                    <a:cubicBezTo>
                      <a:pt x="8" y="13"/>
                      <a:pt x="48" y="86"/>
                      <a:pt x="65" y="159"/>
                    </a:cubicBezTo>
                    <a:cubicBezTo>
                      <a:pt x="69" y="160"/>
                      <a:pt x="80" y="166"/>
                      <a:pt x="94" y="182"/>
                    </a:cubicBezTo>
                    <a:cubicBezTo>
                      <a:pt x="60" y="72"/>
                      <a:pt x="9" y="10"/>
                      <a:pt x="0" y="0"/>
                    </a:cubicBezTo>
                    <a:cubicBezTo>
                      <a:pt x="0" y="0"/>
                      <a:pt x="0" y="0"/>
                      <a:pt x="0" y="0"/>
                    </a:cubicBezTo>
                    <a:close/>
                  </a:path>
                </a:pathLst>
              </a:custGeom>
              <a:solidFill>
                <a:srgbClr val="D0C9B7"/>
              </a:solidFill>
              <a:ln w="4763" cap="flat">
                <a:solidFill>
                  <a:srgbClr val="D0C9B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4" name="Freeform 286"/>
              <p:cNvSpPr>
                <a:spLocks/>
              </p:cNvSpPr>
              <p:nvPr/>
            </p:nvSpPr>
            <p:spPr bwMode="auto">
              <a:xfrm>
                <a:off x="6329363" y="2606675"/>
                <a:ext cx="304800" cy="444500"/>
              </a:xfrm>
              <a:custGeom>
                <a:avLst/>
                <a:gdLst>
                  <a:gd name="T0" fmla="*/ 8 w 71"/>
                  <a:gd name="T1" fmla="*/ 0 h 104"/>
                  <a:gd name="T2" fmla="*/ 0 w 71"/>
                  <a:gd name="T3" fmla="*/ 51 h 104"/>
                  <a:gd name="T4" fmla="*/ 71 w 71"/>
                  <a:gd name="T5" fmla="*/ 104 h 104"/>
                  <a:gd name="T6" fmla="*/ 21 w 71"/>
                  <a:gd name="T7" fmla="*/ 13 h 104"/>
                  <a:gd name="T8" fmla="*/ 8 w 71"/>
                  <a:gd name="T9" fmla="*/ 0 h 104"/>
                </a:gdLst>
                <a:ahLst/>
                <a:cxnLst>
                  <a:cxn ang="0">
                    <a:pos x="T0" y="T1"/>
                  </a:cxn>
                  <a:cxn ang="0">
                    <a:pos x="T2" y="T3"/>
                  </a:cxn>
                  <a:cxn ang="0">
                    <a:pos x="T4" y="T5"/>
                  </a:cxn>
                  <a:cxn ang="0">
                    <a:pos x="T6" y="T7"/>
                  </a:cxn>
                  <a:cxn ang="0">
                    <a:pos x="T8" y="T9"/>
                  </a:cxn>
                </a:cxnLst>
                <a:rect l="0" t="0" r="r" b="b"/>
                <a:pathLst>
                  <a:path w="71" h="104">
                    <a:moveTo>
                      <a:pt x="8" y="0"/>
                    </a:moveTo>
                    <a:cubicBezTo>
                      <a:pt x="8" y="15"/>
                      <a:pt x="6" y="32"/>
                      <a:pt x="0" y="51"/>
                    </a:cubicBezTo>
                    <a:cubicBezTo>
                      <a:pt x="7" y="53"/>
                      <a:pt x="35" y="65"/>
                      <a:pt x="71" y="104"/>
                    </a:cubicBezTo>
                    <a:cubicBezTo>
                      <a:pt x="47" y="51"/>
                      <a:pt x="21" y="13"/>
                      <a:pt x="21" y="13"/>
                    </a:cubicBezTo>
                    <a:cubicBezTo>
                      <a:pt x="17" y="9"/>
                      <a:pt x="13" y="4"/>
                      <a:pt x="8" y="0"/>
                    </a:cubicBezTo>
                    <a:close/>
                  </a:path>
                </a:pathLst>
              </a:custGeom>
              <a:solidFill>
                <a:srgbClr val="EBE0D5"/>
              </a:solidFill>
              <a:ln w="4763" cap="flat">
                <a:solidFill>
                  <a:srgbClr val="EBE0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5" name="Freeform 287"/>
              <p:cNvSpPr>
                <a:spLocks/>
              </p:cNvSpPr>
              <p:nvPr/>
            </p:nvSpPr>
            <p:spPr bwMode="auto">
              <a:xfrm>
                <a:off x="6291263" y="2335213"/>
                <a:ext cx="347663" cy="627062"/>
              </a:xfrm>
              <a:custGeom>
                <a:avLst/>
                <a:gdLst>
                  <a:gd name="T0" fmla="*/ 0 w 81"/>
                  <a:gd name="T1" fmla="*/ 0 h 146"/>
                  <a:gd name="T2" fmla="*/ 0 w 81"/>
                  <a:gd name="T3" fmla="*/ 0 h 146"/>
                  <a:gd name="T4" fmla="*/ 0 w 81"/>
                  <a:gd name="T5" fmla="*/ 0 h 146"/>
                  <a:gd name="T6" fmla="*/ 17 w 81"/>
                  <a:gd name="T7" fmla="*/ 62 h 146"/>
                  <a:gd name="T8" fmla="*/ 17 w 81"/>
                  <a:gd name="T9" fmla="*/ 63 h 146"/>
                  <a:gd name="T10" fmla="*/ 30 w 81"/>
                  <a:gd name="T11" fmla="*/ 76 h 146"/>
                  <a:gd name="T12" fmla="*/ 81 w 81"/>
                  <a:gd name="T13" fmla="*/ 146 h 146"/>
                  <a:gd name="T14" fmla="*/ 0 w 81"/>
                  <a:gd name="T15" fmla="*/ 0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46">
                    <a:moveTo>
                      <a:pt x="0" y="0"/>
                    </a:moveTo>
                    <a:cubicBezTo>
                      <a:pt x="0" y="0"/>
                      <a:pt x="0" y="0"/>
                      <a:pt x="0" y="0"/>
                    </a:cubicBezTo>
                    <a:cubicBezTo>
                      <a:pt x="0" y="0"/>
                      <a:pt x="0" y="0"/>
                      <a:pt x="0" y="0"/>
                    </a:cubicBezTo>
                    <a:cubicBezTo>
                      <a:pt x="0" y="0"/>
                      <a:pt x="16" y="23"/>
                      <a:pt x="17" y="62"/>
                    </a:cubicBezTo>
                    <a:cubicBezTo>
                      <a:pt x="17" y="62"/>
                      <a:pt x="17" y="63"/>
                      <a:pt x="17" y="63"/>
                    </a:cubicBezTo>
                    <a:cubicBezTo>
                      <a:pt x="22" y="67"/>
                      <a:pt x="26" y="72"/>
                      <a:pt x="30" y="76"/>
                    </a:cubicBezTo>
                    <a:cubicBezTo>
                      <a:pt x="40" y="76"/>
                      <a:pt x="81" y="146"/>
                      <a:pt x="81" y="146"/>
                    </a:cubicBezTo>
                    <a:cubicBezTo>
                      <a:pt x="74" y="104"/>
                      <a:pt x="0" y="0"/>
                      <a:pt x="0" y="0"/>
                    </a:cubicBezTo>
                    <a:close/>
                  </a:path>
                </a:pathLst>
              </a:custGeom>
              <a:solidFill>
                <a:srgbClr val="E1E4D2"/>
              </a:solidFill>
              <a:ln w="4763" cap="flat">
                <a:solidFill>
                  <a:srgbClr val="E1E4D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6" name="Freeform 288"/>
              <p:cNvSpPr>
                <a:spLocks/>
              </p:cNvSpPr>
              <p:nvPr/>
            </p:nvSpPr>
            <p:spPr bwMode="auto">
              <a:xfrm>
                <a:off x="5870575" y="3854450"/>
                <a:ext cx="428625" cy="663575"/>
              </a:xfrm>
              <a:custGeom>
                <a:avLst/>
                <a:gdLst>
                  <a:gd name="T0" fmla="*/ 130 w 270"/>
                  <a:gd name="T1" fmla="*/ 0 h 418"/>
                  <a:gd name="T2" fmla="*/ 130 w 270"/>
                  <a:gd name="T3" fmla="*/ 0 h 418"/>
                  <a:gd name="T4" fmla="*/ 0 w 270"/>
                  <a:gd name="T5" fmla="*/ 140 h 418"/>
                  <a:gd name="T6" fmla="*/ 87 w 270"/>
                  <a:gd name="T7" fmla="*/ 418 h 418"/>
                  <a:gd name="T8" fmla="*/ 270 w 270"/>
                  <a:gd name="T9" fmla="*/ 154 h 418"/>
                  <a:gd name="T10" fmla="*/ 130 w 270"/>
                  <a:gd name="T11" fmla="*/ 5 h 418"/>
                  <a:gd name="T12" fmla="*/ 130 w 270"/>
                  <a:gd name="T13" fmla="*/ 0 h 418"/>
                </a:gdLst>
                <a:ahLst/>
                <a:cxnLst>
                  <a:cxn ang="0">
                    <a:pos x="T0" y="T1"/>
                  </a:cxn>
                  <a:cxn ang="0">
                    <a:pos x="T2" y="T3"/>
                  </a:cxn>
                  <a:cxn ang="0">
                    <a:pos x="T4" y="T5"/>
                  </a:cxn>
                  <a:cxn ang="0">
                    <a:pos x="T6" y="T7"/>
                  </a:cxn>
                  <a:cxn ang="0">
                    <a:pos x="T8" y="T9"/>
                  </a:cxn>
                  <a:cxn ang="0">
                    <a:pos x="T10" y="T11"/>
                  </a:cxn>
                  <a:cxn ang="0">
                    <a:pos x="T12" y="T13"/>
                  </a:cxn>
                </a:cxnLst>
                <a:rect l="0" t="0" r="r" b="b"/>
                <a:pathLst>
                  <a:path w="270" h="418">
                    <a:moveTo>
                      <a:pt x="130" y="0"/>
                    </a:moveTo>
                    <a:lnTo>
                      <a:pt x="130" y="0"/>
                    </a:lnTo>
                    <a:lnTo>
                      <a:pt x="0" y="140"/>
                    </a:lnTo>
                    <a:lnTo>
                      <a:pt x="87" y="418"/>
                    </a:lnTo>
                    <a:lnTo>
                      <a:pt x="270" y="154"/>
                    </a:lnTo>
                    <a:lnTo>
                      <a:pt x="130" y="5"/>
                    </a:lnTo>
                    <a:lnTo>
                      <a:pt x="130" y="0"/>
                    </a:lnTo>
                    <a:close/>
                  </a:path>
                </a:pathLst>
              </a:custGeom>
              <a:solidFill>
                <a:srgbClr val="D1C8B5"/>
              </a:solidFill>
              <a:ln w="4763" cap="flat">
                <a:solidFill>
                  <a:srgbClr val="D1C8B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7" name="Freeform 289"/>
              <p:cNvSpPr>
                <a:spLocks/>
              </p:cNvSpPr>
              <p:nvPr/>
            </p:nvSpPr>
            <p:spPr bwMode="auto">
              <a:xfrm>
                <a:off x="5716588" y="3587750"/>
                <a:ext cx="261938" cy="304800"/>
              </a:xfrm>
              <a:custGeom>
                <a:avLst/>
                <a:gdLst>
                  <a:gd name="T0" fmla="*/ 165 w 165"/>
                  <a:gd name="T1" fmla="*/ 0 h 192"/>
                  <a:gd name="T2" fmla="*/ 3 w 165"/>
                  <a:gd name="T3" fmla="*/ 14 h 192"/>
                  <a:gd name="T4" fmla="*/ 0 w 165"/>
                  <a:gd name="T5" fmla="*/ 192 h 192"/>
                  <a:gd name="T6" fmla="*/ 165 w 165"/>
                  <a:gd name="T7" fmla="*/ 0 h 192"/>
                  <a:gd name="T8" fmla="*/ 165 w 165"/>
                  <a:gd name="T9" fmla="*/ 0 h 192"/>
                </a:gdLst>
                <a:ahLst/>
                <a:cxnLst>
                  <a:cxn ang="0">
                    <a:pos x="T0" y="T1"/>
                  </a:cxn>
                  <a:cxn ang="0">
                    <a:pos x="T2" y="T3"/>
                  </a:cxn>
                  <a:cxn ang="0">
                    <a:pos x="T4" y="T5"/>
                  </a:cxn>
                  <a:cxn ang="0">
                    <a:pos x="T6" y="T7"/>
                  </a:cxn>
                  <a:cxn ang="0">
                    <a:pos x="T8" y="T9"/>
                  </a:cxn>
                </a:cxnLst>
                <a:rect l="0" t="0" r="r" b="b"/>
                <a:pathLst>
                  <a:path w="165" h="192">
                    <a:moveTo>
                      <a:pt x="165" y="0"/>
                    </a:moveTo>
                    <a:lnTo>
                      <a:pt x="3" y="14"/>
                    </a:lnTo>
                    <a:lnTo>
                      <a:pt x="0" y="192"/>
                    </a:lnTo>
                    <a:lnTo>
                      <a:pt x="165" y="0"/>
                    </a:lnTo>
                    <a:lnTo>
                      <a:pt x="165" y="0"/>
                    </a:lnTo>
                    <a:close/>
                  </a:path>
                </a:pathLst>
              </a:custGeom>
              <a:solidFill>
                <a:srgbClr val="F7EEDB"/>
              </a:solidFill>
              <a:ln w="4763" cap="flat">
                <a:solidFill>
                  <a:srgbClr val="F7EEDB"/>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8" name="Freeform 290"/>
              <p:cNvSpPr>
                <a:spLocks/>
              </p:cNvSpPr>
              <p:nvPr/>
            </p:nvSpPr>
            <p:spPr bwMode="auto">
              <a:xfrm>
                <a:off x="5716588" y="3587750"/>
                <a:ext cx="261938" cy="488950"/>
              </a:xfrm>
              <a:custGeom>
                <a:avLst/>
                <a:gdLst>
                  <a:gd name="T0" fmla="*/ 0 w 165"/>
                  <a:gd name="T1" fmla="*/ 192 h 308"/>
                  <a:gd name="T2" fmla="*/ 97 w 165"/>
                  <a:gd name="T3" fmla="*/ 308 h 308"/>
                  <a:gd name="T4" fmla="*/ 165 w 165"/>
                  <a:gd name="T5" fmla="*/ 0 h 308"/>
                  <a:gd name="T6" fmla="*/ 0 w 165"/>
                  <a:gd name="T7" fmla="*/ 192 h 308"/>
                </a:gdLst>
                <a:ahLst/>
                <a:cxnLst>
                  <a:cxn ang="0">
                    <a:pos x="T0" y="T1"/>
                  </a:cxn>
                  <a:cxn ang="0">
                    <a:pos x="T2" y="T3"/>
                  </a:cxn>
                  <a:cxn ang="0">
                    <a:pos x="T4" y="T5"/>
                  </a:cxn>
                  <a:cxn ang="0">
                    <a:pos x="T6" y="T7"/>
                  </a:cxn>
                </a:cxnLst>
                <a:rect l="0" t="0" r="r" b="b"/>
                <a:pathLst>
                  <a:path w="165" h="308">
                    <a:moveTo>
                      <a:pt x="0" y="192"/>
                    </a:moveTo>
                    <a:lnTo>
                      <a:pt x="97" y="308"/>
                    </a:lnTo>
                    <a:lnTo>
                      <a:pt x="165" y="0"/>
                    </a:lnTo>
                    <a:lnTo>
                      <a:pt x="0" y="192"/>
                    </a:lnTo>
                    <a:close/>
                  </a:path>
                </a:pathLst>
              </a:custGeom>
              <a:solidFill>
                <a:srgbClr val="FDFBE3"/>
              </a:solidFill>
              <a:ln w="4763" cap="flat">
                <a:solidFill>
                  <a:srgbClr val="FDFBE3"/>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9" name="Freeform 291"/>
              <p:cNvSpPr>
                <a:spLocks/>
              </p:cNvSpPr>
              <p:nvPr/>
            </p:nvSpPr>
            <p:spPr bwMode="auto">
              <a:xfrm>
                <a:off x="5870575" y="3244850"/>
                <a:ext cx="206375" cy="831850"/>
              </a:xfrm>
              <a:custGeom>
                <a:avLst/>
                <a:gdLst>
                  <a:gd name="T0" fmla="*/ 44 w 48"/>
                  <a:gd name="T1" fmla="*/ 1 h 194"/>
                  <a:gd name="T2" fmla="*/ 44 w 48"/>
                  <a:gd name="T3" fmla="*/ 1 h 194"/>
                  <a:gd name="T4" fmla="*/ 44 w 48"/>
                  <a:gd name="T5" fmla="*/ 0 h 194"/>
                  <a:gd name="T6" fmla="*/ 44 w 48"/>
                  <a:gd name="T7" fmla="*/ 0 h 194"/>
                  <a:gd name="T8" fmla="*/ 43 w 48"/>
                  <a:gd name="T9" fmla="*/ 0 h 194"/>
                  <a:gd name="T10" fmla="*/ 25 w 48"/>
                  <a:gd name="T11" fmla="*/ 80 h 194"/>
                  <a:gd name="T12" fmla="*/ 25 w 48"/>
                  <a:gd name="T13" fmla="*/ 80 h 194"/>
                  <a:gd name="T14" fmla="*/ 25 w 48"/>
                  <a:gd name="T15" fmla="*/ 80 h 194"/>
                  <a:gd name="T16" fmla="*/ 0 w 48"/>
                  <a:gd name="T17" fmla="*/ 194 h 194"/>
                  <a:gd name="T18" fmla="*/ 48 w 48"/>
                  <a:gd name="T19" fmla="*/ 142 h 194"/>
                  <a:gd name="T20" fmla="*/ 48 w 48"/>
                  <a:gd name="T21" fmla="*/ 142 h 194"/>
                  <a:gd name="T22" fmla="*/ 44 w 48"/>
                  <a:gd name="T23" fmla="*/ 1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194">
                    <a:moveTo>
                      <a:pt x="44" y="1"/>
                    </a:moveTo>
                    <a:cubicBezTo>
                      <a:pt x="44" y="1"/>
                      <a:pt x="44" y="1"/>
                      <a:pt x="44" y="1"/>
                    </a:cubicBezTo>
                    <a:cubicBezTo>
                      <a:pt x="44" y="1"/>
                      <a:pt x="44" y="0"/>
                      <a:pt x="44" y="0"/>
                    </a:cubicBezTo>
                    <a:cubicBezTo>
                      <a:pt x="44" y="0"/>
                      <a:pt x="44" y="0"/>
                      <a:pt x="44" y="0"/>
                    </a:cubicBezTo>
                    <a:cubicBezTo>
                      <a:pt x="43" y="0"/>
                      <a:pt x="43" y="0"/>
                      <a:pt x="43" y="0"/>
                    </a:cubicBezTo>
                    <a:cubicBezTo>
                      <a:pt x="25" y="80"/>
                      <a:pt x="25" y="80"/>
                      <a:pt x="25" y="80"/>
                    </a:cubicBezTo>
                    <a:cubicBezTo>
                      <a:pt x="25" y="80"/>
                      <a:pt x="25" y="80"/>
                      <a:pt x="25" y="80"/>
                    </a:cubicBezTo>
                    <a:cubicBezTo>
                      <a:pt x="25" y="80"/>
                      <a:pt x="25" y="80"/>
                      <a:pt x="25" y="80"/>
                    </a:cubicBezTo>
                    <a:cubicBezTo>
                      <a:pt x="0" y="194"/>
                      <a:pt x="0" y="194"/>
                      <a:pt x="0" y="194"/>
                    </a:cubicBezTo>
                    <a:cubicBezTo>
                      <a:pt x="48" y="142"/>
                      <a:pt x="48" y="142"/>
                      <a:pt x="48" y="142"/>
                    </a:cubicBezTo>
                    <a:cubicBezTo>
                      <a:pt x="48" y="142"/>
                      <a:pt x="48" y="142"/>
                      <a:pt x="48" y="142"/>
                    </a:cubicBezTo>
                    <a:lnTo>
                      <a:pt x="44" y="1"/>
                    </a:lnTo>
                    <a:close/>
                  </a:path>
                </a:pathLst>
              </a:custGeom>
              <a:solidFill>
                <a:srgbClr val="EDE4D2"/>
              </a:solidFill>
              <a:ln w="4763" cap="flat">
                <a:solidFill>
                  <a:srgbClr val="EDE4D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0" name="Freeform 292"/>
              <p:cNvSpPr>
                <a:spLocks/>
              </p:cNvSpPr>
              <p:nvPr/>
            </p:nvSpPr>
            <p:spPr bwMode="auto">
              <a:xfrm>
                <a:off x="5502275" y="3609975"/>
                <a:ext cx="219075" cy="300037"/>
              </a:xfrm>
              <a:custGeom>
                <a:avLst/>
                <a:gdLst>
                  <a:gd name="T0" fmla="*/ 8 w 138"/>
                  <a:gd name="T1" fmla="*/ 67 h 189"/>
                  <a:gd name="T2" fmla="*/ 0 w 138"/>
                  <a:gd name="T3" fmla="*/ 189 h 189"/>
                  <a:gd name="T4" fmla="*/ 135 w 138"/>
                  <a:gd name="T5" fmla="*/ 178 h 189"/>
                  <a:gd name="T6" fmla="*/ 138 w 138"/>
                  <a:gd name="T7" fmla="*/ 0 h 189"/>
                  <a:gd name="T8" fmla="*/ 8 w 138"/>
                  <a:gd name="T9" fmla="*/ 67 h 189"/>
                </a:gdLst>
                <a:ahLst/>
                <a:cxnLst>
                  <a:cxn ang="0">
                    <a:pos x="T0" y="T1"/>
                  </a:cxn>
                  <a:cxn ang="0">
                    <a:pos x="T2" y="T3"/>
                  </a:cxn>
                  <a:cxn ang="0">
                    <a:pos x="T4" y="T5"/>
                  </a:cxn>
                  <a:cxn ang="0">
                    <a:pos x="T6" y="T7"/>
                  </a:cxn>
                  <a:cxn ang="0">
                    <a:pos x="T8" y="T9"/>
                  </a:cxn>
                </a:cxnLst>
                <a:rect l="0" t="0" r="r" b="b"/>
                <a:pathLst>
                  <a:path w="138" h="189">
                    <a:moveTo>
                      <a:pt x="8" y="67"/>
                    </a:moveTo>
                    <a:lnTo>
                      <a:pt x="0" y="189"/>
                    </a:lnTo>
                    <a:lnTo>
                      <a:pt x="135" y="178"/>
                    </a:lnTo>
                    <a:lnTo>
                      <a:pt x="138" y="0"/>
                    </a:lnTo>
                    <a:lnTo>
                      <a:pt x="8" y="67"/>
                    </a:lnTo>
                    <a:close/>
                  </a:path>
                </a:pathLst>
              </a:custGeom>
              <a:solidFill>
                <a:srgbClr val="B6AB94"/>
              </a:solidFill>
              <a:ln w="4763" cap="flat">
                <a:solidFill>
                  <a:srgbClr val="B6AB9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1" name="Freeform 293"/>
              <p:cNvSpPr>
                <a:spLocks/>
              </p:cNvSpPr>
              <p:nvPr/>
            </p:nvSpPr>
            <p:spPr bwMode="auto">
              <a:xfrm>
                <a:off x="5360988" y="3643313"/>
                <a:ext cx="153988" cy="266700"/>
              </a:xfrm>
              <a:custGeom>
                <a:avLst/>
                <a:gdLst>
                  <a:gd name="T0" fmla="*/ 97 w 97"/>
                  <a:gd name="T1" fmla="*/ 46 h 168"/>
                  <a:gd name="T2" fmla="*/ 97 w 97"/>
                  <a:gd name="T3" fmla="*/ 46 h 168"/>
                  <a:gd name="T4" fmla="*/ 97 w 97"/>
                  <a:gd name="T5" fmla="*/ 46 h 168"/>
                  <a:gd name="T6" fmla="*/ 97 w 97"/>
                  <a:gd name="T7" fmla="*/ 46 h 168"/>
                  <a:gd name="T8" fmla="*/ 0 w 97"/>
                  <a:gd name="T9" fmla="*/ 0 h 168"/>
                  <a:gd name="T10" fmla="*/ 89 w 97"/>
                  <a:gd name="T11" fmla="*/ 168 h 168"/>
                  <a:gd name="T12" fmla="*/ 97 w 97"/>
                  <a:gd name="T13" fmla="*/ 46 h 168"/>
                  <a:gd name="T14" fmla="*/ 97 w 97"/>
                  <a:gd name="T15" fmla="*/ 46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168">
                    <a:moveTo>
                      <a:pt x="97" y="46"/>
                    </a:moveTo>
                    <a:lnTo>
                      <a:pt x="97" y="46"/>
                    </a:lnTo>
                    <a:lnTo>
                      <a:pt x="97" y="46"/>
                    </a:lnTo>
                    <a:lnTo>
                      <a:pt x="97" y="46"/>
                    </a:lnTo>
                    <a:lnTo>
                      <a:pt x="0" y="0"/>
                    </a:lnTo>
                    <a:lnTo>
                      <a:pt x="89" y="168"/>
                    </a:lnTo>
                    <a:lnTo>
                      <a:pt x="97" y="46"/>
                    </a:lnTo>
                    <a:lnTo>
                      <a:pt x="97" y="46"/>
                    </a:lnTo>
                    <a:close/>
                  </a:path>
                </a:pathLst>
              </a:custGeom>
              <a:solidFill>
                <a:srgbClr val="E5DCCA"/>
              </a:solidFill>
              <a:ln w="4763" cap="flat">
                <a:solidFill>
                  <a:srgbClr val="E5DCC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2" name="Freeform 294"/>
              <p:cNvSpPr>
                <a:spLocks/>
              </p:cNvSpPr>
              <p:nvPr/>
            </p:nvSpPr>
            <p:spPr bwMode="auto">
              <a:xfrm>
                <a:off x="5570538" y="1949450"/>
                <a:ext cx="720725" cy="385762"/>
              </a:xfrm>
              <a:custGeom>
                <a:avLst/>
                <a:gdLst>
                  <a:gd name="T0" fmla="*/ 168 w 168"/>
                  <a:gd name="T1" fmla="*/ 90 h 90"/>
                  <a:gd name="T2" fmla="*/ 168 w 168"/>
                  <a:gd name="T3" fmla="*/ 90 h 90"/>
                  <a:gd name="T4" fmla="*/ 102 w 168"/>
                  <a:gd name="T5" fmla="*/ 30 h 90"/>
                  <a:gd name="T6" fmla="*/ 53 w 168"/>
                  <a:gd name="T7" fmla="*/ 30 h 90"/>
                  <a:gd name="T8" fmla="*/ 23 w 168"/>
                  <a:gd name="T9" fmla="*/ 0 h 90"/>
                  <a:gd name="T10" fmla="*/ 0 w 168"/>
                  <a:gd name="T11" fmla="*/ 9 h 90"/>
                  <a:gd name="T12" fmla="*/ 0 w 168"/>
                  <a:gd name="T13" fmla="*/ 10 h 90"/>
                  <a:gd name="T14" fmla="*/ 41 w 168"/>
                  <a:gd name="T15" fmla="*/ 32 h 90"/>
                  <a:gd name="T16" fmla="*/ 44 w 168"/>
                  <a:gd name="T17" fmla="*/ 33 h 90"/>
                  <a:gd name="T18" fmla="*/ 168 w 168"/>
                  <a:gd name="T1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90">
                    <a:moveTo>
                      <a:pt x="168" y="90"/>
                    </a:moveTo>
                    <a:cubicBezTo>
                      <a:pt x="168" y="90"/>
                      <a:pt x="168" y="90"/>
                      <a:pt x="168" y="90"/>
                    </a:cubicBezTo>
                    <a:cubicBezTo>
                      <a:pt x="102" y="30"/>
                      <a:pt x="102" y="30"/>
                      <a:pt x="102" y="30"/>
                    </a:cubicBezTo>
                    <a:cubicBezTo>
                      <a:pt x="53" y="30"/>
                      <a:pt x="53" y="30"/>
                      <a:pt x="53" y="30"/>
                    </a:cubicBezTo>
                    <a:cubicBezTo>
                      <a:pt x="23" y="0"/>
                      <a:pt x="23" y="0"/>
                      <a:pt x="23" y="0"/>
                    </a:cubicBezTo>
                    <a:cubicBezTo>
                      <a:pt x="0" y="9"/>
                      <a:pt x="0" y="9"/>
                      <a:pt x="0" y="9"/>
                    </a:cubicBezTo>
                    <a:cubicBezTo>
                      <a:pt x="0" y="10"/>
                      <a:pt x="0" y="10"/>
                      <a:pt x="0" y="10"/>
                    </a:cubicBezTo>
                    <a:cubicBezTo>
                      <a:pt x="41" y="32"/>
                      <a:pt x="41" y="32"/>
                      <a:pt x="41" y="32"/>
                    </a:cubicBezTo>
                    <a:cubicBezTo>
                      <a:pt x="44" y="33"/>
                      <a:pt x="44" y="33"/>
                      <a:pt x="44" y="33"/>
                    </a:cubicBezTo>
                    <a:cubicBezTo>
                      <a:pt x="44" y="33"/>
                      <a:pt x="98" y="41"/>
                      <a:pt x="168" y="90"/>
                    </a:cubicBezTo>
                    <a:close/>
                  </a:path>
                </a:pathLst>
              </a:custGeom>
              <a:solidFill>
                <a:srgbClr val="CAC1AD"/>
              </a:solidFill>
              <a:ln w="4763" cap="flat">
                <a:solidFill>
                  <a:srgbClr val="CAC1A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3" name="Freeform 295"/>
              <p:cNvSpPr>
                <a:spLocks/>
              </p:cNvSpPr>
              <p:nvPr/>
            </p:nvSpPr>
            <p:spPr bwMode="auto">
              <a:xfrm>
                <a:off x="6076950" y="3854450"/>
                <a:ext cx="309563" cy="244475"/>
              </a:xfrm>
              <a:custGeom>
                <a:avLst/>
                <a:gdLst>
                  <a:gd name="T0" fmla="*/ 140 w 195"/>
                  <a:gd name="T1" fmla="*/ 154 h 154"/>
                  <a:gd name="T2" fmla="*/ 195 w 195"/>
                  <a:gd name="T3" fmla="*/ 48 h 154"/>
                  <a:gd name="T4" fmla="*/ 0 w 195"/>
                  <a:gd name="T5" fmla="*/ 0 h 154"/>
                  <a:gd name="T6" fmla="*/ 0 w 195"/>
                  <a:gd name="T7" fmla="*/ 5 h 154"/>
                  <a:gd name="T8" fmla="*/ 140 w 195"/>
                  <a:gd name="T9" fmla="*/ 154 h 154"/>
                  <a:gd name="T10" fmla="*/ 140 w 195"/>
                  <a:gd name="T11" fmla="*/ 154 h 154"/>
                  <a:gd name="T12" fmla="*/ 140 w 195"/>
                  <a:gd name="T13" fmla="*/ 154 h 154"/>
                </a:gdLst>
                <a:ahLst/>
                <a:cxnLst>
                  <a:cxn ang="0">
                    <a:pos x="T0" y="T1"/>
                  </a:cxn>
                  <a:cxn ang="0">
                    <a:pos x="T2" y="T3"/>
                  </a:cxn>
                  <a:cxn ang="0">
                    <a:pos x="T4" y="T5"/>
                  </a:cxn>
                  <a:cxn ang="0">
                    <a:pos x="T6" y="T7"/>
                  </a:cxn>
                  <a:cxn ang="0">
                    <a:pos x="T8" y="T9"/>
                  </a:cxn>
                  <a:cxn ang="0">
                    <a:pos x="T10" y="T11"/>
                  </a:cxn>
                  <a:cxn ang="0">
                    <a:pos x="T12" y="T13"/>
                  </a:cxn>
                </a:cxnLst>
                <a:rect l="0" t="0" r="r" b="b"/>
                <a:pathLst>
                  <a:path w="195" h="154">
                    <a:moveTo>
                      <a:pt x="140" y="154"/>
                    </a:moveTo>
                    <a:lnTo>
                      <a:pt x="195" y="48"/>
                    </a:lnTo>
                    <a:lnTo>
                      <a:pt x="0" y="0"/>
                    </a:lnTo>
                    <a:lnTo>
                      <a:pt x="0" y="5"/>
                    </a:lnTo>
                    <a:lnTo>
                      <a:pt x="140" y="154"/>
                    </a:lnTo>
                    <a:lnTo>
                      <a:pt x="140" y="154"/>
                    </a:lnTo>
                    <a:lnTo>
                      <a:pt x="140" y="154"/>
                    </a:lnTo>
                    <a:close/>
                  </a:path>
                </a:pathLst>
              </a:custGeom>
              <a:solidFill>
                <a:srgbClr val="BCB19E"/>
              </a:solidFill>
              <a:ln w="4763" cap="flat">
                <a:solidFill>
                  <a:srgbClr val="BCB19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4" name="Freeform 296"/>
              <p:cNvSpPr>
                <a:spLocks/>
              </p:cNvSpPr>
              <p:nvPr/>
            </p:nvSpPr>
            <p:spPr bwMode="auto">
              <a:xfrm>
                <a:off x="4872038" y="3146425"/>
                <a:ext cx="334963" cy="249237"/>
              </a:xfrm>
              <a:custGeom>
                <a:avLst/>
                <a:gdLst>
                  <a:gd name="T0" fmla="*/ 81 w 211"/>
                  <a:gd name="T1" fmla="*/ 0 h 157"/>
                  <a:gd name="T2" fmla="*/ 0 w 211"/>
                  <a:gd name="T3" fmla="*/ 157 h 157"/>
                  <a:gd name="T4" fmla="*/ 211 w 211"/>
                  <a:gd name="T5" fmla="*/ 121 h 157"/>
                  <a:gd name="T6" fmla="*/ 81 w 211"/>
                  <a:gd name="T7" fmla="*/ 0 h 157"/>
                </a:gdLst>
                <a:ahLst/>
                <a:cxnLst>
                  <a:cxn ang="0">
                    <a:pos x="T0" y="T1"/>
                  </a:cxn>
                  <a:cxn ang="0">
                    <a:pos x="T2" y="T3"/>
                  </a:cxn>
                  <a:cxn ang="0">
                    <a:pos x="T4" y="T5"/>
                  </a:cxn>
                  <a:cxn ang="0">
                    <a:pos x="T6" y="T7"/>
                  </a:cxn>
                </a:cxnLst>
                <a:rect l="0" t="0" r="r" b="b"/>
                <a:pathLst>
                  <a:path w="211" h="157">
                    <a:moveTo>
                      <a:pt x="81" y="0"/>
                    </a:moveTo>
                    <a:lnTo>
                      <a:pt x="0" y="157"/>
                    </a:lnTo>
                    <a:lnTo>
                      <a:pt x="211" y="121"/>
                    </a:lnTo>
                    <a:lnTo>
                      <a:pt x="81" y="0"/>
                    </a:lnTo>
                    <a:close/>
                  </a:path>
                </a:pathLst>
              </a:custGeom>
              <a:solidFill>
                <a:srgbClr val="E1D8C5"/>
              </a:solidFill>
              <a:ln w="4763" cap="flat">
                <a:solidFill>
                  <a:srgbClr val="E1D8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5" name="Freeform 297"/>
              <p:cNvSpPr>
                <a:spLocks/>
              </p:cNvSpPr>
              <p:nvPr/>
            </p:nvSpPr>
            <p:spPr bwMode="auto">
              <a:xfrm>
                <a:off x="5000625" y="2901950"/>
                <a:ext cx="206375" cy="436562"/>
              </a:xfrm>
              <a:custGeom>
                <a:avLst/>
                <a:gdLst>
                  <a:gd name="T0" fmla="*/ 14 w 130"/>
                  <a:gd name="T1" fmla="*/ 0 h 275"/>
                  <a:gd name="T2" fmla="*/ 0 w 130"/>
                  <a:gd name="T3" fmla="*/ 154 h 275"/>
                  <a:gd name="T4" fmla="*/ 130 w 130"/>
                  <a:gd name="T5" fmla="*/ 275 h 275"/>
                  <a:gd name="T6" fmla="*/ 14 w 130"/>
                  <a:gd name="T7" fmla="*/ 0 h 275"/>
                </a:gdLst>
                <a:ahLst/>
                <a:cxnLst>
                  <a:cxn ang="0">
                    <a:pos x="T0" y="T1"/>
                  </a:cxn>
                  <a:cxn ang="0">
                    <a:pos x="T2" y="T3"/>
                  </a:cxn>
                  <a:cxn ang="0">
                    <a:pos x="T4" y="T5"/>
                  </a:cxn>
                  <a:cxn ang="0">
                    <a:pos x="T6" y="T7"/>
                  </a:cxn>
                </a:cxnLst>
                <a:rect l="0" t="0" r="r" b="b"/>
                <a:pathLst>
                  <a:path w="130" h="275">
                    <a:moveTo>
                      <a:pt x="14" y="0"/>
                    </a:moveTo>
                    <a:lnTo>
                      <a:pt x="0" y="154"/>
                    </a:lnTo>
                    <a:lnTo>
                      <a:pt x="130" y="275"/>
                    </a:lnTo>
                    <a:lnTo>
                      <a:pt x="14" y="0"/>
                    </a:lnTo>
                    <a:close/>
                  </a:path>
                </a:pathLst>
              </a:custGeom>
              <a:solidFill>
                <a:srgbClr val="E9E0CE"/>
              </a:solidFill>
              <a:ln w="4763" cap="flat">
                <a:solidFill>
                  <a:srgbClr val="E9E0C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6" name="Freeform 298"/>
              <p:cNvSpPr>
                <a:spLocks/>
              </p:cNvSpPr>
              <p:nvPr/>
            </p:nvSpPr>
            <p:spPr bwMode="auto">
              <a:xfrm>
                <a:off x="5048250" y="3857625"/>
                <a:ext cx="454025" cy="150812"/>
              </a:xfrm>
              <a:custGeom>
                <a:avLst/>
                <a:gdLst>
                  <a:gd name="T0" fmla="*/ 270 w 286"/>
                  <a:gd name="T1" fmla="*/ 95 h 95"/>
                  <a:gd name="T2" fmla="*/ 286 w 286"/>
                  <a:gd name="T3" fmla="*/ 33 h 95"/>
                  <a:gd name="T4" fmla="*/ 0 w 286"/>
                  <a:gd name="T5" fmla="*/ 0 h 95"/>
                  <a:gd name="T6" fmla="*/ 270 w 286"/>
                  <a:gd name="T7" fmla="*/ 95 h 95"/>
                </a:gdLst>
                <a:ahLst/>
                <a:cxnLst>
                  <a:cxn ang="0">
                    <a:pos x="T0" y="T1"/>
                  </a:cxn>
                  <a:cxn ang="0">
                    <a:pos x="T2" y="T3"/>
                  </a:cxn>
                  <a:cxn ang="0">
                    <a:pos x="T4" y="T5"/>
                  </a:cxn>
                  <a:cxn ang="0">
                    <a:pos x="T6" y="T7"/>
                  </a:cxn>
                </a:cxnLst>
                <a:rect l="0" t="0" r="r" b="b"/>
                <a:pathLst>
                  <a:path w="286" h="95">
                    <a:moveTo>
                      <a:pt x="270" y="95"/>
                    </a:moveTo>
                    <a:lnTo>
                      <a:pt x="286" y="33"/>
                    </a:lnTo>
                    <a:lnTo>
                      <a:pt x="0" y="0"/>
                    </a:lnTo>
                    <a:lnTo>
                      <a:pt x="270" y="95"/>
                    </a:lnTo>
                    <a:close/>
                  </a:path>
                </a:pathLst>
              </a:custGeom>
              <a:solidFill>
                <a:srgbClr val="B6AB94"/>
              </a:solidFill>
              <a:ln w="4763" cap="flat">
                <a:solidFill>
                  <a:srgbClr val="B6AB9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7" name="Freeform 299"/>
              <p:cNvSpPr>
                <a:spLocks/>
              </p:cNvSpPr>
              <p:nvPr/>
            </p:nvSpPr>
            <p:spPr bwMode="auto">
              <a:xfrm>
                <a:off x="4433888" y="2460625"/>
                <a:ext cx="327025" cy="411162"/>
              </a:xfrm>
              <a:custGeom>
                <a:avLst/>
                <a:gdLst>
                  <a:gd name="T0" fmla="*/ 82 w 206"/>
                  <a:gd name="T1" fmla="*/ 48 h 259"/>
                  <a:gd name="T2" fmla="*/ 0 w 206"/>
                  <a:gd name="T3" fmla="*/ 259 h 259"/>
                  <a:gd name="T4" fmla="*/ 206 w 206"/>
                  <a:gd name="T5" fmla="*/ 0 h 259"/>
                  <a:gd name="T6" fmla="*/ 82 w 206"/>
                  <a:gd name="T7" fmla="*/ 48 h 259"/>
                </a:gdLst>
                <a:ahLst/>
                <a:cxnLst>
                  <a:cxn ang="0">
                    <a:pos x="T0" y="T1"/>
                  </a:cxn>
                  <a:cxn ang="0">
                    <a:pos x="T2" y="T3"/>
                  </a:cxn>
                  <a:cxn ang="0">
                    <a:pos x="T4" y="T5"/>
                  </a:cxn>
                  <a:cxn ang="0">
                    <a:pos x="T6" y="T7"/>
                  </a:cxn>
                </a:cxnLst>
                <a:rect l="0" t="0" r="r" b="b"/>
                <a:pathLst>
                  <a:path w="206" h="259">
                    <a:moveTo>
                      <a:pt x="82" y="48"/>
                    </a:moveTo>
                    <a:lnTo>
                      <a:pt x="0" y="259"/>
                    </a:lnTo>
                    <a:lnTo>
                      <a:pt x="206" y="0"/>
                    </a:lnTo>
                    <a:lnTo>
                      <a:pt x="82" y="48"/>
                    </a:lnTo>
                    <a:close/>
                  </a:path>
                </a:pathLst>
              </a:custGeom>
              <a:solidFill>
                <a:srgbClr val="CCC3B0"/>
              </a:solidFill>
              <a:ln w="4763" cap="flat">
                <a:solidFill>
                  <a:srgbClr val="CCC3B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8" name="Freeform 300"/>
              <p:cNvSpPr>
                <a:spLocks/>
              </p:cNvSpPr>
              <p:nvPr/>
            </p:nvSpPr>
            <p:spPr bwMode="auto">
              <a:xfrm>
                <a:off x="4537075" y="2841625"/>
                <a:ext cx="180975" cy="244475"/>
              </a:xfrm>
              <a:custGeom>
                <a:avLst/>
                <a:gdLst>
                  <a:gd name="T0" fmla="*/ 41 w 114"/>
                  <a:gd name="T1" fmla="*/ 154 h 154"/>
                  <a:gd name="T2" fmla="*/ 87 w 114"/>
                  <a:gd name="T3" fmla="*/ 130 h 154"/>
                  <a:gd name="T4" fmla="*/ 114 w 114"/>
                  <a:gd name="T5" fmla="*/ 0 h 154"/>
                  <a:gd name="T6" fmla="*/ 0 w 114"/>
                  <a:gd name="T7" fmla="*/ 57 h 154"/>
                  <a:gd name="T8" fmla="*/ 41 w 114"/>
                  <a:gd name="T9" fmla="*/ 154 h 154"/>
                </a:gdLst>
                <a:ahLst/>
                <a:cxnLst>
                  <a:cxn ang="0">
                    <a:pos x="T0" y="T1"/>
                  </a:cxn>
                  <a:cxn ang="0">
                    <a:pos x="T2" y="T3"/>
                  </a:cxn>
                  <a:cxn ang="0">
                    <a:pos x="T4" y="T5"/>
                  </a:cxn>
                  <a:cxn ang="0">
                    <a:pos x="T6" y="T7"/>
                  </a:cxn>
                  <a:cxn ang="0">
                    <a:pos x="T8" y="T9"/>
                  </a:cxn>
                </a:cxnLst>
                <a:rect l="0" t="0" r="r" b="b"/>
                <a:pathLst>
                  <a:path w="114" h="154">
                    <a:moveTo>
                      <a:pt x="41" y="154"/>
                    </a:moveTo>
                    <a:lnTo>
                      <a:pt x="87" y="130"/>
                    </a:lnTo>
                    <a:lnTo>
                      <a:pt x="114" y="0"/>
                    </a:lnTo>
                    <a:lnTo>
                      <a:pt x="0" y="57"/>
                    </a:lnTo>
                    <a:lnTo>
                      <a:pt x="41" y="154"/>
                    </a:lnTo>
                    <a:close/>
                  </a:path>
                </a:pathLst>
              </a:custGeom>
              <a:solidFill>
                <a:srgbClr val="AB9981"/>
              </a:solidFill>
              <a:ln w="4763" cap="flat">
                <a:solidFill>
                  <a:srgbClr val="AB998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9" name="Freeform 301"/>
              <p:cNvSpPr>
                <a:spLocks/>
              </p:cNvSpPr>
              <p:nvPr/>
            </p:nvSpPr>
            <p:spPr bwMode="auto">
              <a:xfrm>
                <a:off x="5043488" y="2516188"/>
                <a:ext cx="300038" cy="171450"/>
              </a:xfrm>
              <a:custGeom>
                <a:avLst/>
                <a:gdLst>
                  <a:gd name="T0" fmla="*/ 24 w 189"/>
                  <a:gd name="T1" fmla="*/ 43 h 108"/>
                  <a:gd name="T2" fmla="*/ 0 w 189"/>
                  <a:gd name="T3" fmla="*/ 108 h 108"/>
                  <a:gd name="T4" fmla="*/ 189 w 189"/>
                  <a:gd name="T5" fmla="*/ 0 h 108"/>
                  <a:gd name="T6" fmla="*/ 24 w 189"/>
                  <a:gd name="T7" fmla="*/ 43 h 108"/>
                </a:gdLst>
                <a:ahLst/>
                <a:cxnLst>
                  <a:cxn ang="0">
                    <a:pos x="T0" y="T1"/>
                  </a:cxn>
                  <a:cxn ang="0">
                    <a:pos x="T2" y="T3"/>
                  </a:cxn>
                  <a:cxn ang="0">
                    <a:pos x="T4" y="T5"/>
                  </a:cxn>
                  <a:cxn ang="0">
                    <a:pos x="T6" y="T7"/>
                  </a:cxn>
                </a:cxnLst>
                <a:rect l="0" t="0" r="r" b="b"/>
                <a:pathLst>
                  <a:path w="189" h="108">
                    <a:moveTo>
                      <a:pt x="24" y="43"/>
                    </a:moveTo>
                    <a:lnTo>
                      <a:pt x="0" y="108"/>
                    </a:lnTo>
                    <a:lnTo>
                      <a:pt x="189" y="0"/>
                    </a:lnTo>
                    <a:lnTo>
                      <a:pt x="24" y="43"/>
                    </a:lnTo>
                    <a:close/>
                  </a:path>
                </a:pathLst>
              </a:custGeom>
              <a:solidFill>
                <a:srgbClr val="C8BBAC"/>
              </a:solidFill>
              <a:ln w="4763" cap="flat">
                <a:solidFill>
                  <a:srgbClr val="C8BBA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0" name="Freeform 302"/>
              <p:cNvSpPr>
                <a:spLocks/>
              </p:cNvSpPr>
              <p:nvPr/>
            </p:nvSpPr>
            <p:spPr bwMode="auto">
              <a:xfrm>
                <a:off x="5570538" y="1936750"/>
                <a:ext cx="98425" cy="52387"/>
              </a:xfrm>
              <a:custGeom>
                <a:avLst/>
                <a:gdLst>
                  <a:gd name="T0" fmla="*/ 8 w 62"/>
                  <a:gd name="T1" fmla="*/ 0 h 33"/>
                  <a:gd name="T2" fmla="*/ 0 w 62"/>
                  <a:gd name="T3" fmla="*/ 33 h 33"/>
                  <a:gd name="T4" fmla="*/ 62 w 62"/>
                  <a:gd name="T5" fmla="*/ 8 h 33"/>
                  <a:gd name="T6" fmla="*/ 8 w 62"/>
                  <a:gd name="T7" fmla="*/ 0 h 33"/>
                </a:gdLst>
                <a:ahLst/>
                <a:cxnLst>
                  <a:cxn ang="0">
                    <a:pos x="T0" y="T1"/>
                  </a:cxn>
                  <a:cxn ang="0">
                    <a:pos x="T2" y="T3"/>
                  </a:cxn>
                  <a:cxn ang="0">
                    <a:pos x="T4" y="T5"/>
                  </a:cxn>
                  <a:cxn ang="0">
                    <a:pos x="T6" y="T7"/>
                  </a:cxn>
                </a:cxnLst>
                <a:rect l="0" t="0" r="r" b="b"/>
                <a:pathLst>
                  <a:path w="62" h="33">
                    <a:moveTo>
                      <a:pt x="8" y="0"/>
                    </a:moveTo>
                    <a:lnTo>
                      <a:pt x="0" y="33"/>
                    </a:lnTo>
                    <a:lnTo>
                      <a:pt x="62" y="8"/>
                    </a:lnTo>
                    <a:lnTo>
                      <a:pt x="8" y="0"/>
                    </a:lnTo>
                    <a:close/>
                  </a:path>
                </a:pathLst>
              </a:custGeom>
              <a:solidFill>
                <a:srgbClr val="EDE3CC"/>
              </a:solidFill>
              <a:ln w="4763" cap="flat">
                <a:solidFill>
                  <a:srgbClr val="EDE3C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1" name="Freeform 303"/>
              <p:cNvSpPr>
                <a:spLocks/>
              </p:cNvSpPr>
              <p:nvPr/>
            </p:nvSpPr>
            <p:spPr bwMode="auto">
              <a:xfrm>
                <a:off x="5210175" y="2322513"/>
                <a:ext cx="133350" cy="193675"/>
              </a:xfrm>
              <a:custGeom>
                <a:avLst/>
                <a:gdLst>
                  <a:gd name="T0" fmla="*/ 52 w 84"/>
                  <a:gd name="T1" fmla="*/ 0 h 122"/>
                  <a:gd name="T2" fmla="*/ 0 w 84"/>
                  <a:gd name="T3" fmla="*/ 111 h 122"/>
                  <a:gd name="T4" fmla="*/ 84 w 84"/>
                  <a:gd name="T5" fmla="*/ 122 h 122"/>
                  <a:gd name="T6" fmla="*/ 52 w 84"/>
                  <a:gd name="T7" fmla="*/ 0 h 122"/>
                </a:gdLst>
                <a:ahLst/>
                <a:cxnLst>
                  <a:cxn ang="0">
                    <a:pos x="T0" y="T1"/>
                  </a:cxn>
                  <a:cxn ang="0">
                    <a:pos x="T2" y="T3"/>
                  </a:cxn>
                  <a:cxn ang="0">
                    <a:pos x="T4" y="T5"/>
                  </a:cxn>
                  <a:cxn ang="0">
                    <a:pos x="T6" y="T7"/>
                  </a:cxn>
                </a:cxnLst>
                <a:rect l="0" t="0" r="r" b="b"/>
                <a:pathLst>
                  <a:path w="84" h="122">
                    <a:moveTo>
                      <a:pt x="52" y="0"/>
                    </a:moveTo>
                    <a:lnTo>
                      <a:pt x="0" y="111"/>
                    </a:lnTo>
                    <a:lnTo>
                      <a:pt x="84" y="122"/>
                    </a:lnTo>
                    <a:lnTo>
                      <a:pt x="52" y="0"/>
                    </a:lnTo>
                    <a:close/>
                  </a:path>
                </a:pathLst>
              </a:custGeom>
              <a:solidFill>
                <a:srgbClr val="DACCBD"/>
              </a:solidFill>
              <a:ln w="4763" cap="flat">
                <a:solidFill>
                  <a:srgbClr val="DACCB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2" name="Freeform 304"/>
              <p:cNvSpPr>
                <a:spLocks/>
              </p:cNvSpPr>
              <p:nvPr/>
            </p:nvSpPr>
            <p:spPr bwMode="auto">
              <a:xfrm>
                <a:off x="4418013" y="3035300"/>
                <a:ext cx="217488" cy="196850"/>
              </a:xfrm>
              <a:custGeom>
                <a:avLst/>
                <a:gdLst>
                  <a:gd name="T0" fmla="*/ 64 w 137"/>
                  <a:gd name="T1" fmla="*/ 0 h 124"/>
                  <a:gd name="T2" fmla="*/ 0 w 137"/>
                  <a:gd name="T3" fmla="*/ 124 h 124"/>
                  <a:gd name="T4" fmla="*/ 137 w 137"/>
                  <a:gd name="T5" fmla="*/ 81 h 124"/>
                  <a:gd name="T6" fmla="*/ 64 w 137"/>
                  <a:gd name="T7" fmla="*/ 0 h 124"/>
                </a:gdLst>
                <a:ahLst/>
                <a:cxnLst>
                  <a:cxn ang="0">
                    <a:pos x="T0" y="T1"/>
                  </a:cxn>
                  <a:cxn ang="0">
                    <a:pos x="T2" y="T3"/>
                  </a:cxn>
                  <a:cxn ang="0">
                    <a:pos x="T4" y="T5"/>
                  </a:cxn>
                  <a:cxn ang="0">
                    <a:pos x="T6" y="T7"/>
                  </a:cxn>
                </a:cxnLst>
                <a:rect l="0" t="0" r="r" b="b"/>
                <a:pathLst>
                  <a:path w="137" h="124">
                    <a:moveTo>
                      <a:pt x="64" y="0"/>
                    </a:moveTo>
                    <a:lnTo>
                      <a:pt x="0" y="124"/>
                    </a:lnTo>
                    <a:lnTo>
                      <a:pt x="137" y="81"/>
                    </a:lnTo>
                    <a:lnTo>
                      <a:pt x="64" y="0"/>
                    </a:lnTo>
                    <a:close/>
                  </a:path>
                </a:pathLst>
              </a:custGeom>
              <a:solidFill>
                <a:srgbClr val="FFF9E6"/>
              </a:solidFill>
              <a:ln w="4763" cap="flat">
                <a:solidFill>
                  <a:srgbClr val="FFF9E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3" name="Freeform 305"/>
              <p:cNvSpPr>
                <a:spLocks/>
              </p:cNvSpPr>
              <p:nvPr/>
            </p:nvSpPr>
            <p:spPr bwMode="auto">
              <a:xfrm>
                <a:off x="5721350" y="3244850"/>
                <a:ext cx="334963" cy="365125"/>
              </a:xfrm>
              <a:custGeom>
                <a:avLst/>
                <a:gdLst>
                  <a:gd name="T0" fmla="*/ 162 w 211"/>
                  <a:gd name="T1" fmla="*/ 216 h 230"/>
                  <a:gd name="T2" fmla="*/ 211 w 211"/>
                  <a:gd name="T3" fmla="*/ 0 h 230"/>
                  <a:gd name="T4" fmla="*/ 0 w 211"/>
                  <a:gd name="T5" fmla="*/ 230 h 230"/>
                  <a:gd name="T6" fmla="*/ 162 w 211"/>
                  <a:gd name="T7" fmla="*/ 216 h 230"/>
                </a:gdLst>
                <a:ahLst/>
                <a:cxnLst>
                  <a:cxn ang="0">
                    <a:pos x="T0" y="T1"/>
                  </a:cxn>
                  <a:cxn ang="0">
                    <a:pos x="T2" y="T3"/>
                  </a:cxn>
                  <a:cxn ang="0">
                    <a:pos x="T4" y="T5"/>
                  </a:cxn>
                  <a:cxn ang="0">
                    <a:pos x="T6" y="T7"/>
                  </a:cxn>
                </a:cxnLst>
                <a:rect l="0" t="0" r="r" b="b"/>
                <a:pathLst>
                  <a:path w="211" h="230">
                    <a:moveTo>
                      <a:pt x="162" y="216"/>
                    </a:moveTo>
                    <a:lnTo>
                      <a:pt x="211" y="0"/>
                    </a:lnTo>
                    <a:lnTo>
                      <a:pt x="0" y="230"/>
                    </a:lnTo>
                    <a:lnTo>
                      <a:pt x="162" y="216"/>
                    </a:lnTo>
                    <a:close/>
                  </a:path>
                </a:pathLst>
              </a:custGeom>
              <a:solidFill>
                <a:srgbClr val="F1E8D5"/>
              </a:solidFill>
              <a:ln w="4763" cap="flat">
                <a:solidFill>
                  <a:srgbClr val="F1E8D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4" name="Freeform 306"/>
              <p:cNvSpPr>
                <a:spLocks/>
              </p:cNvSpPr>
              <p:nvPr/>
            </p:nvSpPr>
            <p:spPr bwMode="auto">
              <a:xfrm>
                <a:off x="5429250" y="3317875"/>
                <a:ext cx="292100" cy="398462"/>
              </a:xfrm>
              <a:custGeom>
                <a:avLst/>
                <a:gdLst>
                  <a:gd name="T0" fmla="*/ 8 w 184"/>
                  <a:gd name="T1" fmla="*/ 121 h 251"/>
                  <a:gd name="T2" fmla="*/ 54 w 184"/>
                  <a:gd name="T3" fmla="*/ 251 h 251"/>
                  <a:gd name="T4" fmla="*/ 54 w 184"/>
                  <a:gd name="T5" fmla="*/ 251 h 251"/>
                  <a:gd name="T6" fmla="*/ 184 w 184"/>
                  <a:gd name="T7" fmla="*/ 184 h 251"/>
                  <a:gd name="T8" fmla="*/ 0 w 184"/>
                  <a:gd name="T9" fmla="*/ 0 h 251"/>
                  <a:gd name="T10" fmla="*/ 8 w 184"/>
                  <a:gd name="T11" fmla="*/ 121 h 251"/>
                </a:gdLst>
                <a:ahLst/>
                <a:cxnLst>
                  <a:cxn ang="0">
                    <a:pos x="T0" y="T1"/>
                  </a:cxn>
                  <a:cxn ang="0">
                    <a:pos x="T2" y="T3"/>
                  </a:cxn>
                  <a:cxn ang="0">
                    <a:pos x="T4" y="T5"/>
                  </a:cxn>
                  <a:cxn ang="0">
                    <a:pos x="T6" y="T7"/>
                  </a:cxn>
                  <a:cxn ang="0">
                    <a:pos x="T8" y="T9"/>
                  </a:cxn>
                  <a:cxn ang="0">
                    <a:pos x="T10" y="T11"/>
                  </a:cxn>
                </a:cxnLst>
                <a:rect l="0" t="0" r="r" b="b"/>
                <a:pathLst>
                  <a:path w="184" h="251">
                    <a:moveTo>
                      <a:pt x="8" y="121"/>
                    </a:moveTo>
                    <a:lnTo>
                      <a:pt x="54" y="251"/>
                    </a:lnTo>
                    <a:lnTo>
                      <a:pt x="54" y="251"/>
                    </a:lnTo>
                    <a:lnTo>
                      <a:pt x="184" y="184"/>
                    </a:lnTo>
                    <a:lnTo>
                      <a:pt x="0" y="0"/>
                    </a:lnTo>
                    <a:lnTo>
                      <a:pt x="8" y="121"/>
                    </a:lnTo>
                    <a:close/>
                  </a:path>
                </a:pathLst>
              </a:custGeom>
              <a:solidFill>
                <a:srgbClr val="C5BCAA"/>
              </a:solidFill>
              <a:ln w="4763" cap="flat">
                <a:solidFill>
                  <a:srgbClr val="C5BCA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5" name="Freeform 307"/>
              <p:cNvSpPr>
                <a:spLocks/>
              </p:cNvSpPr>
              <p:nvPr/>
            </p:nvSpPr>
            <p:spPr bwMode="auto">
              <a:xfrm>
                <a:off x="6059488" y="3249613"/>
                <a:ext cx="327025" cy="681037"/>
              </a:xfrm>
              <a:custGeom>
                <a:avLst/>
                <a:gdLst>
                  <a:gd name="T0" fmla="*/ 4 w 76"/>
                  <a:gd name="T1" fmla="*/ 141 h 159"/>
                  <a:gd name="T2" fmla="*/ 76 w 76"/>
                  <a:gd name="T3" fmla="*/ 159 h 159"/>
                  <a:gd name="T4" fmla="*/ 76 w 76"/>
                  <a:gd name="T5" fmla="*/ 159 h 159"/>
                  <a:gd name="T6" fmla="*/ 0 w 76"/>
                  <a:gd name="T7" fmla="*/ 0 h 159"/>
                  <a:gd name="T8" fmla="*/ 0 w 76"/>
                  <a:gd name="T9" fmla="*/ 0 h 159"/>
                  <a:gd name="T10" fmla="*/ 4 w 76"/>
                  <a:gd name="T11" fmla="*/ 141 h 159"/>
                </a:gdLst>
                <a:ahLst/>
                <a:cxnLst>
                  <a:cxn ang="0">
                    <a:pos x="T0" y="T1"/>
                  </a:cxn>
                  <a:cxn ang="0">
                    <a:pos x="T2" y="T3"/>
                  </a:cxn>
                  <a:cxn ang="0">
                    <a:pos x="T4" y="T5"/>
                  </a:cxn>
                  <a:cxn ang="0">
                    <a:pos x="T6" y="T7"/>
                  </a:cxn>
                  <a:cxn ang="0">
                    <a:pos x="T8" y="T9"/>
                  </a:cxn>
                  <a:cxn ang="0">
                    <a:pos x="T10" y="T11"/>
                  </a:cxn>
                </a:cxnLst>
                <a:rect l="0" t="0" r="r" b="b"/>
                <a:pathLst>
                  <a:path w="76" h="159">
                    <a:moveTo>
                      <a:pt x="4" y="141"/>
                    </a:moveTo>
                    <a:cubicBezTo>
                      <a:pt x="76" y="159"/>
                      <a:pt x="76" y="159"/>
                      <a:pt x="76" y="159"/>
                    </a:cubicBezTo>
                    <a:cubicBezTo>
                      <a:pt x="76" y="159"/>
                      <a:pt x="76" y="159"/>
                      <a:pt x="76" y="159"/>
                    </a:cubicBezTo>
                    <a:cubicBezTo>
                      <a:pt x="51" y="78"/>
                      <a:pt x="6" y="9"/>
                      <a:pt x="0" y="0"/>
                    </a:cubicBezTo>
                    <a:cubicBezTo>
                      <a:pt x="0" y="0"/>
                      <a:pt x="0" y="0"/>
                      <a:pt x="0" y="0"/>
                    </a:cubicBezTo>
                    <a:lnTo>
                      <a:pt x="4" y="141"/>
                    </a:lnTo>
                    <a:close/>
                  </a:path>
                </a:pathLst>
              </a:custGeom>
              <a:solidFill>
                <a:srgbClr val="FFFFFF"/>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6" name="Freeform 308"/>
              <p:cNvSpPr>
                <a:spLocks/>
              </p:cNvSpPr>
              <p:nvPr/>
            </p:nvSpPr>
            <p:spPr bwMode="auto">
              <a:xfrm>
                <a:off x="5038725" y="2160588"/>
                <a:ext cx="171450" cy="338137"/>
              </a:xfrm>
              <a:custGeom>
                <a:avLst/>
                <a:gdLst>
                  <a:gd name="T0" fmla="*/ 0 w 108"/>
                  <a:gd name="T1" fmla="*/ 83 h 213"/>
                  <a:gd name="T2" fmla="*/ 65 w 108"/>
                  <a:gd name="T3" fmla="*/ 205 h 213"/>
                  <a:gd name="T4" fmla="*/ 108 w 108"/>
                  <a:gd name="T5" fmla="*/ 213 h 213"/>
                  <a:gd name="T6" fmla="*/ 76 w 108"/>
                  <a:gd name="T7" fmla="*/ 0 h 213"/>
                  <a:gd name="T8" fmla="*/ 0 w 108"/>
                  <a:gd name="T9" fmla="*/ 83 h 213"/>
                </a:gdLst>
                <a:ahLst/>
                <a:cxnLst>
                  <a:cxn ang="0">
                    <a:pos x="T0" y="T1"/>
                  </a:cxn>
                  <a:cxn ang="0">
                    <a:pos x="T2" y="T3"/>
                  </a:cxn>
                  <a:cxn ang="0">
                    <a:pos x="T4" y="T5"/>
                  </a:cxn>
                  <a:cxn ang="0">
                    <a:pos x="T6" y="T7"/>
                  </a:cxn>
                  <a:cxn ang="0">
                    <a:pos x="T8" y="T9"/>
                  </a:cxn>
                </a:cxnLst>
                <a:rect l="0" t="0" r="r" b="b"/>
                <a:pathLst>
                  <a:path w="108" h="213">
                    <a:moveTo>
                      <a:pt x="0" y="83"/>
                    </a:moveTo>
                    <a:lnTo>
                      <a:pt x="65" y="205"/>
                    </a:lnTo>
                    <a:lnTo>
                      <a:pt x="108" y="213"/>
                    </a:lnTo>
                    <a:lnTo>
                      <a:pt x="76" y="0"/>
                    </a:lnTo>
                    <a:lnTo>
                      <a:pt x="0" y="83"/>
                    </a:lnTo>
                    <a:close/>
                  </a:path>
                </a:pathLst>
              </a:custGeom>
              <a:solidFill>
                <a:srgbClr val="E6D8CD"/>
              </a:solidFill>
              <a:ln w="4763" cap="flat">
                <a:solidFill>
                  <a:srgbClr val="E6D8C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7" name="Freeform 309"/>
              <p:cNvSpPr>
                <a:spLocks/>
              </p:cNvSpPr>
              <p:nvPr/>
            </p:nvSpPr>
            <p:spPr bwMode="auto">
              <a:xfrm>
                <a:off x="5124450" y="1893888"/>
                <a:ext cx="223838" cy="141287"/>
              </a:xfrm>
              <a:custGeom>
                <a:avLst/>
                <a:gdLst>
                  <a:gd name="T0" fmla="*/ 141 w 141"/>
                  <a:gd name="T1" fmla="*/ 89 h 89"/>
                  <a:gd name="T2" fmla="*/ 138 w 141"/>
                  <a:gd name="T3" fmla="*/ 49 h 89"/>
                  <a:gd name="T4" fmla="*/ 0 w 141"/>
                  <a:gd name="T5" fmla="*/ 0 h 89"/>
                  <a:gd name="T6" fmla="*/ 30 w 141"/>
                  <a:gd name="T7" fmla="*/ 62 h 89"/>
                  <a:gd name="T8" fmla="*/ 141 w 141"/>
                  <a:gd name="T9" fmla="*/ 89 h 89"/>
                </a:gdLst>
                <a:ahLst/>
                <a:cxnLst>
                  <a:cxn ang="0">
                    <a:pos x="T0" y="T1"/>
                  </a:cxn>
                  <a:cxn ang="0">
                    <a:pos x="T2" y="T3"/>
                  </a:cxn>
                  <a:cxn ang="0">
                    <a:pos x="T4" y="T5"/>
                  </a:cxn>
                  <a:cxn ang="0">
                    <a:pos x="T6" y="T7"/>
                  </a:cxn>
                  <a:cxn ang="0">
                    <a:pos x="T8" y="T9"/>
                  </a:cxn>
                </a:cxnLst>
                <a:rect l="0" t="0" r="r" b="b"/>
                <a:pathLst>
                  <a:path w="141" h="89">
                    <a:moveTo>
                      <a:pt x="141" y="89"/>
                    </a:moveTo>
                    <a:lnTo>
                      <a:pt x="138" y="49"/>
                    </a:lnTo>
                    <a:lnTo>
                      <a:pt x="0" y="0"/>
                    </a:lnTo>
                    <a:lnTo>
                      <a:pt x="30" y="62"/>
                    </a:lnTo>
                    <a:lnTo>
                      <a:pt x="141" y="89"/>
                    </a:lnTo>
                    <a:close/>
                  </a:path>
                </a:pathLst>
              </a:custGeom>
              <a:solidFill>
                <a:srgbClr val="E3E1C7"/>
              </a:solidFill>
              <a:ln w="4763" cap="flat">
                <a:solidFill>
                  <a:srgbClr val="E3E1C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8" name="Freeform 310"/>
              <p:cNvSpPr>
                <a:spLocks/>
              </p:cNvSpPr>
              <p:nvPr/>
            </p:nvSpPr>
            <p:spPr bwMode="auto">
              <a:xfrm>
                <a:off x="4173538" y="2965450"/>
                <a:ext cx="204788" cy="284162"/>
              </a:xfrm>
              <a:custGeom>
                <a:avLst/>
                <a:gdLst>
                  <a:gd name="T0" fmla="*/ 5 w 129"/>
                  <a:gd name="T1" fmla="*/ 92 h 179"/>
                  <a:gd name="T2" fmla="*/ 0 w 129"/>
                  <a:gd name="T3" fmla="*/ 157 h 179"/>
                  <a:gd name="T4" fmla="*/ 8 w 129"/>
                  <a:gd name="T5" fmla="*/ 179 h 179"/>
                  <a:gd name="T6" fmla="*/ 8 w 129"/>
                  <a:gd name="T7" fmla="*/ 179 h 179"/>
                  <a:gd name="T8" fmla="*/ 129 w 129"/>
                  <a:gd name="T9" fmla="*/ 176 h 179"/>
                  <a:gd name="T10" fmla="*/ 40 w 129"/>
                  <a:gd name="T11" fmla="*/ 0 h 179"/>
                  <a:gd name="T12" fmla="*/ 5 w 129"/>
                  <a:gd name="T13" fmla="*/ 92 h 179"/>
                </a:gdLst>
                <a:ahLst/>
                <a:cxnLst>
                  <a:cxn ang="0">
                    <a:pos x="T0" y="T1"/>
                  </a:cxn>
                  <a:cxn ang="0">
                    <a:pos x="T2" y="T3"/>
                  </a:cxn>
                  <a:cxn ang="0">
                    <a:pos x="T4" y="T5"/>
                  </a:cxn>
                  <a:cxn ang="0">
                    <a:pos x="T6" y="T7"/>
                  </a:cxn>
                  <a:cxn ang="0">
                    <a:pos x="T8" y="T9"/>
                  </a:cxn>
                  <a:cxn ang="0">
                    <a:pos x="T10" y="T11"/>
                  </a:cxn>
                  <a:cxn ang="0">
                    <a:pos x="T12" y="T13"/>
                  </a:cxn>
                </a:cxnLst>
                <a:rect l="0" t="0" r="r" b="b"/>
                <a:pathLst>
                  <a:path w="129" h="179">
                    <a:moveTo>
                      <a:pt x="5" y="92"/>
                    </a:moveTo>
                    <a:lnTo>
                      <a:pt x="0" y="157"/>
                    </a:lnTo>
                    <a:lnTo>
                      <a:pt x="8" y="179"/>
                    </a:lnTo>
                    <a:lnTo>
                      <a:pt x="8" y="179"/>
                    </a:lnTo>
                    <a:lnTo>
                      <a:pt x="129" y="176"/>
                    </a:lnTo>
                    <a:lnTo>
                      <a:pt x="40" y="0"/>
                    </a:lnTo>
                    <a:lnTo>
                      <a:pt x="5" y="92"/>
                    </a:lnTo>
                    <a:close/>
                  </a:path>
                </a:pathLst>
              </a:custGeom>
              <a:solidFill>
                <a:srgbClr val="FFFFFF"/>
              </a:solidFill>
              <a:ln w="47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9" name="Freeform 311"/>
              <p:cNvSpPr>
                <a:spLocks/>
              </p:cNvSpPr>
              <p:nvPr/>
            </p:nvSpPr>
            <p:spPr bwMode="auto">
              <a:xfrm>
                <a:off x="4181475" y="3244850"/>
                <a:ext cx="196850" cy="60325"/>
              </a:xfrm>
              <a:custGeom>
                <a:avLst/>
                <a:gdLst>
                  <a:gd name="T0" fmla="*/ 0 w 124"/>
                  <a:gd name="T1" fmla="*/ 38 h 38"/>
                  <a:gd name="T2" fmla="*/ 124 w 124"/>
                  <a:gd name="T3" fmla="*/ 0 h 38"/>
                  <a:gd name="T4" fmla="*/ 3 w 124"/>
                  <a:gd name="T5" fmla="*/ 3 h 38"/>
                  <a:gd name="T6" fmla="*/ 0 w 124"/>
                  <a:gd name="T7" fmla="*/ 38 h 38"/>
                </a:gdLst>
                <a:ahLst/>
                <a:cxnLst>
                  <a:cxn ang="0">
                    <a:pos x="T0" y="T1"/>
                  </a:cxn>
                  <a:cxn ang="0">
                    <a:pos x="T2" y="T3"/>
                  </a:cxn>
                  <a:cxn ang="0">
                    <a:pos x="T4" y="T5"/>
                  </a:cxn>
                  <a:cxn ang="0">
                    <a:pos x="T6" y="T7"/>
                  </a:cxn>
                </a:cxnLst>
                <a:rect l="0" t="0" r="r" b="b"/>
                <a:pathLst>
                  <a:path w="124" h="38">
                    <a:moveTo>
                      <a:pt x="0" y="38"/>
                    </a:moveTo>
                    <a:lnTo>
                      <a:pt x="124" y="0"/>
                    </a:lnTo>
                    <a:lnTo>
                      <a:pt x="3" y="3"/>
                    </a:lnTo>
                    <a:lnTo>
                      <a:pt x="0" y="38"/>
                    </a:lnTo>
                    <a:close/>
                  </a:path>
                </a:pathLst>
              </a:custGeom>
              <a:solidFill>
                <a:srgbClr val="CAB1A4"/>
              </a:solidFill>
              <a:ln w="4763" cap="flat">
                <a:solidFill>
                  <a:srgbClr val="CAB1A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0" name="Freeform 312"/>
              <p:cNvSpPr>
                <a:spLocks/>
              </p:cNvSpPr>
              <p:nvPr/>
            </p:nvSpPr>
            <p:spPr bwMode="auto">
              <a:xfrm>
                <a:off x="4108450" y="2965450"/>
                <a:ext cx="128588" cy="146050"/>
              </a:xfrm>
              <a:custGeom>
                <a:avLst/>
                <a:gdLst>
                  <a:gd name="T0" fmla="*/ 0 w 81"/>
                  <a:gd name="T1" fmla="*/ 11 h 92"/>
                  <a:gd name="T2" fmla="*/ 46 w 81"/>
                  <a:gd name="T3" fmla="*/ 92 h 92"/>
                  <a:gd name="T4" fmla="*/ 81 w 81"/>
                  <a:gd name="T5" fmla="*/ 0 h 92"/>
                  <a:gd name="T6" fmla="*/ 0 w 81"/>
                  <a:gd name="T7" fmla="*/ 11 h 92"/>
                </a:gdLst>
                <a:ahLst/>
                <a:cxnLst>
                  <a:cxn ang="0">
                    <a:pos x="T0" y="T1"/>
                  </a:cxn>
                  <a:cxn ang="0">
                    <a:pos x="T2" y="T3"/>
                  </a:cxn>
                  <a:cxn ang="0">
                    <a:pos x="T4" y="T5"/>
                  </a:cxn>
                  <a:cxn ang="0">
                    <a:pos x="T6" y="T7"/>
                  </a:cxn>
                </a:cxnLst>
                <a:rect l="0" t="0" r="r" b="b"/>
                <a:pathLst>
                  <a:path w="81" h="92">
                    <a:moveTo>
                      <a:pt x="0" y="11"/>
                    </a:moveTo>
                    <a:lnTo>
                      <a:pt x="46" y="92"/>
                    </a:lnTo>
                    <a:lnTo>
                      <a:pt x="81" y="0"/>
                    </a:lnTo>
                    <a:lnTo>
                      <a:pt x="0" y="11"/>
                    </a:lnTo>
                    <a:close/>
                  </a:path>
                </a:pathLst>
              </a:custGeom>
              <a:solidFill>
                <a:srgbClr val="CBB8A9"/>
              </a:solidFill>
              <a:ln w="4763" cap="flat">
                <a:solidFill>
                  <a:srgbClr val="CBB8A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1" name="Freeform 313"/>
              <p:cNvSpPr>
                <a:spLocks/>
              </p:cNvSpPr>
              <p:nvPr/>
            </p:nvSpPr>
            <p:spPr bwMode="auto">
              <a:xfrm>
                <a:off x="4035425" y="3124200"/>
                <a:ext cx="150813" cy="128587"/>
              </a:xfrm>
              <a:custGeom>
                <a:avLst/>
                <a:gdLst>
                  <a:gd name="T0" fmla="*/ 95 w 95"/>
                  <a:gd name="T1" fmla="*/ 79 h 81"/>
                  <a:gd name="T2" fmla="*/ 87 w 95"/>
                  <a:gd name="T3" fmla="*/ 57 h 81"/>
                  <a:gd name="T4" fmla="*/ 62 w 95"/>
                  <a:gd name="T5" fmla="*/ 0 h 81"/>
                  <a:gd name="T6" fmla="*/ 0 w 95"/>
                  <a:gd name="T7" fmla="*/ 54 h 81"/>
                  <a:gd name="T8" fmla="*/ 11 w 95"/>
                  <a:gd name="T9" fmla="*/ 81 h 81"/>
                  <a:gd name="T10" fmla="*/ 95 w 95"/>
                  <a:gd name="T11" fmla="*/ 79 h 81"/>
                  <a:gd name="T12" fmla="*/ 95 w 95"/>
                  <a:gd name="T13" fmla="*/ 79 h 81"/>
                </a:gdLst>
                <a:ahLst/>
                <a:cxnLst>
                  <a:cxn ang="0">
                    <a:pos x="T0" y="T1"/>
                  </a:cxn>
                  <a:cxn ang="0">
                    <a:pos x="T2" y="T3"/>
                  </a:cxn>
                  <a:cxn ang="0">
                    <a:pos x="T4" y="T5"/>
                  </a:cxn>
                  <a:cxn ang="0">
                    <a:pos x="T6" y="T7"/>
                  </a:cxn>
                  <a:cxn ang="0">
                    <a:pos x="T8" y="T9"/>
                  </a:cxn>
                  <a:cxn ang="0">
                    <a:pos x="T10" y="T11"/>
                  </a:cxn>
                  <a:cxn ang="0">
                    <a:pos x="T12" y="T13"/>
                  </a:cxn>
                </a:cxnLst>
                <a:rect l="0" t="0" r="r" b="b"/>
                <a:pathLst>
                  <a:path w="95" h="81">
                    <a:moveTo>
                      <a:pt x="95" y="79"/>
                    </a:moveTo>
                    <a:lnTo>
                      <a:pt x="87" y="57"/>
                    </a:lnTo>
                    <a:lnTo>
                      <a:pt x="62" y="0"/>
                    </a:lnTo>
                    <a:lnTo>
                      <a:pt x="0" y="54"/>
                    </a:lnTo>
                    <a:lnTo>
                      <a:pt x="11" y="81"/>
                    </a:lnTo>
                    <a:lnTo>
                      <a:pt x="95" y="79"/>
                    </a:lnTo>
                    <a:lnTo>
                      <a:pt x="95" y="79"/>
                    </a:lnTo>
                    <a:close/>
                  </a:path>
                </a:pathLst>
              </a:custGeom>
              <a:solidFill>
                <a:srgbClr val="A6A28A"/>
              </a:solidFill>
              <a:ln w="4763" cap="flat">
                <a:solidFill>
                  <a:srgbClr val="A6A28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2" name="Freeform 315"/>
              <p:cNvSpPr>
                <a:spLocks/>
              </p:cNvSpPr>
              <p:nvPr/>
            </p:nvSpPr>
            <p:spPr bwMode="auto">
              <a:xfrm>
                <a:off x="5159375" y="5041900"/>
                <a:ext cx="244475" cy="307975"/>
              </a:xfrm>
              <a:custGeom>
                <a:avLst/>
                <a:gdLst>
                  <a:gd name="T0" fmla="*/ 0 w 154"/>
                  <a:gd name="T1" fmla="*/ 156 h 194"/>
                  <a:gd name="T2" fmla="*/ 40 w 154"/>
                  <a:gd name="T3" fmla="*/ 194 h 194"/>
                  <a:gd name="T4" fmla="*/ 95 w 154"/>
                  <a:gd name="T5" fmla="*/ 146 h 194"/>
                  <a:gd name="T6" fmla="*/ 154 w 154"/>
                  <a:gd name="T7" fmla="*/ 0 h 194"/>
                  <a:gd name="T8" fmla="*/ 54 w 154"/>
                  <a:gd name="T9" fmla="*/ 54 h 194"/>
                  <a:gd name="T10" fmla="*/ 0 w 154"/>
                  <a:gd name="T11" fmla="*/ 156 h 194"/>
                </a:gdLst>
                <a:ahLst/>
                <a:cxnLst>
                  <a:cxn ang="0">
                    <a:pos x="T0" y="T1"/>
                  </a:cxn>
                  <a:cxn ang="0">
                    <a:pos x="T2" y="T3"/>
                  </a:cxn>
                  <a:cxn ang="0">
                    <a:pos x="T4" y="T5"/>
                  </a:cxn>
                  <a:cxn ang="0">
                    <a:pos x="T6" y="T7"/>
                  </a:cxn>
                  <a:cxn ang="0">
                    <a:pos x="T8" y="T9"/>
                  </a:cxn>
                  <a:cxn ang="0">
                    <a:pos x="T10" y="T11"/>
                  </a:cxn>
                </a:cxnLst>
                <a:rect l="0" t="0" r="r" b="b"/>
                <a:pathLst>
                  <a:path w="154" h="194">
                    <a:moveTo>
                      <a:pt x="0" y="156"/>
                    </a:moveTo>
                    <a:lnTo>
                      <a:pt x="40" y="194"/>
                    </a:lnTo>
                    <a:lnTo>
                      <a:pt x="95" y="146"/>
                    </a:lnTo>
                    <a:lnTo>
                      <a:pt x="154" y="0"/>
                    </a:lnTo>
                    <a:lnTo>
                      <a:pt x="54" y="54"/>
                    </a:lnTo>
                    <a:lnTo>
                      <a:pt x="0" y="156"/>
                    </a:lnTo>
                    <a:close/>
                  </a:path>
                </a:pathLst>
              </a:custGeom>
              <a:solidFill>
                <a:srgbClr val="D6C9B8"/>
              </a:solidFill>
              <a:ln w="4763" cap="flat">
                <a:solidFill>
                  <a:srgbClr val="D6C9B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3" name="Freeform 316"/>
              <p:cNvSpPr>
                <a:spLocks/>
              </p:cNvSpPr>
              <p:nvPr/>
            </p:nvSpPr>
            <p:spPr bwMode="auto">
              <a:xfrm>
                <a:off x="6273800" y="4595813"/>
                <a:ext cx="309563" cy="393700"/>
              </a:xfrm>
              <a:custGeom>
                <a:avLst/>
                <a:gdLst>
                  <a:gd name="T0" fmla="*/ 0 w 72"/>
                  <a:gd name="T1" fmla="*/ 0 h 92"/>
                  <a:gd name="T2" fmla="*/ 12 w 72"/>
                  <a:gd name="T3" fmla="*/ 92 h 92"/>
                  <a:gd name="T4" fmla="*/ 72 w 72"/>
                  <a:gd name="T5" fmla="*/ 10 h 92"/>
                  <a:gd name="T6" fmla="*/ 71 w 72"/>
                  <a:gd name="T7" fmla="*/ 9 h 92"/>
                  <a:gd name="T8" fmla="*/ 0 w 72"/>
                  <a:gd name="T9" fmla="*/ 0 h 92"/>
                </a:gdLst>
                <a:ahLst/>
                <a:cxnLst>
                  <a:cxn ang="0">
                    <a:pos x="T0" y="T1"/>
                  </a:cxn>
                  <a:cxn ang="0">
                    <a:pos x="T2" y="T3"/>
                  </a:cxn>
                  <a:cxn ang="0">
                    <a:pos x="T4" y="T5"/>
                  </a:cxn>
                  <a:cxn ang="0">
                    <a:pos x="T6" y="T7"/>
                  </a:cxn>
                  <a:cxn ang="0">
                    <a:pos x="T8" y="T9"/>
                  </a:cxn>
                </a:cxnLst>
                <a:rect l="0" t="0" r="r" b="b"/>
                <a:pathLst>
                  <a:path w="72" h="92">
                    <a:moveTo>
                      <a:pt x="0" y="0"/>
                    </a:moveTo>
                    <a:cubicBezTo>
                      <a:pt x="0" y="0"/>
                      <a:pt x="20" y="76"/>
                      <a:pt x="12" y="92"/>
                    </a:cubicBezTo>
                    <a:cubicBezTo>
                      <a:pt x="26" y="81"/>
                      <a:pt x="72" y="10"/>
                      <a:pt x="72" y="10"/>
                    </a:cubicBezTo>
                    <a:cubicBezTo>
                      <a:pt x="71" y="9"/>
                      <a:pt x="71" y="9"/>
                      <a:pt x="71" y="9"/>
                    </a:cubicBezTo>
                    <a:cubicBezTo>
                      <a:pt x="62" y="7"/>
                      <a:pt x="26" y="0"/>
                      <a:pt x="0" y="0"/>
                    </a:cubicBezTo>
                    <a:close/>
                  </a:path>
                </a:pathLst>
              </a:custGeom>
              <a:solidFill>
                <a:srgbClr val="DDD6C5"/>
              </a:solidFill>
              <a:ln w="4763" cap="flat">
                <a:solidFill>
                  <a:srgbClr val="DDD6C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4" name="Freeform 317"/>
              <p:cNvSpPr>
                <a:spLocks/>
              </p:cNvSpPr>
              <p:nvPr/>
            </p:nvSpPr>
            <p:spPr bwMode="auto">
              <a:xfrm>
                <a:off x="6321425" y="4638675"/>
                <a:ext cx="261938" cy="355600"/>
              </a:xfrm>
              <a:custGeom>
                <a:avLst/>
                <a:gdLst>
                  <a:gd name="T0" fmla="*/ 1 w 61"/>
                  <a:gd name="T1" fmla="*/ 82 h 83"/>
                  <a:gd name="T2" fmla="*/ 0 w 61"/>
                  <a:gd name="T3" fmla="*/ 83 h 83"/>
                  <a:gd name="T4" fmla="*/ 38 w 61"/>
                  <a:gd name="T5" fmla="*/ 58 h 83"/>
                  <a:gd name="T6" fmla="*/ 61 w 61"/>
                  <a:gd name="T7" fmla="*/ 0 h 83"/>
                  <a:gd name="T8" fmla="*/ 1 w 61"/>
                  <a:gd name="T9" fmla="*/ 82 h 83"/>
                </a:gdLst>
                <a:ahLst/>
                <a:cxnLst>
                  <a:cxn ang="0">
                    <a:pos x="T0" y="T1"/>
                  </a:cxn>
                  <a:cxn ang="0">
                    <a:pos x="T2" y="T3"/>
                  </a:cxn>
                  <a:cxn ang="0">
                    <a:pos x="T4" y="T5"/>
                  </a:cxn>
                  <a:cxn ang="0">
                    <a:pos x="T6" y="T7"/>
                  </a:cxn>
                  <a:cxn ang="0">
                    <a:pos x="T8" y="T9"/>
                  </a:cxn>
                </a:cxnLst>
                <a:rect l="0" t="0" r="r" b="b"/>
                <a:pathLst>
                  <a:path w="61" h="83">
                    <a:moveTo>
                      <a:pt x="1" y="82"/>
                    </a:moveTo>
                    <a:cubicBezTo>
                      <a:pt x="1" y="83"/>
                      <a:pt x="1" y="83"/>
                      <a:pt x="0" y="83"/>
                    </a:cubicBezTo>
                    <a:cubicBezTo>
                      <a:pt x="38" y="58"/>
                      <a:pt x="38" y="58"/>
                      <a:pt x="38" y="58"/>
                    </a:cubicBezTo>
                    <a:cubicBezTo>
                      <a:pt x="61" y="0"/>
                      <a:pt x="61" y="0"/>
                      <a:pt x="61" y="0"/>
                    </a:cubicBezTo>
                    <a:cubicBezTo>
                      <a:pt x="61" y="0"/>
                      <a:pt x="15" y="71"/>
                      <a:pt x="1" y="82"/>
                    </a:cubicBezTo>
                    <a:close/>
                  </a:path>
                </a:pathLst>
              </a:custGeom>
              <a:solidFill>
                <a:srgbClr val="F6EDD8"/>
              </a:solidFill>
              <a:ln w="4763" cap="flat">
                <a:solidFill>
                  <a:srgbClr val="F6EDD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5" name="Freeform 318"/>
              <p:cNvSpPr>
                <a:spLocks/>
              </p:cNvSpPr>
              <p:nvPr/>
            </p:nvSpPr>
            <p:spPr bwMode="auto">
              <a:xfrm>
                <a:off x="6273800" y="4535488"/>
                <a:ext cx="304800" cy="98425"/>
              </a:xfrm>
              <a:custGeom>
                <a:avLst/>
                <a:gdLst>
                  <a:gd name="T0" fmla="*/ 35 w 71"/>
                  <a:gd name="T1" fmla="*/ 0 h 23"/>
                  <a:gd name="T2" fmla="*/ 0 w 71"/>
                  <a:gd name="T3" fmla="*/ 14 h 23"/>
                  <a:gd name="T4" fmla="*/ 71 w 71"/>
                  <a:gd name="T5" fmla="*/ 23 h 23"/>
                  <a:gd name="T6" fmla="*/ 35 w 71"/>
                  <a:gd name="T7" fmla="*/ 0 h 23"/>
                </a:gdLst>
                <a:ahLst/>
                <a:cxnLst>
                  <a:cxn ang="0">
                    <a:pos x="T0" y="T1"/>
                  </a:cxn>
                  <a:cxn ang="0">
                    <a:pos x="T2" y="T3"/>
                  </a:cxn>
                  <a:cxn ang="0">
                    <a:pos x="T4" y="T5"/>
                  </a:cxn>
                  <a:cxn ang="0">
                    <a:pos x="T6" y="T7"/>
                  </a:cxn>
                </a:cxnLst>
                <a:rect l="0" t="0" r="r" b="b"/>
                <a:pathLst>
                  <a:path w="71" h="23">
                    <a:moveTo>
                      <a:pt x="35" y="0"/>
                    </a:moveTo>
                    <a:cubicBezTo>
                      <a:pt x="0" y="14"/>
                      <a:pt x="0" y="14"/>
                      <a:pt x="0" y="14"/>
                    </a:cubicBezTo>
                    <a:cubicBezTo>
                      <a:pt x="26" y="14"/>
                      <a:pt x="62" y="21"/>
                      <a:pt x="71" y="23"/>
                    </a:cubicBezTo>
                    <a:lnTo>
                      <a:pt x="35" y="0"/>
                    </a:lnTo>
                    <a:close/>
                  </a:path>
                </a:pathLst>
              </a:custGeom>
              <a:solidFill>
                <a:srgbClr val="FDFBE3"/>
              </a:solidFill>
              <a:ln w="4763" cap="flat">
                <a:solidFill>
                  <a:srgbClr val="FDFBE3"/>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6" name="Freeform 319"/>
              <p:cNvSpPr>
                <a:spLocks/>
              </p:cNvSpPr>
              <p:nvPr/>
            </p:nvSpPr>
            <p:spPr bwMode="auto">
              <a:xfrm>
                <a:off x="6424613" y="4535488"/>
                <a:ext cx="171450" cy="98425"/>
              </a:xfrm>
              <a:custGeom>
                <a:avLst/>
                <a:gdLst>
                  <a:gd name="T0" fmla="*/ 37 w 40"/>
                  <a:gd name="T1" fmla="*/ 23 h 23"/>
                  <a:gd name="T2" fmla="*/ 40 w 40"/>
                  <a:gd name="T3" fmla="*/ 0 h 23"/>
                  <a:gd name="T4" fmla="*/ 0 w 40"/>
                  <a:gd name="T5" fmla="*/ 0 h 23"/>
                  <a:gd name="T6" fmla="*/ 36 w 40"/>
                  <a:gd name="T7" fmla="*/ 23 h 23"/>
                  <a:gd name="T8" fmla="*/ 37 w 40"/>
                  <a:gd name="T9" fmla="*/ 23 h 23"/>
                </a:gdLst>
                <a:ahLst/>
                <a:cxnLst>
                  <a:cxn ang="0">
                    <a:pos x="T0" y="T1"/>
                  </a:cxn>
                  <a:cxn ang="0">
                    <a:pos x="T2" y="T3"/>
                  </a:cxn>
                  <a:cxn ang="0">
                    <a:pos x="T4" y="T5"/>
                  </a:cxn>
                  <a:cxn ang="0">
                    <a:pos x="T6" y="T7"/>
                  </a:cxn>
                  <a:cxn ang="0">
                    <a:pos x="T8" y="T9"/>
                  </a:cxn>
                </a:cxnLst>
                <a:rect l="0" t="0" r="r" b="b"/>
                <a:pathLst>
                  <a:path w="40" h="23">
                    <a:moveTo>
                      <a:pt x="37" y="23"/>
                    </a:moveTo>
                    <a:cubicBezTo>
                      <a:pt x="40" y="0"/>
                      <a:pt x="40" y="0"/>
                      <a:pt x="40" y="0"/>
                    </a:cubicBezTo>
                    <a:cubicBezTo>
                      <a:pt x="0" y="0"/>
                      <a:pt x="0" y="0"/>
                      <a:pt x="0" y="0"/>
                    </a:cubicBezTo>
                    <a:cubicBezTo>
                      <a:pt x="36" y="23"/>
                      <a:pt x="36" y="23"/>
                      <a:pt x="36" y="23"/>
                    </a:cubicBezTo>
                    <a:cubicBezTo>
                      <a:pt x="36" y="23"/>
                      <a:pt x="37" y="23"/>
                      <a:pt x="37" y="23"/>
                    </a:cubicBezTo>
                    <a:close/>
                  </a:path>
                </a:pathLst>
              </a:custGeom>
              <a:solidFill>
                <a:srgbClr val="B3AA97"/>
              </a:solidFill>
              <a:ln w="4763" cap="flat">
                <a:solidFill>
                  <a:srgbClr val="B3AA9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7" name="Freeform 320"/>
              <p:cNvSpPr>
                <a:spLocks/>
              </p:cNvSpPr>
              <p:nvPr/>
            </p:nvSpPr>
            <p:spPr bwMode="auto">
              <a:xfrm>
                <a:off x="5995988" y="5243513"/>
                <a:ext cx="239713" cy="346075"/>
              </a:xfrm>
              <a:custGeom>
                <a:avLst/>
                <a:gdLst>
                  <a:gd name="T0" fmla="*/ 0 w 56"/>
                  <a:gd name="T1" fmla="*/ 81 h 81"/>
                  <a:gd name="T2" fmla="*/ 38 w 56"/>
                  <a:gd name="T3" fmla="*/ 69 h 81"/>
                  <a:gd name="T4" fmla="*/ 56 w 56"/>
                  <a:gd name="T5" fmla="*/ 0 h 81"/>
                  <a:gd name="T6" fmla="*/ 0 w 56"/>
                  <a:gd name="T7" fmla="*/ 81 h 81"/>
                </a:gdLst>
                <a:ahLst/>
                <a:cxnLst>
                  <a:cxn ang="0">
                    <a:pos x="T0" y="T1"/>
                  </a:cxn>
                  <a:cxn ang="0">
                    <a:pos x="T2" y="T3"/>
                  </a:cxn>
                  <a:cxn ang="0">
                    <a:pos x="T4" y="T5"/>
                  </a:cxn>
                  <a:cxn ang="0">
                    <a:pos x="T6" y="T7"/>
                  </a:cxn>
                </a:cxnLst>
                <a:rect l="0" t="0" r="r" b="b"/>
                <a:pathLst>
                  <a:path w="56" h="81">
                    <a:moveTo>
                      <a:pt x="0" y="81"/>
                    </a:moveTo>
                    <a:cubicBezTo>
                      <a:pt x="38" y="69"/>
                      <a:pt x="38" y="69"/>
                      <a:pt x="38" y="69"/>
                    </a:cubicBezTo>
                    <a:cubicBezTo>
                      <a:pt x="56" y="0"/>
                      <a:pt x="56" y="0"/>
                      <a:pt x="56" y="0"/>
                    </a:cubicBezTo>
                    <a:cubicBezTo>
                      <a:pt x="56" y="0"/>
                      <a:pt x="19" y="67"/>
                      <a:pt x="0" y="81"/>
                    </a:cubicBezTo>
                    <a:close/>
                  </a:path>
                </a:pathLst>
              </a:custGeom>
              <a:solidFill>
                <a:srgbClr val="F6EDD8"/>
              </a:solidFill>
              <a:ln w="4763" cap="flat">
                <a:solidFill>
                  <a:srgbClr val="F6EDD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8" name="Freeform 321"/>
              <p:cNvSpPr>
                <a:spLocks/>
              </p:cNvSpPr>
              <p:nvPr/>
            </p:nvSpPr>
            <p:spPr bwMode="auto">
              <a:xfrm>
                <a:off x="5811838" y="5019675"/>
                <a:ext cx="746125" cy="884237"/>
              </a:xfrm>
              <a:custGeom>
                <a:avLst/>
                <a:gdLst>
                  <a:gd name="T0" fmla="*/ 81 w 174"/>
                  <a:gd name="T1" fmla="*/ 121 h 206"/>
                  <a:gd name="T2" fmla="*/ 0 w 174"/>
                  <a:gd name="T3" fmla="*/ 206 h 206"/>
                  <a:gd name="T4" fmla="*/ 174 w 174"/>
                  <a:gd name="T5" fmla="*/ 0 h 206"/>
                  <a:gd name="T6" fmla="*/ 159 w 174"/>
                  <a:gd name="T7" fmla="*/ 2 h 206"/>
                  <a:gd name="T8" fmla="*/ 81 w 174"/>
                  <a:gd name="T9" fmla="*/ 121 h 206"/>
                </a:gdLst>
                <a:ahLst/>
                <a:cxnLst>
                  <a:cxn ang="0">
                    <a:pos x="T0" y="T1"/>
                  </a:cxn>
                  <a:cxn ang="0">
                    <a:pos x="T2" y="T3"/>
                  </a:cxn>
                  <a:cxn ang="0">
                    <a:pos x="T4" y="T5"/>
                  </a:cxn>
                  <a:cxn ang="0">
                    <a:pos x="T6" y="T7"/>
                  </a:cxn>
                  <a:cxn ang="0">
                    <a:pos x="T8" y="T9"/>
                  </a:cxn>
                </a:cxnLst>
                <a:rect l="0" t="0" r="r" b="b"/>
                <a:pathLst>
                  <a:path w="174" h="206">
                    <a:moveTo>
                      <a:pt x="81" y="121"/>
                    </a:moveTo>
                    <a:cubicBezTo>
                      <a:pt x="81" y="121"/>
                      <a:pt x="43" y="180"/>
                      <a:pt x="0" y="206"/>
                    </a:cubicBezTo>
                    <a:cubicBezTo>
                      <a:pt x="0" y="206"/>
                      <a:pt x="126" y="143"/>
                      <a:pt x="174" y="0"/>
                    </a:cubicBezTo>
                    <a:cubicBezTo>
                      <a:pt x="159" y="2"/>
                      <a:pt x="159" y="2"/>
                      <a:pt x="159" y="2"/>
                    </a:cubicBezTo>
                    <a:cubicBezTo>
                      <a:pt x="157" y="24"/>
                      <a:pt x="81" y="121"/>
                      <a:pt x="81" y="121"/>
                    </a:cubicBezTo>
                    <a:close/>
                  </a:path>
                </a:pathLst>
              </a:custGeom>
              <a:solidFill>
                <a:srgbClr val="706754"/>
              </a:solidFill>
              <a:ln w="4763" cap="flat">
                <a:solidFill>
                  <a:srgbClr val="70675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9" name="Freeform 322"/>
              <p:cNvSpPr>
                <a:spLocks/>
              </p:cNvSpPr>
              <p:nvPr/>
            </p:nvSpPr>
            <p:spPr bwMode="auto">
              <a:xfrm>
                <a:off x="6157913" y="5029200"/>
                <a:ext cx="334963" cy="509587"/>
              </a:xfrm>
              <a:custGeom>
                <a:avLst/>
                <a:gdLst>
                  <a:gd name="T0" fmla="*/ 18 w 78"/>
                  <a:gd name="T1" fmla="*/ 50 h 119"/>
                  <a:gd name="T2" fmla="*/ 0 w 78"/>
                  <a:gd name="T3" fmla="*/ 119 h 119"/>
                  <a:gd name="T4" fmla="*/ 78 w 78"/>
                  <a:gd name="T5" fmla="*/ 0 h 119"/>
                  <a:gd name="T6" fmla="*/ 18 w 78"/>
                  <a:gd name="T7" fmla="*/ 50 h 119"/>
                </a:gdLst>
                <a:ahLst/>
                <a:cxnLst>
                  <a:cxn ang="0">
                    <a:pos x="T0" y="T1"/>
                  </a:cxn>
                  <a:cxn ang="0">
                    <a:pos x="T2" y="T3"/>
                  </a:cxn>
                  <a:cxn ang="0">
                    <a:pos x="T4" y="T5"/>
                  </a:cxn>
                  <a:cxn ang="0">
                    <a:pos x="T6" y="T7"/>
                  </a:cxn>
                </a:cxnLst>
                <a:rect l="0" t="0" r="r" b="b"/>
                <a:pathLst>
                  <a:path w="78" h="119">
                    <a:moveTo>
                      <a:pt x="18" y="50"/>
                    </a:moveTo>
                    <a:cubicBezTo>
                      <a:pt x="0" y="119"/>
                      <a:pt x="0" y="119"/>
                      <a:pt x="0" y="119"/>
                    </a:cubicBezTo>
                    <a:cubicBezTo>
                      <a:pt x="0" y="119"/>
                      <a:pt x="76" y="22"/>
                      <a:pt x="78" y="0"/>
                    </a:cubicBezTo>
                    <a:cubicBezTo>
                      <a:pt x="78" y="0"/>
                      <a:pt x="41" y="39"/>
                      <a:pt x="18" y="50"/>
                    </a:cubicBezTo>
                    <a:close/>
                  </a:path>
                </a:pathLst>
              </a:custGeom>
              <a:solidFill>
                <a:srgbClr val="B9B09E"/>
              </a:solidFill>
              <a:ln w="4763" cap="flat">
                <a:solidFill>
                  <a:srgbClr val="B9B09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0" name="Freeform 323"/>
              <p:cNvSpPr>
                <a:spLocks/>
              </p:cNvSpPr>
              <p:nvPr/>
            </p:nvSpPr>
            <p:spPr bwMode="auto">
              <a:xfrm>
                <a:off x="6578600" y="4779963"/>
                <a:ext cx="103188" cy="206375"/>
              </a:xfrm>
              <a:custGeom>
                <a:avLst/>
                <a:gdLst>
                  <a:gd name="T0" fmla="*/ 15 w 24"/>
                  <a:gd name="T1" fmla="*/ 0 h 48"/>
                  <a:gd name="T2" fmla="*/ 0 w 24"/>
                  <a:gd name="T3" fmla="*/ 48 h 48"/>
                  <a:gd name="T4" fmla="*/ 20 w 24"/>
                  <a:gd name="T5" fmla="*/ 9 h 48"/>
                  <a:gd name="T6" fmla="*/ 15 w 24"/>
                  <a:gd name="T7" fmla="*/ 0 h 48"/>
                </a:gdLst>
                <a:ahLst/>
                <a:cxnLst>
                  <a:cxn ang="0">
                    <a:pos x="T0" y="T1"/>
                  </a:cxn>
                  <a:cxn ang="0">
                    <a:pos x="T2" y="T3"/>
                  </a:cxn>
                  <a:cxn ang="0">
                    <a:pos x="T4" y="T5"/>
                  </a:cxn>
                  <a:cxn ang="0">
                    <a:pos x="T6" y="T7"/>
                  </a:cxn>
                </a:cxnLst>
                <a:rect l="0" t="0" r="r" b="b"/>
                <a:pathLst>
                  <a:path w="24" h="48">
                    <a:moveTo>
                      <a:pt x="15" y="0"/>
                    </a:moveTo>
                    <a:cubicBezTo>
                      <a:pt x="20" y="9"/>
                      <a:pt x="0" y="48"/>
                      <a:pt x="0" y="48"/>
                    </a:cubicBezTo>
                    <a:cubicBezTo>
                      <a:pt x="24" y="31"/>
                      <a:pt x="20" y="9"/>
                      <a:pt x="20" y="9"/>
                    </a:cubicBezTo>
                    <a:lnTo>
                      <a:pt x="15" y="0"/>
                    </a:lnTo>
                    <a:close/>
                  </a:path>
                </a:pathLst>
              </a:custGeom>
              <a:solidFill>
                <a:srgbClr val="706754"/>
              </a:solidFill>
              <a:ln w="4763" cap="flat">
                <a:solidFill>
                  <a:srgbClr val="70675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1" name="Freeform 324"/>
              <p:cNvSpPr>
                <a:spLocks/>
              </p:cNvSpPr>
              <p:nvPr/>
            </p:nvSpPr>
            <p:spPr bwMode="auto">
              <a:xfrm>
                <a:off x="6643688" y="4003675"/>
                <a:ext cx="68263" cy="622300"/>
              </a:xfrm>
              <a:custGeom>
                <a:avLst/>
                <a:gdLst>
                  <a:gd name="T0" fmla="*/ 1 w 16"/>
                  <a:gd name="T1" fmla="*/ 44 h 145"/>
                  <a:gd name="T2" fmla="*/ 0 w 16"/>
                  <a:gd name="T3" fmla="*/ 145 h 145"/>
                  <a:gd name="T4" fmla="*/ 14 w 16"/>
                  <a:gd name="T5" fmla="*/ 98 h 145"/>
                  <a:gd name="T6" fmla="*/ 10 w 16"/>
                  <a:gd name="T7" fmla="*/ 0 h 145"/>
                  <a:gd name="T8" fmla="*/ 1 w 16"/>
                  <a:gd name="T9" fmla="*/ 44 h 145"/>
                </a:gdLst>
                <a:ahLst/>
                <a:cxnLst>
                  <a:cxn ang="0">
                    <a:pos x="T0" y="T1"/>
                  </a:cxn>
                  <a:cxn ang="0">
                    <a:pos x="T2" y="T3"/>
                  </a:cxn>
                  <a:cxn ang="0">
                    <a:pos x="T4" y="T5"/>
                  </a:cxn>
                  <a:cxn ang="0">
                    <a:pos x="T6" y="T7"/>
                  </a:cxn>
                  <a:cxn ang="0">
                    <a:pos x="T8" y="T9"/>
                  </a:cxn>
                </a:cxnLst>
                <a:rect l="0" t="0" r="r" b="b"/>
                <a:pathLst>
                  <a:path w="16" h="145">
                    <a:moveTo>
                      <a:pt x="1" y="44"/>
                    </a:moveTo>
                    <a:cubicBezTo>
                      <a:pt x="0" y="145"/>
                      <a:pt x="0" y="145"/>
                      <a:pt x="0" y="145"/>
                    </a:cubicBezTo>
                    <a:cubicBezTo>
                      <a:pt x="0" y="145"/>
                      <a:pt x="12" y="117"/>
                      <a:pt x="14" y="98"/>
                    </a:cubicBezTo>
                    <a:cubicBezTo>
                      <a:pt x="14" y="98"/>
                      <a:pt x="16" y="8"/>
                      <a:pt x="10" y="0"/>
                    </a:cubicBezTo>
                    <a:lnTo>
                      <a:pt x="1" y="44"/>
                    </a:lnTo>
                    <a:close/>
                  </a:path>
                </a:pathLst>
              </a:custGeom>
              <a:solidFill>
                <a:srgbClr val="CABDAC"/>
              </a:solidFill>
              <a:ln w="4763" cap="flat">
                <a:solidFill>
                  <a:srgbClr val="CABDA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2" name="Freeform 327"/>
              <p:cNvSpPr>
                <a:spLocks/>
              </p:cNvSpPr>
              <p:nvPr/>
            </p:nvSpPr>
            <p:spPr bwMode="auto">
              <a:xfrm>
                <a:off x="5476875" y="3910013"/>
                <a:ext cx="146050" cy="136525"/>
              </a:xfrm>
              <a:custGeom>
                <a:avLst/>
                <a:gdLst>
                  <a:gd name="T0" fmla="*/ 16 w 92"/>
                  <a:gd name="T1" fmla="*/ 0 h 86"/>
                  <a:gd name="T2" fmla="*/ 0 w 92"/>
                  <a:gd name="T3" fmla="*/ 62 h 86"/>
                  <a:gd name="T4" fmla="*/ 92 w 92"/>
                  <a:gd name="T5" fmla="*/ 86 h 86"/>
                  <a:gd name="T6" fmla="*/ 16 w 92"/>
                  <a:gd name="T7" fmla="*/ 0 h 86"/>
                </a:gdLst>
                <a:ahLst/>
                <a:cxnLst>
                  <a:cxn ang="0">
                    <a:pos x="T0" y="T1"/>
                  </a:cxn>
                  <a:cxn ang="0">
                    <a:pos x="T2" y="T3"/>
                  </a:cxn>
                  <a:cxn ang="0">
                    <a:pos x="T4" y="T5"/>
                  </a:cxn>
                  <a:cxn ang="0">
                    <a:pos x="T6" y="T7"/>
                  </a:cxn>
                </a:cxnLst>
                <a:rect l="0" t="0" r="r" b="b"/>
                <a:pathLst>
                  <a:path w="92" h="86">
                    <a:moveTo>
                      <a:pt x="16" y="0"/>
                    </a:moveTo>
                    <a:lnTo>
                      <a:pt x="0" y="62"/>
                    </a:lnTo>
                    <a:lnTo>
                      <a:pt x="92" y="86"/>
                    </a:lnTo>
                    <a:lnTo>
                      <a:pt x="16" y="0"/>
                    </a:lnTo>
                    <a:close/>
                  </a:path>
                </a:pathLst>
              </a:custGeom>
              <a:solidFill>
                <a:srgbClr val="C5BCAA"/>
              </a:solidFill>
              <a:ln w="4763" cap="flat">
                <a:solidFill>
                  <a:srgbClr val="C5BCA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4" name="Gruppieren 3"/>
          <p:cNvGrpSpPr/>
          <p:nvPr/>
        </p:nvGrpSpPr>
        <p:grpSpPr>
          <a:xfrm>
            <a:off x="9197845" y="2254160"/>
            <a:ext cx="2524722" cy="2517338"/>
            <a:chOff x="9591995" y="2217455"/>
            <a:chExt cx="2751282" cy="2743235"/>
          </a:xfrm>
        </p:grpSpPr>
        <p:sp>
          <p:nvSpPr>
            <p:cNvPr id="1067" name="Ellipse 1066"/>
            <p:cNvSpPr/>
            <p:nvPr/>
          </p:nvSpPr>
          <p:spPr bwMode="gray">
            <a:xfrm>
              <a:off x="9623881" y="2241294"/>
              <a:ext cx="2719396" cy="2719396"/>
            </a:xfrm>
            <a:prstGeom prst="ellipse">
              <a:avLst/>
            </a:prstGeom>
            <a:noFill/>
            <a:ln w="3175">
              <a:solidFill>
                <a:schemeClr val="bg1"/>
              </a:solidFill>
              <a:miter lim="800000"/>
              <a:headEnd/>
              <a:tailEnd/>
            </a:ln>
            <a:effectLst/>
            <a:scene3d>
              <a:camera prst="orthographicFront"/>
              <a:lightRig rig="threePt" dir="t">
                <a:rot lat="0" lon="0" rev="3000000"/>
              </a:lightRig>
            </a:scene3d>
            <a:sp3d prstMaterial="matte">
              <a:bevelT w="2700000" h="2700020"/>
              <a:bevelB w="2700020" h="0"/>
            </a:sp3d>
          </p:spPr>
          <p:txBody>
            <a:bodyPr lIns="108000" tIns="108000" rIns="144000" bIns="72000" rtlCol="0" anchor="ctr"/>
            <a:lstStyle/>
            <a:p>
              <a:pPr marL="190800" indent="-190800" algn="ctr">
                <a:lnSpc>
                  <a:spcPct val="95000"/>
                </a:lnSpc>
                <a:spcAft>
                  <a:spcPts val="800"/>
                </a:spcAft>
                <a:buClr>
                  <a:srgbClr val="969696"/>
                </a:buClr>
                <a:buFont typeface="Wingdings" pitchFamily="2" charset="2"/>
                <a:buChar char="§"/>
              </a:pPr>
              <a:endParaRPr lang="en-US" sz="1600" noProof="1">
                <a:solidFill>
                  <a:srgbClr val="000000"/>
                </a:solidFill>
                <a:cs typeface="Arial" charset="0"/>
              </a:endParaRPr>
            </a:p>
          </p:txBody>
        </p:sp>
        <p:grpSp>
          <p:nvGrpSpPr>
            <p:cNvPr id="1068" name="Gruppieren 1067"/>
            <p:cNvGrpSpPr/>
            <p:nvPr/>
          </p:nvGrpSpPr>
          <p:grpSpPr>
            <a:xfrm>
              <a:off x="9591995" y="2217455"/>
              <a:ext cx="2627431" cy="2607698"/>
              <a:chOff x="6848167" y="916436"/>
              <a:chExt cx="4551593" cy="4517409"/>
            </a:xfrm>
          </p:grpSpPr>
          <p:sp>
            <p:nvSpPr>
              <p:cNvPr id="1069" name="Freeform 201"/>
              <p:cNvSpPr>
                <a:spLocks/>
              </p:cNvSpPr>
              <p:nvPr/>
            </p:nvSpPr>
            <p:spPr bwMode="auto">
              <a:xfrm>
                <a:off x="7343147" y="2008972"/>
                <a:ext cx="177084" cy="256592"/>
              </a:xfrm>
              <a:custGeom>
                <a:avLst/>
                <a:gdLst>
                  <a:gd name="T0" fmla="*/ 107 w 147"/>
                  <a:gd name="T1" fmla="*/ 0 h 213"/>
                  <a:gd name="T2" fmla="*/ 147 w 147"/>
                  <a:gd name="T3" fmla="*/ 137 h 213"/>
                  <a:gd name="T4" fmla="*/ 97 w 147"/>
                  <a:gd name="T5" fmla="*/ 213 h 213"/>
                  <a:gd name="T6" fmla="*/ 0 w 147"/>
                  <a:gd name="T7" fmla="*/ 168 h 213"/>
                  <a:gd name="T8" fmla="*/ 107 w 147"/>
                  <a:gd name="T9" fmla="*/ 0 h 213"/>
                </a:gdLst>
                <a:ahLst/>
                <a:cxnLst>
                  <a:cxn ang="0">
                    <a:pos x="T0" y="T1"/>
                  </a:cxn>
                  <a:cxn ang="0">
                    <a:pos x="T2" y="T3"/>
                  </a:cxn>
                  <a:cxn ang="0">
                    <a:pos x="T4" y="T5"/>
                  </a:cxn>
                  <a:cxn ang="0">
                    <a:pos x="T6" y="T7"/>
                  </a:cxn>
                  <a:cxn ang="0">
                    <a:pos x="T8" y="T9"/>
                  </a:cxn>
                </a:cxnLst>
                <a:rect l="0" t="0" r="r" b="b"/>
                <a:pathLst>
                  <a:path w="147" h="213">
                    <a:moveTo>
                      <a:pt x="107" y="0"/>
                    </a:moveTo>
                    <a:lnTo>
                      <a:pt x="147" y="137"/>
                    </a:lnTo>
                    <a:lnTo>
                      <a:pt x="97" y="213"/>
                    </a:lnTo>
                    <a:lnTo>
                      <a:pt x="0" y="168"/>
                    </a:lnTo>
                    <a:lnTo>
                      <a:pt x="107" y="0"/>
                    </a:lnTo>
                    <a:close/>
                  </a:path>
                </a:pathLst>
              </a:custGeom>
              <a:solidFill>
                <a:srgbClr val="707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70" name="Freeform 202"/>
              <p:cNvSpPr>
                <a:spLocks/>
              </p:cNvSpPr>
              <p:nvPr/>
            </p:nvSpPr>
            <p:spPr bwMode="auto">
              <a:xfrm>
                <a:off x="8693313" y="1392334"/>
                <a:ext cx="917945" cy="696289"/>
              </a:xfrm>
              <a:custGeom>
                <a:avLst/>
                <a:gdLst>
                  <a:gd name="T0" fmla="*/ 437 w 762"/>
                  <a:gd name="T1" fmla="*/ 0 h 578"/>
                  <a:gd name="T2" fmla="*/ 0 w 762"/>
                  <a:gd name="T3" fmla="*/ 578 h 578"/>
                  <a:gd name="T4" fmla="*/ 762 w 762"/>
                  <a:gd name="T5" fmla="*/ 578 h 578"/>
                  <a:gd name="T6" fmla="*/ 437 w 762"/>
                  <a:gd name="T7" fmla="*/ 0 h 578"/>
                </a:gdLst>
                <a:ahLst/>
                <a:cxnLst>
                  <a:cxn ang="0">
                    <a:pos x="T0" y="T1"/>
                  </a:cxn>
                  <a:cxn ang="0">
                    <a:pos x="T2" y="T3"/>
                  </a:cxn>
                  <a:cxn ang="0">
                    <a:pos x="T4" y="T5"/>
                  </a:cxn>
                  <a:cxn ang="0">
                    <a:pos x="T6" y="T7"/>
                  </a:cxn>
                </a:cxnLst>
                <a:rect l="0" t="0" r="r" b="b"/>
                <a:pathLst>
                  <a:path w="762" h="578">
                    <a:moveTo>
                      <a:pt x="437" y="0"/>
                    </a:moveTo>
                    <a:lnTo>
                      <a:pt x="0" y="578"/>
                    </a:lnTo>
                    <a:lnTo>
                      <a:pt x="762" y="578"/>
                    </a:lnTo>
                    <a:lnTo>
                      <a:pt x="437" y="0"/>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71" name="Freeform 203"/>
              <p:cNvSpPr>
                <a:spLocks/>
              </p:cNvSpPr>
              <p:nvPr/>
            </p:nvSpPr>
            <p:spPr bwMode="auto">
              <a:xfrm>
                <a:off x="9204992" y="1392334"/>
                <a:ext cx="777237" cy="696289"/>
              </a:xfrm>
              <a:custGeom>
                <a:avLst/>
                <a:gdLst>
                  <a:gd name="T0" fmla="*/ 615 w 615"/>
                  <a:gd name="T1" fmla="*/ 375 h 578"/>
                  <a:gd name="T2" fmla="*/ 326 w 615"/>
                  <a:gd name="T3" fmla="*/ 578 h 578"/>
                  <a:gd name="T4" fmla="*/ 0 w 615"/>
                  <a:gd name="T5" fmla="*/ 0 h 578"/>
                  <a:gd name="T6" fmla="*/ 615 w 615"/>
                  <a:gd name="T7" fmla="*/ 375 h 578"/>
                  <a:gd name="connsiteX0" fmla="*/ 10000 w 10491"/>
                  <a:gd name="connsiteY0" fmla="*/ 6488 h 10000"/>
                  <a:gd name="connsiteX1" fmla="*/ 5301 w 10491"/>
                  <a:gd name="connsiteY1" fmla="*/ 10000 h 10000"/>
                  <a:gd name="connsiteX2" fmla="*/ 0 w 10491"/>
                  <a:gd name="connsiteY2" fmla="*/ 0 h 10000"/>
                  <a:gd name="connsiteX3" fmla="*/ 10491 w 10491"/>
                  <a:gd name="connsiteY3" fmla="*/ 6063 h 10000"/>
                  <a:gd name="connsiteX4" fmla="*/ 10000 w 10491"/>
                  <a:gd name="connsiteY4" fmla="*/ 648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1" h="10000">
                    <a:moveTo>
                      <a:pt x="10000" y="6488"/>
                    </a:moveTo>
                    <a:lnTo>
                      <a:pt x="5301" y="10000"/>
                    </a:lnTo>
                    <a:lnTo>
                      <a:pt x="0" y="0"/>
                    </a:lnTo>
                    <a:cubicBezTo>
                      <a:pt x="3240" y="2067"/>
                      <a:pt x="7251" y="3996"/>
                      <a:pt x="10491" y="6063"/>
                    </a:cubicBezTo>
                    <a:lnTo>
                      <a:pt x="10000" y="6488"/>
                    </a:lnTo>
                    <a:close/>
                  </a:path>
                </a:pathLst>
              </a:custGeom>
              <a:solidFill>
                <a:srgbClr val="D1C8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72" name="Freeform 204"/>
              <p:cNvSpPr>
                <a:spLocks/>
              </p:cNvSpPr>
              <p:nvPr/>
            </p:nvSpPr>
            <p:spPr bwMode="auto">
              <a:xfrm>
                <a:off x="8290172" y="1392334"/>
                <a:ext cx="933606" cy="696289"/>
              </a:xfrm>
              <a:custGeom>
                <a:avLst/>
                <a:gdLst>
                  <a:gd name="T0" fmla="*/ 338 w 775"/>
                  <a:gd name="T1" fmla="*/ 578 h 578"/>
                  <a:gd name="T2" fmla="*/ 775 w 775"/>
                  <a:gd name="T3" fmla="*/ 0 h 578"/>
                  <a:gd name="T4" fmla="*/ 0 w 775"/>
                  <a:gd name="T5" fmla="*/ 158 h 578"/>
                  <a:gd name="T6" fmla="*/ 338 w 775"/>
                  <a:gd name="T7" fmla="*/ 578 h 578"/>
                </a:gdLst>
                <a:ahLst/>
                <a:cxnLst>
                  <a:cxn ang="0">
                    <a:pos x="T0" y="T1"/>
                  </a:cxn>
                  <a:cxn ang="0">
                    <a:pos x="T2" y="T3"/>
                  </a:cxn>
                  <a:cxn ang="0">
                    <a:pos x="T4" y="T5"/>
                  </a:cxn>
                  <a:cxn ang="0">
                    <a:pos x="T6" y="T7"/>
                  </a:cxn>
                </a:cxnLst>
                <a:rect l="0" t="0" r="r" b="b"/>
                <a:pathLst>
                  <a:path w="775" h="578">
                    <a:moveTo>
                      <a:pt x="338" y="578"/>
                    </a:moveTo>
                    <a:lnTo>
                      <a:pt x="775" y="0"/>
                    </a:lnTo>
                    <a:lnTo>
                      <a:pt x="0" y="158"/>
                    </a:lnTo>
                    <a:lnTo>
                      <a:pt x="338" y="578"/>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73" name="Freeform 205"/>
              <p:cNvSpPr>
                <a:spLocks/>
              </p:cNvSpPr>
              <p:nvPr/>
            </p:nvSpPr>
            <p:spPr bwMode="auto">
              <a:xfrm>
                <a:off x="8693313" y="2081728"/>
                <a:ext cx="917945" cy="749294"/>
              </a:xfrm>
              <a:custGeom>
                <a:avLst/>
                <a:gdLst>
                  <a:gd name="T0" fmla="*/ 512 w 762"/>
                  <a:gd name="T1" fmla="*/ 622 h 622"/>
                  <a:gd name="T2" fmla="*/ 668 w 762"/>
                  <a:gd name="T3" fmla="*/ 527 h 622"/>
                  <a:gd name="T4" fmla="*/ 762 w 762"/>
                  <a:gd name="T5" fmla="*/ 0 h 622"/>
                  <a:gd name="T6" fmla="*/ 0 w 762"/>
                  <a:gd name="T7" fmla="*/ 0 h 622"/>
                  <a:gd name="T8" fmla="*/ 512 w 762"/>
                  <a:gd name="T9" fmla="*/ 622 h 622"/>
                </a:gdLst>
                <a:ahLst/>
                <a:cxnLst>
                  <a:cxn ang="0">
                    <a:pos x="T0" y="T1"/>
                  </a:cxn>
                  <a:cxn ang="0">
                    <a:pos x="T2" y="T3"/>
                  </a:cxn>
                  <a:cxn ang="0">
                    <a:pos x="T4" y="T5"/>
                  </a:cxn>
                  <a:cxn ang="0">
                    <a:pos x="T6" y="T7"/>
                  </a:cxn>
                  <a:cxn ang="0">
                    <a:pos x="T8" y="T9"/>
                  </a:cxn>
                </a:cxnLst>
                <a:rect l="0" t="0" r="r" b="b"/>
                <a:pathLst>
                  <a:path w="762" h="622">
                    <a:moveTo>
                      <a:pt x="512" y="622"/>
                    </a:moveTo>
                    <a:lnTo>
                      <a:pt x="668" y="527"/>
                    </a:lnTo>
                    <a:lnTo>
                      <a:pt x="762" y="0"/>
                    </a:lnTo>
                    <a:lnTo>
                      <a:pt x="0" y="0"/>
                    </a:lnTo>
                    <a:lnTo>
                      <a:pt x="512" y="622"/>
                    </a:lnTo>
                    <a:close/>
                  </a:path>
                </a:pathLst>
              </a:custGeom>
              <a:solidFill>
                <a:srgbClr val="DED6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74" name="Freeform 206"/>
              <p:cNvSpPr>
                <a:spLocks/>
              </p:cNvSpPr>
              <p:nvPr/>
            </p:nvSpPr>
            <p:spPr bwMode="auto">
              <a:xfrm>
                <a:off x="9602169" y="1839605"/>
                <a:ext cx="518001" cy="546912"/>
              </a:xfrm>
              <a:custGeom>
                <a:avLst/>
                <a:gdLst>
                  <a:gd name="T0" fmla="*/ 182 w 182"/>
                  <a:gd name="T1" fmla="*/ 192 h 192"/>
                  <a:gd name="T2" fmla="*/ 136 w 182"/>
                  <a:gd name="T3" fmla="*/ 103 h 192"/>
                  <a:gd name="T4" fmla="*/ 171 w 182"/>
                  <a:gd name="T5" fmla="*/ 65 h 192"/>
                  <a:gd name="T6" fmla="*/ 122 w 182"/>
                  <a:gd name="T7" fmla="*/ 44 h 192"/>
                  <a:gd name="T8" fmla="*/ 122 w 182"/>
                  <a:gd name="T9" fmla="*/ 0 h 192"/>
                  <a:gd name="T10" fmla="*/ 0 w 182"/>
                  <a:gd name="T11" fmla="*/ 86 h 192"/>
                  <a:gd name="T12" fmla="*/ 182 w 18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82" h="192">
                    <a:moveTo>
                      <a:pt x="182" y="192"/>
                    </a:moveTo>
                    <a:cubicBezTo>
                      <a:pt x="182" y="185"/>
                      <a:pt x="136" y="103"/>
                      <a:pt x="136" y="103"/>
                    </a:cubicBezTo>
                    <a:cubicBezTo>
                      <a:pt x="171" y="65"/>
                      <a:pt x="171" y="65"/>
                      <a:pt x="171" y="65"/>
                    </a:cubicBezTo>
                    <a:cubicBezTo>
                      <a:pt x="122" y="44"/>
                      <a:pt x="122" y="44"/>
                      <a:pt x="122" y="44"/>
                    </a:cubicBezTo>
                    <a:cubicBezTo>
                      <a:pt x="122" y="0"/>
                      <a:pt x="122" y="0"/>
                      <a:pt x="122" y="0"/>
                    </a:cubicBezTo>
                    <a:cubicBezTo>
                      <a:pt x="0" y="86"/>
                      <a:pt x="0" y="86"/>
                      <a:pt x="0" y="86"/>
                    </a:cubicBezTo>
                    <a:lnTo>
                      <a:pt x="182" y="192"/>
                    </a:lnTo>
                    <a:close/>
                  </a:path>
                </a:pathLst>
              </a:custGeom>
              <a:solidFill>
                <a:srgbClr val="FEF4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75" name="Freeform 207"/>
              <p:cNvSpPr>
                <a:spLocks/>
              </p:cNvSpPr>
              <p:nvPr/>
            </p:nvSpPr>
            <p:spPr bwMode="auto">
              <a:xfrm>
                <a:off x="9490053" y="2081729"/>
                <a:ext cx="631238" cy="780615"/>
              </a:xfrm>
              <a:custGeom>
                <a:avLst/>
                <a:gdLst>
                  <a:gd name="T0" fmla="*/ 21 w 524"/>
                  <a:gd name="T1" fmla="*/ 648 h 648"/>
                  <a:gd name="T2" fmla="*/ 0 w 524"/>
                  <a:gd name="T3" fmla="*/ 527 h 648"/>
                  <a:gd name="T4" fmla="*/ 94 w 524"/>
                  <a:gd name="T5" fmla="*/ 0 h 648"/>
                  <a:gd name="T6" fmla="*/ 524 w 524"/>
                  <a:gd name="T7" fmla="*/ 251 h 648"/>
                  <a:gd name="T8" fmla="*/ 262 w 524"/>
                  <a:gd name="T9" fmla="*/ 503 h 648"/>
                  <a:gd name="T10" fmla="*/ 21 w 524"/>
                  <a:gd name="T11" fmla="*/ 648 h 648"/>
                </a:gdLst>
                <a:ahLst/>
                <a:cxnLst>
                  <a:cxn ang="0">
                    <a:pos x="T0" y="T1"/>
                  </a:cxn>
                  <a:cxn ang="0">
                    <a:pos x="T2" y="T3"/>
                  </a:cxn>
                  <a:cxn ang="0">
                    <a:pos x="T4" y="T5"/>
                  </a:cxn>
                  <a:cxn ang="0">
                    <a:pos x="T6" y="T7"/>
                  </a:cxn>
                  <a:cxn ang="0">
                    <a:pos x="T8" y="T9"/>
                  </a:cxn>
                  <a:cxn ang="0">
                    <a:pos x="T10" y="T11"/>
                  </a:cxn>
                </a:cxnLst>
                <a:rect l="0" t="0" r="r" b="b"/>
                <a:pathLst>
                  <a:path w="524" h="648">
                    <a:moveTo>
                      <a:pt x="21" y="648"/>
                    </a:moveTo>
                    <a:lnTo>
                      <a:pt x="0" y="527"/>
                    </a:lnTo>
                    <a:lnTo>
                      <a:pt x="94" y="0"/>
                    </a:lnTo>
                    <a:lnTo>
                      <a:pt x="524" y="251"/>
                    </a:lnTo>
                    <a:lnTo>
                      <a:pt x="262" y="503"/>
                    </a:lnTo>
                    <a:lnTo>
                      <a:pt x="21" y="648"/>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76" name="Freeform 208"/>
              <p:cNvSpPr>
                <a:spLocks/>
              </p:cNvSpPr>
              <p:nvPr/>
            </p:nvSpPr>
            <p:spPr bwMode="auto">
              <a:xfrm>
                <a:off x="8290172" y="1039286"/>
                <a:ext cx="933606" cy="546912"/>
              </a:xfrm>
              <a:custGeom>
                <a:avLst/>
                <a:gdLst>
                  <a:gd name="T0" fmla="*/ 654 w 775"/>
                  <a:gd name="T1" fmla="*/ 0 h 454"/>
                  <a:gd name="T2" fmla="*/ 775 w 775"/>
                  <a:gd name="T3" fmla="*/ 296 h 454"/>
                  <a:gd name="T4" fmla="*/ 0 w 775"/>
                  <a:gd name="T5" fmla="*/ 454 h 454"/>
                  <a:gd name="T6" fmla="*/ 160 w 775"/>
                  <a:gd name="T7" fmla="*/ 90 h 454"/>
                  <a:gd name="T8" fmla="*/ 654 w 775"/>
                  <a:gd name="T9" fmla="*/ 0 h 454"/>
                </a:gdLst>
                <a:ahLst/>
                <a:cxnLst>
                  <a:cxn ang="0">
                    <a:pos x="T0" y="T1"/>
                  </a:cxn>
                  <a:cxn ang="0">
                    <a:pos x="T2" y="T3"/>
                  </a:cxn>
                  <a:cxn ang="0">
                    <a:pos x="T4" y="T5"/>
                  </a:cxn>
                  <a:cxn ang="0">
                    <a:pos x="T6" y="T7"/>
                  </a:cxn>
                  <a:cxn ang="0">
                    <a:pos x="T8" y="T9"/>
                  </a:cxn>
                </a:cxnLst>
                <a:rect l="0" t="0" r="r" b="b"/>
                <a:pathLst>
                  <a:path w="775" h="454">
                    <a:moveTo>
                      <a:pt x="654" y="0"/>
                    </a:moveTo>
                    <a:lnTo>
                      <a:pt x="775" y="296"/>
                    </a:lnTo>
                    <a:lnTo>
                      <a:pt x="0" y="454"/>
                    </a:lnTo>
                    <a:lnTo>
                      <a:pt x="160" y="90"/>
                    </a:lnTo>
                    <a:lnTo>
                      <a:pt x="654" y="0"/>
                    </a:lnTo>
                    <a:close/>
                  </a:path>
                </a:pathLst>
              </a:custGeom>
              <a:solidFill>
                <a:srgbClr val="D1C8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77" name="Freeform 209"/>
              <p:cNvSpPr>
                <a:spLocks/>
              </p:cNvSpPr>
              <p:nvPr/>
            </p:nvSpPr>
            <p:spPr bwMode="auto">
              <a:xfrm>
                <a:off x="9214534" y="1113236"/>
                <a:ext cx="830006" cy="281889"/>
              </a:xfrm>
              <a:custGeom>
                <a:avLst/>
                <a:gdLst>
                  <a:gd name="T0" fmla="*/ 493 w 689"/>
                  <a:gd name="T1" fmla="*/ 0 h 234"/>
                  <a:gd name="T2" fmla="*/ 0 w 689"/>
                  <a:gd name="T3" fmla="*/ 234 h 234"/>
                  <a:gd name="T4" fmla="*/ 689 w 689"/>
                  <a:gd name="T5" fmla="*/ 234 h 234"/>
                  <a:gd name="T6" fmla="*/ 493 w 689"/>
                  <a:gd name="T7" fmla="*/ 0 h 234"/>
                </a:gdLst>
                <a:ahLst/>
                <a:cxnLst>
                  <a:cxn ang="0">
                    <a:pos x="T0" y="T1"/>
                  </a:cxn>
                  <a:cxn ang="0">
                    <a:pos x="T2" y="T3"/>
                  </a:cxn>
                  <a:cxn ang="0">
                    <a:pos x="T4" y="T5"/>
                  </a:cxn>
                  <a:cxn ang="0">
                    <a:pos x="T6" y="T7"/>
                  </a:cxn>
                </a:cxnLst>
                <a:rect l="0" t="0" r="r" b="b"/>
                <a:pathLst>
                  <a:path w="689" h="234">
                    <a:moveTo>
                      <a:pt x="493" y="0"/>
                    </a:moveTo>
                    <a:lnTo>
                      <a:pt x="0" y="234"/>
                    </a:lnTo>
                    <a:lnTo>
                      <a:pt x="689" y="234"/>
                    </a:lnTo>
                    <a:lnTo>
                      <a:pt x="493" y="0"/>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78" name="Freeform 210"/>
              <p:cNvSpPr>
                <a:spLocks/>
              </p:cNvSpPr>
              <p:nvPr/>
            </p:nvSpPr>
            <p:spPr bwMode="auto">
              <a:xfrm>
                <a:off x="9214534" y="1392334"/>
                <a:ext cx="1157671" cy="780351"/>
              </a:xfrm>
              <a:custGeom>
                <a:avLst/>
                <a:gdLst>
                  <a:gd name="T0" fmla="*/ 866 w 961"/>
                  <a:gd name="T1" fmla="*/ 628 h 628"/>
                  <a:gd name="T2" fmla="*/ 840 w 961"/>
                  <a:gd name="T3" fmla="*/ 463 h 628"/>
                  <a:gd name="T4" fmla="*/ 614 w 961"/>
                  <a:gd name="T5" fmla="*/ 375 h 628"/>
                  <a:gd name="T6" fmla="*/ 0 w 961"/>
                  <a:gd name="T7" fmla="*/ 0 h 628"/>
                  <a:gd name="T8" fmla="*/ 689 w 961"/>
                  <a:gd name="T9" fmla="*/ 0 h 628"/>
                  <a:gd name="T10" fmla="*/ 961 w 961"/>
                  <a:gd name="T11" fmla="*/ 602 h 628"/>
                  <a:gd name="T12" fmla="*/ 866 w 961"/>
                  <a:gd name="T13" fmla="*/ 628 h 628"/>
                  <a:gd name="connsiteX0" fmla="*/ 9011 w 10000"/>
                  <a:gd name="connsiteY0" fmla="*/ 10000 h 10000"/>
                  <a:gd name="connsiteX1" fmla="*/ 8494 w 10000"/>
                  <a:gd name="connsiteY1" fmla="*/ 7436 h 10000"/>
                  <a:gd name="connsiteX2" fmla="*/ 6389 w 10000"/>
                  <a:gd name="connsiteY2" fmla="*/ 5971 h 10000"/>
                  <a:gd name="connsiteX3" fmla="*/ 0 w 10000"/>
                  <a:gd name="connsiteY3" fmla="*/ 0 h 10000"/>
                  <a:gd name="connsiteX4" fmla="*/ 7170 w 10000"/>
                  <a:gd name="connsiteY4" fmla="*/ 0 h 10000"/>
                  <a:gd name="connsiteX5" fmla="*/ 10000 w 10000"/>
                  <a:gd name="connsiteY5" fmla="*/ 9586 h 10000"/>
                  <a:gd name="connsiteX6" fmla="*/ 9011 w 10000"/>
                  <a:gd name="connsiteY6" fmla="*/ 10000 h 10000"/>
                  <a:gd name="connsiteX0" fmla="*/ 8970 w 10000"/>
                  <a:gd name="connsiteY0" fmla="*/ 10315 h 10315"/>
                  <a:gd name="connsiteX1" fmla="*/ 8494 w 10000"/>
                  <a:gd name="connsiteY1" fmla="*/ 7436 h 10315"/>
                  <a:gd name="connsiteX2" fmla="*/ 6389 w 10000"/>
                  <a:gd name="connsiteY2" fmla="*/ 5971 h 10315"/>
                  <a:gd name="connsiteX3" fmla="*/ 0 w 10000"/>
                  <a:gd name="connsiteY3" fmla="*/ 0 h 10315"/>
                  <a:gd name="connsiteX4" fmla="*/ 7170 w 10000"/>
                  <a:gd name="connsiteY4" fmla="*/ 0 h 10315"/>
                  <a:gd name="connsiteX5" fmla="*/ 10000 w 10000"/>
                  <a:gd name="connsiteY5" fmla="*/ 9586 h 10315"/>
                  <a:gd name="connsiteX6" fmla="*/ 8970 w 10000"/>
                  <a:gd name="connsiteY6" fmla="*/ 10315 h 1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315">
                    <a:moveTo>
                      <a:pt x="8970" y="10315"/>
                    </a:moveTo>
                    <a:cubicBezTo>
                      <a:pt x="8798" y="9460"/>
                      <a:pt x="8666" y="8291"/>
                      <a:pt x="8494" y="7436"/>
                    </a:cubicBezTo>
                    <a:lnTo>
                      <a:pt x="6389" y="5971"/>
                    </a:lnTo>
                    <a:lnTo>
                      <a:pt x="0" y="0"/>
                    </a:lnTo>
                    <a:lnTo>
                      <a:pt x="7170" y="0"/>
                    </a:lnTo>
                    <a:lnTo>
                      <a:pt x="10000" y="9586"/>
                    </a:lnTo>
                    <a:lnTo>
                      <a:pt x="8970" y="10315"/>
                    </a:lnTo>
                    <a:close/>
                  </a:path>
                </a:pathLst>
              </a:custGeom>
              <a:solidFill>
                <a:srgbClr val="B3AB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79" name="Freeform 211"/>
              <p:cNvSpPr>
                <a:spLocks/>
              </p:cNvSpPr>
              <p:nvPr/>
            </p:nvSpPr>
            <p:spPr bwMode="auto">
              <a:xfrm>
                <a:off x="7892994" y="2081729"/>
                <a:ext cx="808322" cy="501135"/>
              </a:xfrm>
              <a:custGeom>
                <a:avLst/>
                <a:gdLst>
                  <a:gd name="T0" fmla="*/ 0 w 671"/>
                  <a:gd name="T1" fmla="*/ 371 h 416"/>
                  <a:gd name="T2" fmla="*/ 671 w 671"/>
                  <a:gd name="T3" fmla="*/ 0 h 416"/>
                  <a:gd name="T4" fmla="*/ 486 w 671"/>
                  <a:gd name="T5" fmla="*/ 416 h 416"/>
                  <a:gd name="T6" fmla="*/ 0 w 671"/>
                  <a:gd name="T7" fmla="*/ 371 h 416"/>
                </a:gdLst>
                <a:ahLst/>
                <a:cxnLst>
                  <a:cxn ang="0">
                    <a:pos x="T0" y="T1"/>
                  </a:cxn>
                  <a:cxn ang="0">
                    <a:pos x="T2" y="T3"/>
                  </a:cxn>
                  <a:cxn ang="0">
                    <a:pos x="T4" y="T5"/>
                  </a:cxn>
                  <a:cxn ang="0">
                    <a:pos x="T6" y="T7"/>
                  </a:cxn>
                </a:cxnLst>
                <a:rect l="0" t="0" r="r" b="b"/>
                <a:pathLst>
                  <a:path w="671" h="416">
                    <a:moveTo>
                      <a:pt x="0" y="371"/>
                    </a:moveTo>
                    <a:lnTo>
                      <a:pt x="671" y="0"/>
                    </a:lnTo>
                    <a:lnTo>
                      <a:pt x="486" y="416"/>
                    </a:lnTo>
                    <a:lnTo>
                      <a:pt x="0" y="371"/>
                    </a:lnTo>
                    <a:close/>
                  </a:path>
                </a:pathLst>
              </a:custGeom>
              <a:solidFill>
                <a:srgbClr val="B3AB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80" name="Freeform 212"/>
              <p:cNvSpPr>
                <a:spLocks/>
              </p:cNvSpPr>
              <p:nvPr/>
            </p:nvSpPr>
            <p:spPr bwMode="auto">
              <a:xfrm>
                <a:off x="7892995" y="2524230"/>
                <a:ext cx="585461" cy="333689"/>
              </a:xfrm>
              <a:custGeom>
                <a:avLst/>
                <a:gdLst>
                  <a:gd name="T0" fmla="*/ 234 w 486"/>
                  <a:gd name="T1" fmla="*/ 277 h 277"/>
                  <a:gd name="T2" fmla="*/ 0 w 486"/>
                  <a:gd name="T3" fmla="*/ 0 h 277"/>
                  <a:gd name="T4" fmla="*/ 486 w 486"/>
                  <a:gd name="T5" fmla="*/ 45 h 277"/>
                  <a:gd name="T6" fmla="*/ 234 w 486"/>
                  <a:gd name="T7" fmla="*/ 277 h 277"/>
                </a:gdLst>
                <a:ahLst/>
                <a:cxnLst>
                  <a:cxn ang="0">
                    <a:pos x="T0" y="T1"/>
                  </a:cxn>
                  <a:cxn ang="0">
                    <a:pos x="T2" y="T3"/>
                  </a:cxn>
                  <a:cxn ang="0">
                    <a:pos x="T4" y="T5"/>
                  </a:cxn>
                  <a:cxn ang="0">
                    <a:pos x="T6" y="T7"/>
                  </a:cxn>
                </a:cxnLst>
                <a:rect l="0" t="0" r="r" b="b"/>
                <a:pathLst>
                  <a:path w="486" h="277">
                    <a:moveTo>
                      <a:pt x="234" y="277"/>
                    </a:moveTo>
                    <a:lnTo>
                      <a:pt x="0" y="0"/>
                    </a:lnTo>
                    <a:lnTo>
                      <a:pt x="486" y="45"/>
                    </a:lnTo>
                    <a:lnTo>
                      <a:pt x="234" y="277"/>
                    </a:lnTo>
                    <a:close/>
                  </a:path>
                </a:pathLst>
              </a:custGeom>
              <a:solidFill>
                <a:srgbClr val="FEF4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81" name="Freeform 213"/>
              <p:cNvSpPr>
                <a:spLocks/>
              </p:cNvSpPr>
              <p:nvPr/>
            </p:nvSpPr>
            <p:spPr bwMode="auto">
              <a:xfrm>
                <a:off x="7892995" y="2524230"/>
                <a:ext cx="281889" cy="645693"/>
              </a:xfrm>
              <a:custGeom>
                <a:avLst/>
                <a:gdLst>
                  <a:gd name="T0" fmla="*/ 33 w 234"/>
                  <a:gd name="T1" fmla="*/ 536 h 536"/>
                  <a:gd name="T2" fmla="*/ 123 w 234"/>
                  <a:gd name="T3" fmla="*/ 499 h 536"/>
                  <a:gd name="T4" fmla="*/ 234 w 234"/>
                  <a:gd name="T5" fmla="*/ 277 h 536"/>
                  <a:gd name="T6" fmla="*/ 0 w 234"/>
                  <a:gd name="T7" fmla="*/ 0 h 536"/>
                  <a:gd name="T8" fmla="*/ 33 w 234"/>
                  <a:gd name="T9" fmla="*/ 536 h 536"/>
                </a:gdLst>
                <a:ahLst/>
                <a:cxnLst>
                  <a:cxn ang="0">
                    <a:pos x="T0" y="T1"/>
                  </a:cxn>
                  <a:cxn ang="0">
                    <a:pos x="T2" y="T3"/>
                  </a:cxn>
                  <a:cxn ang="0">
                    <a:pos x="T4" y="T5"/>
                  </a:cxn>
                  <a:cxn ang="0">
                    <a:pos x="T6" y="T7"/>
                  </a:cxn>
                  <a:cxn ang="0">
                    <a:pos x="T8" y="T9"/>
                  </a:cxn>
                </a:cxnLst>
                <a:rect l="0" t="0" r="r" b="b"/>
                <a:pathLst>
                  <a:path w="234" h="536">
                    <a:moveTo>
                      <a:pt x="33" y="536"/>
                    </a:moveTo>
                    <a:lnTo>
                      <a:pt x="123" y="499"/>
                    </a:lnTo>
                    <a:lnTo>
                      <a:pt x="234" y="277"/>
                    </a:lnTo>
                    <a:lnTo>
                      <a:pt x="0" y="0"/>
                    </a:lnTo>
                    <a:lnTo>
                      <a:pt x="33" y="536"/>
                    </a:lnTo>
                    <a:close/>
                  </a:path>
                </a:pathLst>
              </a:custGeom>
              <a:solidFill>
                <a:srgbClr val="DED6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82" name="Freeform 214"/>
              <p:cNvSpPr>
                <a:spLocks/>
              </p:cNvSpPr>
              <p:nvPr/>
            </p:nvSpPr>
            <p:spPr bwMode="auto">
              <a:xfrm>
                <a:off x="8472658" y="2081728"/>
                <a:ext cx="839642" cy="981792"/>
              </a:xfrm>
              <a:custGeom>
                <a:avLst/>
                <a:gdLst>
                  <a:gd name="T0" fmla="*/ 185 w 697"/>
                  <a:gd name="T1" fmla="*/ 416 h 815"/>
                  <a:gd name="T2" fmla="*/ 260 w 697"/>
                  <a:gd name="T3" fmla="*/ 688 h 815"/>
                  <a:gd name="T4" fmla="*/ 395 w 697"/>
                  <a:gd name="T5" fmla="*/ 688 h 815"/>
                  <a:gd name="T6" fmla="*/ 501 w 697"/>
                  <a:gd name="T7" fmla="*/ 815 h 815"/>
                  <a:gd name="T8" fmla="*/ 697 w 697"/>
                  <a:gd name="T9" fmla="*/ 622 h 815"/>
                  <a:gd name="T10" fmla="*/ 185 w 697"/>
                  <a:gd name="T11" fmla="*/ 0 h 815"/>
                  <a:gd name="T12" fmla="*/ 0 w 697"/>
                  <a:gd name="T13" fmla="*/ 416 h 815"/>
                  <a:gd name="T14" fmla="*/ 185 w 697"/>
                  <a:gd name="T15" fmla="*/ 416 h 8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7" h="815">
                    <a:moveTo>
                      <a:pt x="185" y="416"/>
                    </a:moveTo>
                    <a:lnTo>
                      <a:pt x="260" y="688"/>
                    </a:lnTo>
                    <a:lnTo>
                      <a:pt x="395" y="688"/>
                    </a:lnTo>
                    <a:lnTo>
                      <a:pt x="501" y="815"/>
                    </a:lnTo>
                    <a:lnTo>
                      <a:pt x="697" y="622"/>
                    </a:lnTo>
                    <a:lnTo>
                      <a:pt x="185" y="0"/>
                    </a:lnTo>
                    <a:lnTo>
                      <a:pt x="0" y="416"/>
                    </a:lnTo>
                    <a:lnTo>
                      <a:pt x="185" y="416"/>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83" name="Freeform 215"/>
              <p:cNvSpPr>
                <a:spLocks/>
              </p:cNvSpPr>
              <p:nvPr/>
            </p:nvSpPr>
            <p:spPr bwMode="auto">
              <a:xfrm>
                <a:off x="10036321" y="1392334"/>
                <a:ext cx="426447" cy="497522"/>
              </a:xfrm>
              <a:custGeom>
                <a:avLst/>
                <a:gdLst>
                  <a:gd name="T0" fmla="*/ 354 w 354"/>
                  <a:gd name="T1" fmla="*/ 347 h 413"/>
                  <a:gd name="T2" fmla="*/ 0 w 354"/>
                  <a:gd name="T3" fmla="*/ 0 h 413"/>
                  <a:gd name="T4" fmla="*/ 187 w 354"/>
                  <a:gd name="T5" fmla="*/ 413 h 413"/>
                  <a:gd name="T6" fmla="*/ 354 w 354"/>
                  <a:gd name="T7" fmla="*/ 347 h 413"/>
                </a:gdLst>
                <a:ahLst/>
                <a:cxnLst>
                  <a:cxn ang="0">
                    <a:pos x="T0" y="T1"/>
                  </a:cxn>
                  <a:cxn ang="0">
                    <a:pos x="T2" y="T3"/>
                  </a:cxn>
                  <a:cxn ang="0">
                    <a:pos x="T4" y="T5"/>
                  </a:cxn>
                  <a:cxn ang="0">
                    <a:pos x="T6" y="T7"/>
                  </a:cxn>
                </a:cxnLst>
                <a:rect l="0" t="0" r="r" b="b"/>
                <a:pathLst>
                  <a:path w="354" h="413">
                    <a:moveTo>
                      <a:pt x="354" y="347"/>
                    </a:moveTo>
                    <a:lnTo>
                      <a:pt x="0" y="0"/>
                    </a:lnTo>
                    <a:lnTo>
                      <a:pt x="187" y="413"/>
                    </a:lnTo>
                    <a:lnTo>
                      <a:pt x="354" y="347"/>
                    </a:lnTo>
                    <a:close/>
                  </a:path>
                </a:pathLst>
              </a:custGeom>
              <a:solidFill>
                <a:srgbClr val="CF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84" name="Freeform 216"/>
              <p:cNvSpPr>
                <a:spLocks/>
              </p:cNvSpPr>
              <p:nvPr/>
            </p:nvSpPr>
            <p:spPr bwMode="auto">
              <a:xfrm>
                <a:off x="10036321" y="1392334"/>
                <a:ext cx="480657" cy="190335"/>
              </a:xfrm>
              <a:custGeom>
                <a:avLst/>
                <a:gdLst>
                  <a:gd name="T0" fmla="*/ 399 w 399"/>
                  <a:gd name="T1" fmla="*/ 158 h 158"/>
                  <a:gd name="T2" fmla="*/ 354 w 399"/>
                  <a:gd name="T3" fmla="*/ 54 h 158"/>
                  <a:gd name="T4" fmla="*/ 272 w 399"/>
                  <a:gd name="T5" fmla="*/ 0 h 158"/>
                  <a:gd name="T6" fmla="*/ 0 w 399"/>
                  <a:gd name="T7" fmla="*/ 0 h 158"/>
                  <a:gd name="T8" fmla="*/ 399 w 399"/>
                  <a:gd name="T9" fmla="*/ 158 h 158"/>
                </a:gdLst>
                <a:ahLst/>
                <a:cxnLst>
                  <a:cxn ang="0">
                    <a:pos x="T0" y="T1"/>
                  </a:cxn>
                  <a:cxn ang="0">
                    <a:pos x="T2" y="T3"/>
                  </a:cxn>
                  <a:cxn ang="0">
                    <a:pos x="T4" y="T5"/>
                  </a:cxn>
                  <a:cxn ang="0">
                    <a:pos x="T6" y="T7"/>
                  </a:cxn>
                  <a:cxn ang="0">
                    <a:pos x="T8" y="T9"/>
                  </a:cxn>
                </a:cxnLst>
                <a:rect l="0" t="0" r="r" b="b"/>
                <a:pathLst>
                  <a:path w="399" h="158">
                    <a:moveTo>
                      <a:pt x="399" y="158"/>
                    </a:moveTo>
                    <a:lnTo>
                      <a:pt x="354" y="54"/>
                    </a:lnTo>
                    <a:lnTo>
                      <a:pt x="272" y="0"/>
                    </a:lnTo>
                    <a:lnTo>
                      <a:pt x="0" y="0"/>
                    </a:lnTo>
                    <a:lnTo>
                      <a:pt x="399" y="158"/>
                    </a:lnTo>
                    <a:close/>
                  </a:path>
                </a:pathLst>
              </a:custGeom>
              <a:solidFill>
                <a:srgbClr val="CF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85" name="Freeform 217"/>
              <p:cNvSpPr>
                <a:spLocks/>
              </p:cNvSpPr>
              <p:nvPr/>
            </p:nvSpPr>
            <p:spPr bwMode="auto">
              <a:xfrm>
                <a:off x="10036322" y="1394719"/>
                <a:ext cx="490174" cy="418015"/>
              </a:xfrm>
              <a:custGeom>
                <a:avLst/>
                <a:gdLst>
                  <a:gd name="T0" fmla="*/ 354 w 399"/>
                  <a:gd name="T1" fmla="*/ 347 h 347"/>
                  <a:gd name="T2" fmla="*/ 399 w 399"/>
                  <a:gd name="T3" fmla="*/ 161 h 347"/>
                  <a:gd name="T4" fmla="*/ 0 w 399"/>
                  <a:gd name="T5" fmla="*/ 0 h 347"/>
                  <a:gd name="T6" fmla="*/ 354 w 399"/>
                  <a:gd name="T7" fmla="*/ 347 h 347"/>
                  <a:gd name="connsiteX0" fmla="*/ 8872 w 10198"/>
                  <a:gd name="connsiteY0" fmla="*/ 10000 h 10000"/>
                  <a:gd name="connsiteX1" fmla="*/ 10198 w 10198"/>
                  <a:gd name="connsiteY1" fmla="*/ 3729 h 10000"/>
                  <a:gd name="connsiteX2" fmla="*/ 0 w 10198"/>
                  <a:gd name="connsiteY2" fmla="*/ 0 h 10000"/>
                  <a:gd name="connsiteX3" fmla="*/ 8872 w 10198"/>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198" h="10000">
                    <a:moveTo>
                      <a:pt x="8872" y="10000"/>
                    </a:moveTo>
                    <a:lnTo>
                      <a:pt x="10198" y="3729"/>
                    </a:lnTo>
                    <a:lnTo>
                      <a:pt x="0" y="0"/>
                    </a:lnTo>
                    <a:lnTo>
                      <a:pt x="8872" y="10000"/>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86" name="Freeform 218"/>
              <p:cNvSpPr>
                <a:spLocks/>
              </p:cNvSpPr>
              <p:nvPr/>
            </p:nvSpPr>
            <p:spPr bwMode="auto">
              <a:xfrm>
                <a:off x="7892994" y="1580784"/>
                <a:ext cx="808322" cy="952880"/>
              </a:xfrm>
              <a:custGeom>
                <a:avLst/>
                <a:gdLst>
                  <a:gd name="T0" fmla="*/ 0 w 671"/>
                  <a:gd name="T1" fmla="*/ 791 h 791"/>
                  <a:gd name="T2" fmla="*/ 333 w 671"/>
                  <a:gd name="T3" fmla="*/ 0 h 791"/>
                  <a:gd name="T4" fmla="*/ 671 w 671"/>
                  <a:gd name="T5" fmla="*/ 420 h 791"/>
                  <a:gd name="T6" fmla="*/ 0 w 671"/>
                  <a:gd name="T7" fmla="*/ 791 h 791"/>
                </a:gdLst>
                <a:ahLst/>
                <a:cxnLst>
                  <a:cxn ang="0">
                    <a:pos x="T0" y="T1"/>
                  </a:cxn>
                  <a:cxn ang="0">
                    <a:pos x="T2" y="T3"/>
                  </a:cxn>
                  <a:cxn ang="0">
                    <a:pos x="T4" y="T5"/>
                  </a:cxn>
                  <a:cxn ang="0">
                    <a:pos x="T6" y="T7"/>
                  </a:cxn>
                </a:cxnLst>
                <a:rect l="0" t="0" r="r" b="b"/>
                <a:pathLst>
                  <a:path w="671" h="791">
                    <a:moveTo>
                      <a:pt x="0" y="791"/>
                    </a:moveTo>
                    <a:lnTo>
                      <a:pt x="333" y="0"/>
                    </a:lnTo>
                    <a:lnTo>
                      <a:pt x="671" y="420"/>
                    </a:lnTo>
                    <a:lnTo>
                      <a:pt x="0" y="791"/>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87" name="Freeform 219"/>
              <p:cNvSpPr>
                <a:spLocks/>
              </p:cNvSpPr>
              <p:nvPr/>
            </p:nvSpPr>
            <p:spPr bwMode="auto">
              <a:xfrm>
                <a:off x="7712892" y="1580784"/>
                <a:ext cx="583052" cy="952880"/>
              </a:xfrm>
              <a:custGeom>
                <a:avLst/>
                <a:gdLst>
                  <a:gd name="T0" fmla="*/ 0 w 484"/>
                  <a:gd name="T1" fmla="*/ 130 h 791"/>
                  <a:gd name="T2" fmla="*/ 87 w 484"/>
                  <a:gd name="T3" fmla="*/ 791 h 791"/>
                  <a:gd name="T4" fmla="*/ 151 w 484"/>
                  <a:gd name="T5" fmla="*/ 791 h 791"/>
                  <a:gd name="T6" fmla="*/ 484 w 484"/>
                  <a:gd name="T7" fmla="*/ 0 h 791"/>
                  <a:gd name="T8" fmla="*/ 0 w 484"/>
                  <a:gd name="T9" fmla="*/ 130 h 791"/>
                </a:gdLst>
                <a:ahLst/>
                <a:cxnLst>
                  <a:cxn ang="0">
                    <a:pos x="T0" y="T1"/>
                  </a:cxn>
                  <a:cxn ang="0">
                    <a:pos x="T2" y="T3"/>
                  </a:cxn>
                  <a:cxn ang="0">
                    <a:pos x="T4" y="T5"/>
                  </a:cxn>
                  <a:cxn ang="0">
                    <a:pos x="T6" y="T7"/>
                  </a:cxn>
                  <a:cxn ang="0">
                    <a:pos x="T8" y="T9"/>
                  </a:cxn>
                </a:cxnLst>
                <a:rect l="0" t="0" r="r" b="b"/>
                <a:pathLst>
                  <a:path w="484" h="791">
                    <a:moveTo>
                      <a:pt x="0" y="130"/>
                    </a:moveTo>
                    <a:lnTo>
                      <a:pt x="87" y="791"/>
                    </a:lnTo>
                    <a:lnTo>
                      <a:pt x="151" y="791"/>
                    </a:lnTo>
                    <a:lnTo>
                      <a:pt x="484" y="0"/>
                    </a:lnTo>
                    <a:lnTo>
                      <a:pt x="0" y="130"/>
                    </a:lnTo>
                    <a:close/>
                  </a:path>
                </a:pathLst>
              </a:custGeom>
              <a:solidFill>
                <a:srgbClr val="E7E9C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88" name="Freeform 220"/>
              <p:cNvSpPr>
                <a:spLocks/>
              </p:cNvSpPr>
              <p:nvPr/>
            </p:nvSpPr>
            <p:spPr bwMode="auto">
              <a:xfrm>
                <a:off x="8027808" y="1135941"/>
                <a:ext cx="468058" cy="465965"/>
              </a:xfrm>
              <a:custGeom>
                <a:avLst/>
                <a:gdLst>
                  <a:gd name="T0" fmla="*/ 349 w 349"/>
                  <a:gd name="T1" fmla="*/ 0 h 371"/>
                  <a:gd name="T2" fmla="*/ 0 w 349"/>
                  <a:gd name="T3" fmla="*/ 199 h 371"/>
                  <a:gd name="T4" fmla="*/ 198 w 349"/>
                  <a:gd name="T5" fmla="*/ 371 h 371"/>
                  <a:gd name="T6" fmla="*/ 349 w 349"/>
                  <a:gd name="T7" fmla="*/ 0 h 371"/>
                  <a:gd name="connsiteX0" fmla="*/ 10680 w 10680"/>
                  <a:gd name="connsiteY0" fmla="*/ 0 h 10000"/>
                  <a:gd name="connsiteX1" fmla="*/ 0 w 10680"/>
                  <a:gd name="connsiteY1" fmla="*/ 4938 h 10000"/>
                  <a:gd name="connsiteX2" fmla="*/ 6353 w 10680"/>
                  <a:gd name="connsiteY2" fmla="*/ 10000 h 10000"/>
                  <a:gd name="connsiteX3" fmla="*/ 10680 w 10680"/>
                  <a:gd name="connsiteY3" fmla="*/ 0 h 10000"/>
                  <a:gd name="connsiteX0" fmla="*/ 11133 w 11133"/>
                  <a:gd name="connsiteY0" fmla="*/ 0 h 10426"/>
                  <a:gd name="connsiteX1" fmla="*/ 0 w 11133"/>
                  <a:gd name="connsiteY1" fmla="*/ 5364 h 10426"/>
                  <a:gd name="connsiteX2" fmla="*/ 6353 w 11133"/>
                  <a:gd name="connsiteY2" fmla="*/ 10426 h 10426"/>
                  <a:gd name="connsiteX3" fmla="*/ 11133 w 11133"/>
                  <a:gd name="connsiteY3" fmla="*/ 0 h 10426"/>
                </a:gdLst>
                <a:ahLst/>
                <a:cxnLst>
                  <a:cxn ang="0">
                    <a:pos x="connsiteX0" y="connsiteY0"/>
                  </a:cxn>
                  <a:cxn ang="0">
                    <a:pos x="connsiteX1" y="connsiteY1"/>
                  </a:cxn>
                  <a:cxn ang="0">
                    <a:pos x="connsiteX2" y="connsiteY2"/>
                  </a:cxn>
                  <a:cxn ang="0">
                    <a:pos x="connsiteX3" y="connsiteY3"/>
                  </a:cxn>
                </a:cxnLst>
                <a:rect l="l" t="t" r="r" b="b"/>
                <a:pathLst>
                  <a:path w="11133" h="10426">
                    <a:moveTo>
                      <a:pt x="11133" y="0"/>
                    </a:moveTo>
                    <a:lnTo>
                      <a:pt x="0" y="5364"/>
                    </a:lnTo>
                    <a:lnTo>
                      <a:pt x="6353" y="10426"/>
                    </a:lnTo>
                    <a:lnTo>
                      <a:pt x="11133" y="0"/>
                    </a:lnTo>
                    <a:close/>
                  </a:path>
                </a:pathLst>
              </a:custGeom>
              <a:solidFill>
                <a:srgbClr val="DDD4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1089" name="Freeform 221"/>
              <p:cNvSpPr>
                <a:spLocks/>
              </p:cNvSpPr>
              <p:nvPr/>
            </p:nvSpPr>
            <p:spPr bwMode="auto">
              <a:xfrm>
                <a:off x="7715277" y="1471054"/>
                <a:ext cx="580642" cy="281889"/>
              </a:xfrm>
              <a:custGeom>
                <a:avLst/>
                <a:gdLst>
                  <a:gd name="T0" fmla="*/ 165 w 482"/>
                  <a:gd name="T1" fmla="*/ 0 h 234"/>
                  <a:gd name="T2" fmla="*/ 482 w 482"/>
                  <a:gd name="T3" fmla="*/ 92 h 234"/>
                  <a:gd name="T4" fmla="*/ 0 w 482"/>
                  <a:gd name="T5" fmla="*/ 234 h 234"/>
                  <a:gd name="T6" fmla="*/ 165 w 482"/>
                  <a:gd name="T7" fmla="*/ 0 h 234"/>
                </a:gdLst>
                <a:ahLst/>
                <a:cxnLst>
                  <a:cxn ang="0">
                    <a:pos x="T0" y="T1"/>
                  </a:cxn>
                  <a:cxn ang="0">
                    <a:pos x="T2" y="T3"/>
                  </a:cxn>
                  <a:cxn ang="0">
                    <a:pos x="T4" y="T5"/>
                  </a:cxn>
                  <a:cxn ang="0">
                    <a:pos x="T6" y="T7"/>
                  </a:cxn>
                </a:cxnLst>
                <a:rect l="0" t="0" r="r" b="b"/>
                <a:pathLst>
                  <a:path w="482" h="234">
                    <a:moveTo>
                      <a:pt x="165" y="0"/>
                    </a:moveTo>
                    <a:lnTo>
                      <a:pt x="482" y="92"/>
                    </a:lnTo>
                    <a:lnTo>
                      <a:pt x="0" y="234"/>
                    </a:lnTo>
                    <a:lnTo>
                      <a:pt x="165" y="0"/>
                    </a:lnTo>
                    <a:close/>
                  </a:path>
                </a:pathLst>
              </a:custGeom>
              <a:solidFill>
                <a:srgbClr val="EBE0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90" name="Freeform 222"/>
              <p:cNvSpPr>
                <a:spLocks/>
              </p:cNvSpPr>
              <p:nvPr/>
            </p:nvSpPr>
            <p:spPr bwMode="auto">
              <a:xfrm>
                <a:off x="7912078" y="1392334"/>
                <a:ext cx="381875" cy="190335"/>
              </a:xfrm>
              <a:custGeom>
                <a:avLst/>
                <a:gdLst>
                  <a:gd name="T0" fmla="*/ 121 w 317"/>
                  <a:gd name="T1" fmla="*/ 0 h 158"/>
                  <a:gd name="T2" fmla="*/ 0 w 317"/>
                  <a:gd name="T3" fmla="*/ 66 h 158"/>
                  <a:gd name="T4" fmla="*/ 317 w 317"/>
                  <a:gd name="T5" fmla="*/ 158 h 158"/>
                  <a:gd name="T6" fmla="*/ 121 w 317"/>
                  <a:gd name="T7" fmla="*/ 0 h 158"/>
                </a:gdLst>
                <a:ahLst/>
                <a:cxnLst>
                  <a:cxn ang="0">
                    <a:pos x="T0" y="T1"/>
                  </a:cxn>
                  <a:cxn ang="0">
                    <a:pos x="T2" y="T3"/>
                  </a:cxn>
                  <a:cxn ang="0">
                    <a:pos x="T4" y="T5"/>
                  </a:cxn>
                  <a:cxn ang="0">
                    <a:pos x="T6" y="T7"/>
                  </a:cxn>
                </a:cxnLst>
                <a:rect l="0" t="0" r="r" b="b"/>
                <a:pathLst>
                  <a:path w="317" h="158">
                    <a:moveTo>
                      <a:pt x="121" y="0"/>
                    </a:moveTo>
                    <a:lnTo>
                      <a:pt x="0" y="66"/>
                    </a:lnTo>
                    <a:lnTo>
                      <a:pt x="317" y="158"/>
                    </a:lnTo>
                    <a:lnTo>
                      <a:pt x="121" y="0"/>
                    </a:lnTo>
                    <a:close/>
                  </a:path>
                </a:pathLst>
              </a:custGeom>
              <a:solidFill>
                <a:srgbClr val="D1C8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91" name="Freeform 223"/>
              <p:cNvSpPr>
                <a:spLocks/>
              </p:cNvSpPr>
              <p:nvPr/>
            </p:nvSpPr>
            <p:spPr bwMode="auto">
              <a:xfrm>
                <a:off x="9070214" y="2823603"/>
                <a:ext cx="381875" cy="232498"/>
              </a:xfrm>
              <a:custGeom>
                <a:avLst/>
                <a:gdLst>
                  <a:gd name="T0" fmla="*/ 317 w 317"/>
                  <a:gd name="T1" fmla="*/ 163 h 193"/>
                  <a:gd name="T2" fmla="*/ 196 w 317"/>
                  <a:gd name="T3" fmla="*/ 0 h 193"/>
                  <a:gd name="T4" fmla="*/ 0 w 317"/>
                  <a:gd name="T5" fmla="*/ 193 h 193"/>
                  <a:gd name="T6" fmla="*/ 317 w 317"/>
                  <a:gd name="T7" fmla="*/ 163 h 193"/>
                </a:gdLst>
                <a:ahLst/>
                <a:cxnLst>
                  <a:cxn ang="0">
                    <a:pos x="T0" y="T1"/>
                  </a:cxn>
                  <a:cxn ang="0">
                    <a:pos x="T2" y="T3"/>
                  </a:cxn>
                  <a:cxn ang="0">
                    <a:pos x="T4" y="T5"/>
                  </a:cxn>
                  <a:cxn ang="0">
                    <a:pos x="T6" y="T7"/>
                  </a:cxn>
                </a:cxnLst>
                <a:rect l="0" t="0" r="r" b="b"/>
                <a:pathLst>
                  <a:path w="317" h="193">
                    <a:moveTo>
                      <a:pt x="317" y="163"/>
                    </a:moveTo>
                    <a:lnTo>
                      <a:pt x="196" y="0"/>
                    </a:lnTo>
                    <a:lnTo>
                      <a:pt x="0" y="193"/>
                    </a:lnTo>
                    <a:lnTo>
                      <a:pt x="317" y="163"/>
                    </a:lnTo>
                    <a:close/>
                  </a:path>
                </a:pathLst>
              </a:custGeom>
              <a:solidFill>
                <a:srgbClr val="B3AA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92" name="Freeform 224"/>
              <p:cNvSpPr>
                <a:spLocks/>
              </p:cNvSpPr>
              <p:nvPr/>
            </p:nvSpPr>
            <p:spPr bwMode="auto">
              <a:xfrm>
                <a:off x="9082141" y="3028752"/>
                <a:ext cx="369829" cy="162628"/>
              </a:xfrm>
              <a:custGeom>
                <a:avLst/>
                <a:gdLst>
                  <a:gd name="T0" fmla="*/ 111 w 307"/>
                  <a:gd name="T1" fmla="*/ 135 h 135"/>
                  <a:gd name="T2" fmla="*/ 0 w 307"/>
                  <a:gd name="T3" fmla="*/ 21 h 135"/>
                  <a:gd name="T4" fmla="*/ 307 w 307"/>
                  <a:gd name="T5" fmla="*/ 0 h 135"/>
                  <a:gd name="T6" fmla="*/ 111 w 307"/>
                  <a:gd name="T7" fmla="*/ 135 h 135"/>
                </a:gdLst>
                <a:ahLst/>
                <a:cxnLst>
                  <a:cxn ang="0">
                    <a:pos x="T0" y="T1"/>
                  </a:cxn>
                  <a:cxn ang="0">
                    <a:pos x="T2" y="T3"/>
                  </a:cxn>
                  <a:cxn ang="0">
                    <a:pos x="T4" y="T5"/>
                  </a:cxn>
                  <a:cxn ang="0">
                    <a:pos x="T6" y="T7"/>
                  </a:cxn>
                </a:cxnLst>
                <a:rect l="0" t="0" r="r" b="b"/>
                <a:pathLst>
                  <a:path w="307" h="135">
                    <a:moveTo>
                      <a:pt x="111" y="135"/>
                    </a:moveTo>
                    <a:lnTo>
                      <a:pt x="0" y="21"/>
                    </a:lnTo>
                    <a:lnTo>
                      <a:pt x="307" y="0"/>
                    </a:lnTo>
                    <a:lnTo>
                      <a:pt x="111" y="135"/>
                    </a:lnTo>
                    <a:close/>
                  </a:path>
                </a:pathLst>
              </a:custGeom>
              <a:solidFill>
                <a:srgbClr val="FEF4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93" name="Freeform 225"/>
              <p:cNvSpPr>
                <a:spLocks/>
              </p:cNvSpPr>
              <p:nvPr/>
            </p:nvSpPr>
            <p:spPr bwMode="auto">
              <a:xfrm>
                <a:off x="9214534" y="3028751"/>
                <a:ext cx="263819" cy="340916"/>
              </a:xfrm>
              <a:custGeom>
                <a:avLst/>
                <a:gdLst>
                  <a:gd name="T0" fmla="*/ 219 w 219"/>
                  <a:gd name="T1" fmla="*/ 135 h 283"/>
                  <a:gd name="T2" fmla="*/ 18 w 219"/>
                  <a:gd name="T3" fmla="*/ 283 h 283"/>
                  <a:gd name="T4" fmla="*/ 0 w 219"/>
                  <a:gd name="T5" fmla="*/ 135 h 283"/>
                  <a:gd name="T6" fmla="*/ 196 w 219"/>
                  <a:gd name="T7" fmla="*/ 0 h 283"/>
                  <a:gd name="T8" fmla="*/ 219 w 219"/>
                  <a:gd name="T9" fmla="*/ 135 h 283"/>
                </a:gdLst>
                <a:ahLst/>
                <a:cxnLst>
                  <a:cxn ang="0">
                    <a:pos x="T0" y="T1"/>
                  </a:cxn>
                  <a:cxn ang="0">
                    <a:pos x="T2" y="T3"/>
                  </a:cxn>
                  <a:cxn ang="0">
                    <a:pos x="T4" y="T5"/>
                  </a:cxn>
                  <a:cxn ang="0">
                    <a:pos x="T6" y="T7"/>
                  </a:cxn>
                  <a:cxn ang="0">
                    <a:pos x="T8" y="T9"/>
                  </a:cxn>
                </a:cxnLst>
                <a:rect l="0" t="0" r="r" b="b"/>
                <a:pathLst>
                  <a:path w="219" h="283">
                    <a:moveTo>
                      <a:pt x="219" y="135"/>
                    </a:moveTo>
                    <a:lnTo>
                      <a:pt x="18" y="283"/>
                    </a:lnTo>
                    <a:lnTo>
                      <a:pt x="0" y="135"/>
                    </a:lnTo>
                    <a:lnTo>
                      <a:pt x="196" y="0"/>
                    </a:lnTo>
                    <a:lnTo>
                      <a:pt x="219" y="135"/>
                    </a:lnTo>
                    <a:close/>
                  </a:path>
                </a:pathLst>
              </a:custGeom>
              <a:solidFill>
                <a:srgbClr val="B3AA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94" name="Freeform 226"/>
              <p:cNvSpPr>
                <a:spLocks/>
              </p:cNvSpPr>
              <p:nvPr/>
            </p:nvSpPr>
            <p:spPr bwMode="auto">
              <a:xfrm>
                <a:off x="7473155" y="1754922"/>
                <a:ext cx="309596" cy="524024"/>
              </a:xfrm>
              <a:custGeom>
                <a:avLst/>
                <a:gdLst>
                  <a:gd name="T0" fmla="*/ 0 w 257"/>
                  <a:gd name="T1" fmla="*/ 192 h 435"/>
                  <a:gd name="T2" fmla="*/ 0 w 257"/>
                  <a:gd name="T3" fmla="*/ 329 h 435"/>
                  <a:gd name="T4" fmla="*/ 168 w 257"/>
                  <a:gd name="T5" fmla="*/ 435 h 435"/>
                  <a:gd name="T6" fmla="*/ 257 w 257"/>
                  <a:gd name="T7" fmla="*/ 418 h 435"/>
                  <a:gd name="T8" fmla="*/ 203 w 257"/>
                  <a:gd name="T9" fmla="*/ 0 h 435"/>
                  <a:gd name="T10" fmla="*/ 0 w 257"/>
                  <a:gd name="T11" fmla="*/ 192 h 435"/>
                </a:gdLst>
                <a:ahLst/>
                <a:cxnLst>
                  <a:cxn ang="0">
                    <a:pos x="T0" y="T1"/>
                  </a:cxn>
                  <a:cxn ang="0">
                    <a:pos x="T2" y="T3"/>
                  </a:cxn>
                  <a:cxn ang="0">
                    <a:pos x="T4" y="T5"/>
                  </a:cxn>
                  <a:cxn ang="0">
                    <a:pos x="T6" y="T7"/>
                  </a:cxn>
                  <a:cxn ang="0">
                    <a:pos x="T8" y="T9"/>
                  </a:cxn>
                  <a:cxn ang="0">
                    <a:pos x="T10" y="T11"/>
                  </a:cxn>
                </a:cxnLst>
                <a:rect l="0" t="0" r="r" b="b"/>
                <a:pathLst>
                  <a:path w="257" h="435">
                    <a:moveTo>
                      <a:pt x="0" y="192"/>
                    </a:moveTo>
                    <a:lnTo>
                      <a:pt x="0" y="329"/>
                    </a:lnTo>
                    <a:lnTo>
                      <a:pt x="168" y="435"/>
                    </a:lnTo>
                    <a:lnTo>
                      <a:pt x="257" y="418"/>
                    </a:lnTo>
                    <a:lnTo>
                      <a:pt x="203" y="0"/>
                    </a:lnTo>
                    <a:lnTo>
                      <a:pt x="0" y="192"/>
                    </a:lnTo>
                    <a:close/>
                  </a:path>
                </a:pathLst>
              </a:custGeom>
              <a:solidFill>
                <a:srgbClr val="F7F1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95" name="Freeform 227"/>
              <p:cNvSpPr>
                <a:spLocks/>
              </p:cNvSpPr>
              <p:nvPr/>
            </p:nvSpPr>
            <p:spPr bwMode="auto">
              <a:xfrm>
                <a:off x="9070213" y="916436"/>
                <a:ext cx="739656" cy="480656"/>
              </a:xfrm>
              <a:custGeom>
                <a:avLst/>
                <a:gdLst>
                  <a:gd name="T0" fmla="*/ 413 w 614"/>
                  <a:gd name="T1" fmla="*/ 0 h 399"/>
                  <a:gd name="T2" fmla="*/ 614 w 614"/>
                  <a:gd name="T3" fmla="*/ 165 h 399"/>
                  <a:gd name="T4" fmla="*/ 121 w 614"/>
                  <a:gd name="T5" fmla="*/ 399 h 399"/>
                  <a:gd name="T6" fmla="*/ 0 w 614"/>
                  <a:gd name="T7" fmla="*/ 103 h 399"/>
                  <a:gd name="T8" fmla="*/ 413 w 614"/>
                  <a:gd name="T9" fmla="*/ 0 h 399"/>
                </a:gdLst>
                <a:ahLst/>
                <a:cxnLst>
                  <a:cxn ang="0">
                    <a:pos x="T0" y="T1"/>
                  </a:cxn>
                  <a:cxn ang="0">
                    <a:pos x="T2" y="T3"/>
                  </a:cxn>
                  <a:cxn ang="0">
                    <a:pos x="T4" y="T5"/>
                  </a:cxn>
                  <a:cxn ang="0">
                    <a:pos x="T6" y="T7"/>
                  </a:cxn>
                  <a:cxn ang="0">
                    <a:pos x="T8" y="T9"/>
                  </a:cxn>
                </a:cxnLst>
                <a:rect l="0" t="0" r="r" b="b"/>
                <a:pathLst>
                  <a:path w="614" h="399">
                    <a:moveTo>
                      <a:pt x="413" y="0"/>
                    </a:moveTo>
                    <a:lnTo>
                      <a:pt x="614" y="165"/>
                    </a:lnTo>
                    <a:lnTo>
                      <a:pt x="121" y="399"/>
                    </a:lnTo>
                    <a:lnTo>
                      <a:pt x="0" y="103"/>
                    </a:lnTo>
                    <a:lnTo>
                      <a:pt x="413" y="0"/>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96" name="Freeform 228"/>
              <p:cNvSpPr>
                <a:spLocks/>
              </p:cNvSpPr>
              <p:nvPr/>
            </p:nvSpPr>
            <p:spPr bwMode="auto">
              <a:xfrm>
                <a:off x="9562809" y="916437"/>
                <a:ext cx="770977" cy="374647"/>
              </a:xfrm>
              <a:custGeom>
                <a:avLst/>
                <a:gdLst>
                  <a:gd name="T0" fmla="*/ 640 w 640"/>
                  <a:gd name="T1" fmla="*/ 311 h 311"/>
                  <a:gd name="T2" fmla="*/ 511 w 640"/>
                  <a:gd name="T3" fmla="*/ 103 h 311"/>
                  <a:gd name="T4" fmla="*/ 0 w 640"/>
                  <a:gd name="T5" fmla="*/ 0 h 311"/>
                  <a:gd name="T6" fmla="*/ 201 w 640"/>
                  <a:gd name="T7" fmla="*/ 165 h 311"/>
                  <a:gd name="T8" fmla="*/ 640 w 640"/>
                  <a:gd name="T9" fmla="*/ 311 h 311"/>
                </a:gdLst>
                <a:ahLst/>
                <a:cxnLst>
                  <a:cxn ang="0">
                    <a:pos x="T0" y="T1"/>
                  </a:cxn>
                  <a:cxn ang="0">
                    <a:pos x="T2" y="T3"/>
                  </a:cxn>
                  <a:cxn ang="0">
                    <a:pos x="T4" y="T5"/>
                  </a:cxn>
                  <a:cxn ang="0">
                    <a:pos x="T6" y="T7"/>
                  </a:cxn>
                  <a:cxn ang="0">
                    <a:pos x="T8" y="T9"/>
                  </a:cxn>
                </a:cxnLst>
                <a:rect l="0" t="0" r="r" b="b"/>
                <a:pathLst>
                  <a:path w="640" h="311">
                    <a:moveTo>
                      <a:pt x="640" y="311"/>
                    </a:moveTo>
                    <a:lnTo>
                      <a:pt x="511" y="103"/>
                    </a:lnTo>
                    <a:lnTo>
                      <a:pt x="0" y="0"/>
                    </a:lnTo>
                    <a:lnTo>
                      <a:pt x="201" y="165"/>
                    </a:lnTo>
                    <a:lnTo>
                      <a:pt x="640" y="311"/>
                    </a:lnTo>
                    <a:close/>
                  </a:path>
                </a:pathLst>
              </a:custGeom>
              <a:solidFill>
                <a:srgbClr val="F4EBD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97" name="Freeform 229"/>
              <p:cNvSpPr>
                <a:spLocks/>
              </p:cNvSpPr>
              <p:nvPr/>
            </p:nvSpPr>
            <p:spPr bwMode="auto">
              <a:xfrm>
                <a:off x="9802547" y="1113236"/>
                <a:ext cx="528843" cy="281889"/>
              </a:xfrm>
              <a:custGeom>
                <a:avLst/>
                <a:gdLst>
                  <a:gd name="T0" fmla="*/ 397 w 439"/>
                  <a:gd name="T1" fmla="*/ 234 h 234"/>
                  <a:gd name="T2" fmla="*/ 439 w 439"/>
                  <a:gd name="T3" fmla="*/ 146 h 234"/>
                  <a:gd name="T4" fmla="*/ 0 w 439"/>
                  <a:gd name="T5" fmla="*/ 0 h 234"/>
                  <a:gd name="T6" fmla="*/ 196 w 439"/>
                  <a:gd name="T7" fmla="*/ 234 h 234"/>
                  <a:gd name="T8" fmla="*/ 397 w 439"/>
                  <a:gd name="T9" fmla="*/ 234 h 234"/>
                </a:gdLst>
                <a:ahLst/>
                <a:cxnLst>
                  <a:cxn ang="0">
                    <a:pos x="T0" y="T1"/>
                  </a:cxn>
                  <a:cxn ang="0">
                    <a:pos x="T2" y="T3"/>
                  </a:cxn>
                  <a:cxn ang="0">
                    <a:pos x="T4" y="T5"/>
                  </a:cxn>
                  <a:cxn ang="0">
                    <a:pos x="T6" y="T7"/>
                  </a:cxn>
                  <a:cxn ang="0">
                    <a:pos x="T8" y="T9"/>
                  </a:cxn>
                </a:cxnLst>
                <a:rect l="0" t="0" r="r" b="b"/>
                <a:pathLst>
                  <a:path w="439" h="234">
                    <a:moveTo>
                      <a:pt x="397" y="234"/>
                    </a:moveTo>
                    <a:lnTo>
                      <a:pt x="439" y="146"/>
                    </a:lnTo>
                    <a:lnTo>
                      <a:pt x="0" y="0"/>
                    </a:lnTo>
                    <a:lnTo>
                      <a:pt x="196" y="234"/>
                    </a:lnTo>
                    <a:lnTo>
                      <a:pt x="397" y="234"/>
                    </a:lnTo>
                    <a:close/>
                  </a:path>
                </a:pathLst>
              </a:custGeom>
              <a:solidFill>
                <a:srgbClr val="CF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98" name="Freeform 230"/>
              <p:cNvSpPr>
                <a:spLocks/>
              </p:cNvSpPr>
              <p:nvPr/>
            </p:nvSpPr>
            <p:spPr bwMode="auto">
              <a:xfrm>
                <a:off x="8132732" y="1011854"/>
                <a:ext cx="946857" cy="144558"/>
              </a:xfrm>
              <a:custGeom>
                <a:avLst/>
                <a:gdLst>
                  <a:gd name="T0" fmla="*/ 0 w 786"/>
                  <a:gd name="T1" fmla="*/ 118 h 120"/>
                  <a:gd name="T2" fmla="*/ 285 w 786"/>
                  <a:gd name="T3" fmla="*/ 120 h 120"/>
                  <a:gd name="T4" fmla="*/ 786 w 786"/>
                  <a:gd name="T5" fmla="*/ 23 h 120"/>
                  <a:gd name="T6" fmla="*/ 309 w 786"/>
                  <a:gd name="T7" fmla="*/ 0 h 120"/>
                  <a:gd name="T8" fmla="*/ 0 w 786"/>
                  <a:gd name="T9" fmla="*/ 118 h 120"/>
                </a:gdLst>
                <a:ahLst/>
                <a:cxnLst>
                  <a:cxn ang="0">
                    <a:pos x="T0" y="T1"/>
                  </a:cxn>
                  <a:cxn ang="0">
                    <a:pos x="T2" y="T3"/>
                  </a:cxn>
                  <a:cxn ang="0">
                    <a:pos x="T4" y="T5"/>
                  </a:cxn>
                  <a:cxn ang="0">
                    <a:pos x="T6" y="T7"/>
                  </a:cxn>
                  <a:cxn ang="0">
                    <a:pos x="T8" y="T9"/>
                  </a:cxn>
                </a:cxnLst>
                <a:rect l="0" t="0" r="r" b="b"/>
                <a:pathLst>
                  <a:path w="786" h="120">
                    <a:moveTo>
                      <a:pt x="0" y="118"/>
                    </a:moveTo>
                    <a:lnTo>
                      <a:pt x="285" y="120"/>
                    </a:lnTo>
                    <a:lnTo>
                      <a:pt x="786" y="23"/>
                    </a:lnTo>
                    <a:lnTo>
                      <a:pt x="309" y="0"/>
                    </a:lnTo>
                    <a:lnTo>
                      <a:pt x="0" y="118"/>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99" name="Freeform 231"/>
              <p:cNvSpPr>
                <a:spLocks/>
              </p:cNvSpPr>
              <p:nvPr/>
            </p:nvSpPr>
            <p:spPr bwMode="auto">
              <a:xfrm>
                <a:off x="7264429" y="2220084"/>
                <a:ext cx="236112" cy="373442"/>
              </a:xfrm>
              <a:custGeom>
                <a:avLst/>
                <a:gdLst>
                  <a:gd name="T0" fmla="*/ 83 w 196"/>
                  <a:gd name="T1" fmla="*/ 0 h 310"/>
                  <a:gd name="T2" fmla="*/ 0 w 196"/>
                  <a:gd name="T3" fmla="*/ 310 h 310"/>
                  <a:gd name="T4" fmla="*/ 196 w 196"/>
                  <a:gd name="T5" fmla="*/ 139 h 310"/>
                  <a:gd name="T6" fmla="*/ 83 w 196"/>
                  <a:gd name="T7" fmla="*/ 0 h 310"/>
                </a:gdLst>
                <a:ahLst/>
                <a:cxnLst>
                  <a:cxn ang="0">
                    <a:pos x="T0" y="T1"/>
                  </a:cxn>
                  <a:cxn ang="0">
                    <a:pos x="T2" y="T3"/>
                  </a:cxn>
                  <a:cxn ang="0">
                    <a:pos x="T4" y="T5"/>
                  </a:cxn>
                  <a:cxn ang="0">
                    <a:pos x="T6" y="T7"/>
                  </a:cxn>
                </a:cxnLst>
                <a:rect l="0" t="0" r="r" b="b"/>
                <a:pathLst>
                  <a:path w="196" h="310">
                    <a:moveTo>
                      <a:pt x="83" y="0"/>
                    </a:moveTo>
                    <a:lnTo>
                      <a:pt x="0" y="310"/>
                    </a:lnTo>
                    <a:lnTo>
                      <a:pt x="196" y="139"/>
                    </a:lnTo>
                    <a:lnTo>
                      <a:pt x="83" y="0"/>
                    </a:lnTo>
                    <a:close/>
                  </a:path>
                </a:pathLst>
              </a:custGeom>
              <a:solidFill>
                <a:srgbClr val="B0A7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00" name="Freeform 232"/>
              <p:cNvSpPr>
                <a:spLocks/>
              </p:cNvSpPr>
              <p:nvPr/>
            </p:nvSpPr>
            <p:spPr bwMode="auto">
              <a:xfrm>
                <a:off x="7330087" y="2222521"/>
                <a:ext cx="169463" cy="162625"/>
              </a:xfrm>
              <a:custGeom>
                <a:avLst/>
                <a:gdLst>
                  <a:gd name="T0" fmla="*/ 104 w 113"/>
                  <a:gd name="T1" fmla="*/ 4 h 139"/>
                  <a:gd name="T2" fmla="*/ 113 w 113"/>
                  <a:gd name="T3" fmla="*/ 139 h 139"/>
                  <a:gd name="T4" fmla="*/ 0 w 113"/>
                  <a:gd name="T5" fmla="*/ 0 h 139"/>
                  <a:gd name="T6" fmla="*/ 104 w 113"/>
                  <a:gd name="T7" fmla="*/ 4 h 139"/>
                  <a:gd name="connsiteX0" fmla="*/ 11653 w 12449"/>
                  <a:gd name="connsiteY0" fmla="*/ 0 h 9712"/>
                  <a:gd name="connsiteX1" fmla="*/ 12449 w 12449"/>
                  <a:gd name="connsiteY1" fmla="*/ 9712 h 9712"/>
                  <a:gd name="connsiteX2" fmla="*/ 0 w 12449"/>
                  <a:gd name="connsiteY2" fmla="*/ 850 h 9712"/>
                  <a:gd name="connsiteX3" fmla="*/ 11653 w 12449"/>
                  <a:gd name="connsiteY3" fmla="*/ 0 h 9712"/>
                </a:gdLst>
                <a:ahLst/>
                <a:cxnLst>
                  <a:cxn ang="0">
                    <a:pos x="connsiteX0" y="connsiteY0"/>
                  </a:cxn>
                  <a:cxn ang="0">
                    <a:pos x="connsiteX1" y="connsiteY1"/>
                  </a:cxn>
                  <a:cxn ang="0">
                    <a:pos x="connsiteX2" y="connsiteY2"/>
                  </a:cxn>
                  <a:cxn ang="0">
                    <a:pos x="connsiteX3" y="connsiteY3"/>
                  </a:cxn>
                </a:cxnLst>
                <a:rect l="l" t="t" r="r" b="b"/>
                <a:pathLst>
                  <a:path w="12449" h="9712">
                    <a:moveTo>
                      <a:pt x="11653" y="0"/>
                    </a:moveTo>
                    <a:cubicBezTo>
                      <a:pt x="11918" y="3237"/>
                      <a:pt x="12184" y="6475"/>
                      <a:pt x="12449" y="9712"/>
                    </a:cubicBezTo>
                    <a:lnTo>
                      <a:pt x="0" y="850"/>
                    </a:lnTo>
                    <a:lnTo>
                      <a:pt x="11653" y="0"/>
                    </a:lnTo>
                    <a:close/>
                  </a:path>
                </a:pathLst>
              </a:custGeom>
              <a:solidFill>
                <a:srgbClr val="D1C8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01" name="Freeform 233"/>
              <p:cNvSpPr>
                <a:spLocks/>
              </p:cNvSpPr>
              <p:nvPr/>
            </p:nvSpPr>
            <p:spPr bwMode="auto">
              <a:xfrm>
                <a:off x="7047353" y="2426426"/>
                <a:ext cx="219247" cy="249363"/>
              </a:xfrm>
              <a:custGeom>
                <a:avLst/>
                <a:gdLst>
                  <a:gd name="T0" fmla="*/ 0 w 182"/>
                  <a:gd name="T1" fmla="*/ 207 h 207"/>
                  <a:gd name="T2" fmla="*/ 33 w 182"/>
                  <a:gd name="T3" fmla="*/ 0 h 207"/>
                  <a:gd name="T4" fmla="*/ 182 w 182"/>
                  <a:gd name="T5" fmla="*/ 134 h 207"/>
                  <a:gd name="T6" fmla="*/ 0 w 182"/>
                  <a:gd name="T7" fmla="*/ 207 h 207"/>
                </a:gdLst>
                <a:ahLst/>
                <a:cxnLst>
                  <a:cxn ang="0">
                    <a:pos x="T0" y="T1"/>
                  </a:cxn>
                  <a:cxn ang="0">
                    <a:pos x="T2" y="T3"/>
                  </a:cxn>
                  <a:cxn ang="0">
                    <a:pos x="T4" y="T5"/>
                  </a:cxn>
                  <a:cxn ang="0">
                    <a:pos x="T6" y="T7"/>
                  </a:cxn>
                </a:cxnLst>
                <a:rect l="0" t="0" r="r" b="b"/>
                <a:pathLst>
                  <a:path w="182" h="207">
                    <a:moveTo>
                      <a:pt x="0" y="207"/>
                    </a:moveTo>
                    <a:lnTo>
                      <a:pt x="33" y="0"/>
                    </a:lnTo>
                    <a:lnTo>
                      <a:pt x="182" y="134"/>
                    </a:lnTo>
                    <a:lnTo>
                      <a:pt x="0" y="207"/>
                    </a:lnTo>
                    <a:close/>
                  </a:path>
                </a:pathLst>
              </a:custGeom>
              <a:solidFill>
                <a:srgbClr val="707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02" name="Freeform 234"/>
              <p:cNvSpPr>
                <a:spLocks/>
              </p:cNvSpPr>
              <p:nvPr/>
            </p:nvSpPr>
            <p:spPr bwMode="auto">
              <a:xfrm>
                <a:off x="6848168" y="2766352"/>
                <a:ext cx="332484" cy="657740"/>
              </a:xfrm>
              <a:custGeom>
                <a:avLst/>
                <a:gdLst>
                  <a:gd name="T0" fmla="*/ 276 w 276"/>
                  <a:gd name="T1" fmla="*/ 36 h 546"/>
                  <a:gd name="T2" fmla="*/ 155 w 276"/>
                  <a:gd name="T3" fmla="*/ 0 h 546"/>
                  <a:gd name="T4" fmla="*/ 0 w 276"/>
                  <a:gd name="T5" fmla="*/ 546 h 546"/>
                  <a:gd name="T6" fmla="*/ 276 w 276"/>
                  <a:gd name="T7" fmla="*/ 36 h 546"/>
                </a:gdLst>
                <a:ahLst/>
                <a:cxnLst>
                  <a:cxn ang="0">
                    <a:pos x="T0" y="T1"/>
                  </a:cxn>
                  <a:cxn ang="0">
                    <a:pos x="T2" y="T3"/>
                  </a:cxn>
                  <a:cxn ang="0">
                    <a:pos x="T4" y="T5"/>
                  </a:cxn>
                  <a:cxn ang="0">
                    <a:pos x="T6" y="T7"/>
                  </a:cxn>
                </a:cxnLst>
                <a:rect l="0" t="0" r="r" b="b"/>
                <a:pathLst>
                  <a:path w="276" h="546">
                    <a:moveTo>
                      <a:pt x="276" y="36"/>
                    </a:moveTo>
                    <a:lnTo>
                      <a:pt x="155" y="0"/>
                    </a:lnTo>
                    <a:lnTo>
                      <a:pt x="0" y="546"/>
                    </a:lnTo>
                    <a:lnTo>
                      <a:pt x="276" y="36"/>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03" name="Freeform 235"/>
              <p:cNvSpPr>
                <a:spLocks/>
              </p:cNvSpPr>
              <p:nvPr/>
            </p:nvSpPr>
            <p:spPr bwMode="auto">
              <a:xfrm>
                <a:off x="6848168" y="2809291"/>
                <a:ext cx="505953" cy="622805"/>
              </a:xfrm>
              <a:custGeom>
                <a:avLst/>
                <a:gdLst>
                  <a:gd name="T0" fmla="*/ 420 w 420"/>
                  <a:gd name="T1" fmla="*/ 33 h 517"/>
                  <a:gd name="T2" fmla="*/ 276 w 420"/>
                  <a:gd name="T3" fmla="*/ 0 h 517"/>
                  <a:gd name="T4" fmla="*/ 0 w 420"/>
                  <a:gd name="T5" fmla="*/ 510 h 517"/>
                  <a:gd name="T6" fmla="*/ 170 w 420"/>
                  <a:gd name="T7" fmla="*/ 517 h 517"/>
                  <a:gd name="T8" fmla="*/ 420 w 420"/>
                  <a:gd name="T9" fmla="*/ 33 h 517"/>
                </a:gdLst>
                <a:ahLst/>
                <a:cxnLst>
                  <a:cxn ang="0">
                    <a:pos x="T0" y="T1"/>
                  </a:cxn>
                  <a:cxn ang="0">
                    <a:pos x="T2" y="T3"/>
                  </a:cxn>
                  <a:cxn ang="0">
                    <a:pos x="T4" y="T5"/>
                  </a:cxn>
                  <a:cxn ang="0">
                    <a:pos x="T6" y="T7"/>
                  </a:cxn>
                  <a:cxn ang="0">
                    <a:pos x="T8" y="T9"/>
                  </a:cxn>
                </a:cxnLst>
                <a:rect l="0" t="0" r="r" b="b"/>
                <a:pathLst>
                  <a:path w="420" h="517">
                    <a:moveTo>
                      <a:pt x="420" y="33"/>
                    </a:moveTo>
                    <a:lnTo>
                      <a:pt x="276" y="0"/>
                    </a:lnTo>
                    <a:lnTo>
                      <a:pt x="0" y="510"/>
                    </a:lnTo>
                    <a:lnTo>
                      <a:pt x="170" y="517"/>
                    </a:lnTo>
                    <a:lnTo>
                      <a:pt x="420" y="33"/>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04" name="Freeform 236"/>
              <p:cNvSpPr>
                <a:spLocks/>
              </p:cNvSpPr>
              <p:nvPr/>
            </p:nvSpPr>
            <p:spPr bwMode="auto">
              <a:xfrm>
                <a:off x="7264429" y="2383488"/>
                <a:ext cx="361395" cy="292730"/>
              </a:xfrm>
              <a:custGeom>
                <a:avLst/>
                <a:gdLst>
                  <a:gd name="T0" fmla="*/ 194 w 300"/>
                  <a:gd name="T1" fmla="*/ 0 h 243"/>
                  <a:gd name="T2" fmla="*/ 300 w 300"/>
                  <a:gd name="T3" fmla="*/ 52 h 243"/>
                  <a:gd name="T4" fmla="*/ 206 w 300"/>
                  <a:gd name="T5" fmla="*/ 111 h 243"/>
                  <a:gd name="T6" fmla="*/ 97 w 300"/>
                  <a:gd name="T7" fmla="*/ 243 h 243"/>
                  <a:gd name="T8" fmla="*/ 0 w 300"/>
                  <a:gd name="T9" fmla="*/ 170 h 243"/>
                  <a:gd name="T10" fmla="*/ 194 w 300"/>
                  <a:gd name="T11" fmla="*/ 0 h 243"/>
                </a:gdLst>
                <a:ahLst/>
                <a:cxnLst>
                  <a:cxn ang="0">
                    <a:pos x="T0" y="T1"/>
                  </a:cxn>
                  <a:cxn ang="0">
                    <a:pos x="T2" y="T3"/>
                  </a:cxn>
                  <a:cxn ang="0">
                    <a:pos x="T4" y="T5"/>
                  </a:cxn>
                  <a:cxn ang="0">
                    <a:pos x="T6" y="T7"/>
                  </a:cxn>
                  <a:cxn ang="0">
                    <a:pos x="T8" y="T9"/>
                  </a:cxn>
                  <a:cxn ang="0">
                    <a:pos x="T10" y="T11"/>
                  </a:cxn>
                </a:cxnLst>
                <a:rect l="0" t="0" r="r" b="b"/>
                <a:pathLst>
                  <a:path w="300" h="243">
                    <a:moveTo>
                      <a:pt x="194" y="0"/>
                    </a:moveTo>
                    <a:lnTo>
                      <a:pt x="300" y="52"/>
                    </a:lnTo>
                    <a:lnTo>
                      <a:pt x="206" y="111"/>
                    </a:lnTo>
                    <a:lnTo>
                      <a:pt x="97" y="243"/>
                    </a:lnTo>
                    <a:lnTo>
                      <a:pt x="0" y="170"/>
                    </a:lnTo>
                    <a:lnTo>
                      <a:pt x="194"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05" name="Freeform 237"/>
              <p:cNvSpPr>
                <a:spLocks/>
              </p:cNvSpPr>
              <p:nvPr/>
            </p:nvSpPr>
            <p:spPr bwMode="auto">
              <a:xfrm>
                <a:off x="7047353" y="2586251"/>
                <a:ext cx="336099" cy="193949"/>
              </a:xfrm>
              <a:custGeom>
                <a:avLst/>
                <a:gdLst>
                  <a:gd name="T0" fmla="*/ 0 w 279"/>
                  <a:gd name="T1" fmla="*/ 73 h 161"/>
                  <a:gd name="T2" fmla="*/ 170 w 279"/>
                  <a:gd name="T3" fmla="*/ 161 h 161"/>
                  <a:gd name="T4" fmla="*/ 279 w 279"/>
                  <a:gd name="T5" fmla="*/ 73 h 161"/>
                  <a:gd name="T6" fmla="*/ 182 w 279"/>
                  <a:gd name="T7" fmla="*/ 0 h 161"/>
                  <a:gd name="T8" fmla="*/ 0 w 279"/>
                  <a:gd name="T9" fmla="*/ 73 h 161"/>
                </a:gdLst>
                <a:ahLst/>
                <a:cxnLst>
                  <a:cxn ang="0">
                    <a:pos x="T0" y="T1"/>
                  </a:cxn>
                  <a:cxn ang="0">
                    <a:pos x="T2" y="T3"/>
                  </a:cxn>
                  <a:cxn ang="0">
                    <a:pos x="T4" y="T5"/>
                  </a:cxn>
                  <a:cxn ang="0">
                    <a:pos x="T6" y="T7"/>
                  </a:cxn>
                  <a:cxn ang="0">
                    <a:pos x="T8" y="T9"/>
                  </a:cxn>
                </a:cxnLst>
                <a:rect l="0" t="0" r="r" b="b"/>
                <a:pathLst>
                  <a:path w="279" h="161">
                    <a:moveTo>
                      <a:pt x="0" y="73"/>
                    </a:moveTo>
                    <a:lnTo>
                      <a:pt x="170" y="161"/>
                    </a:lnTo>
                    <a:lnTo>
                      <a:pt x="279" y="73"/>
                    </a:lnTo>
                    <a:lnTo>
                      <a:pt x="182" y="0"/>
                    </a:lnTo>
                    <a:lnTo>
                      <a:pt x="0" y="73"/>
                    </a:lnTo>
                    <a:close/>
                  </a:path>
                </a:pathLst>
              </a:custGeom>
              <a:solidFill>
                <a:srgbClr val="A1978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06" name="Freeform 238"/>
              <p:cNvSpPr>
                <a:spLocks/>
              </p:cNvSpPr>
              <p:nvPr/>
            </p:nvSpPr>
            <p:spPr bwMode="auto">
              <a:xfrm>
                <a:off x="7033040" y="2673319"/>
                <a:ext cx="219247" cy="151786"/>
              </a:xfrm>
              <a:custGeom>
                <a:avLst/>
                <a:gdLst>
                  <a:gd name="T0" fmla="*/ 0 w 182"/>
                  <a:gd name="T1" fmla="*/ 78 h 126"/>
                  <a:gd name="T2" fmla="*/ 12 w 182"/>
                  <a:gd name="T3" fmla="*/ 0 h 126"/>
                  <a:gd name="T4" fmla="*/ 182 w 182"/>
                  <a:gd name="T5" fmla="*/ 88 h 126"/>
                  <a:gd name="T6" fmla="*/ 175 w 182"/>
                  <a:gd name="T7" fmla="*/ 126 h 126"/>
                  <a:gd name="T8" fmla="*/ 121 w 182"/>
                  <a:gd name="T9" fmla="*/ 114 h 126"/>
                  <a:gd name="T10" fmla="*/ 0 w 182"/>
                  <a:gd name="T11" fmla="*/ 78 h 126"/>
                </a:gdLst>
                <a:ahLst/>
                <a:cxnLst>
                  <a:cxn ang="0">
                    <a:pos x="T0" y="T1"/>
                  </a:cxn>
                  <a:cxn ang="0">
                    <a:pos x="T2" y="T3"/>
                  </a:cxn>
                  <a:cxn ang="0">
                    <a:pos x="T4" y="T5"/>
                  </a:cxn>
                  <a:cxn ang="0">
                    <a:pos x="T6" y="T7"/>
                  </a:cxn>
                  <a:cxn ang="0">
                    <a:pos x="T8" y="T9"/>
                  </a:cxn>
                  <a:cxn ang="0">
                    <a:pos x="T10" y="T11"/>
                  </a:cxn>
                </a:cxnLst>
                <a:rect l="0" t="0" r="r" b="b"/>
                <a:pathLst>
                  <a:path w="182" h="126">
                    <a:moveTo>
                      <a:pt x="0" y="78"/>
                    </a:moveTo>
                    <a:lnTo>
                      <a:pt x="12" y="0"/>
                    </a:lnTo>
                    <a:lnTo>
                      <a:pt x="182" y="88"/>
                    </a:lnTo>
                    <a:lnTo>
                      <a:pt x="175" y="126"/>
                    </a:lnTo>
                    <a:lnTo>
                      <a:pt x="121" y="114"/>
                    </a:lnTo>
                    <a:lnTo>
                      <a:pt x="0" y="78"/>
                    </a:lnTo>
                    <a:close/>
                  </a:path>
                </a:pathLst>
              </a:custGeom>
              <a:solidFill>
                <a:srgbClr val="B6AB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07" name="Freeform 239"/>
              <p:cNvSpPr>
                <a:spLocks/>
              </p:cNvSpPr>
              <p:nvPr/>
            </p:nvSpPr>
            <p:spPr bwMode="auto">
              <a:xfrm>
                <a:off x="7086713" y="1967227"/>
                <a:ext cx="279479" cy="625214"/>
              </a:xfrm>
              <a:custGeom>
                <a:avLst/>
                <a:gdLst>
                  <a:gd name="T0" fmla="*/ 118 w 232"/>
                  <a:gd name="T1" fmla="*/ 0 h 519"/>
                  <a:gd name="T2" fmla="*/ 232 w 232"/>
                  <a:gd name="T3" fmla="*/ 210 h 519"/>
                  <a:gd name="T4" fmla="*/ 149 w 232"/>
                  <a:gd name="T5" fmla="*/ 519 h 519"/>
                  <a:gd name="T6" fmla="*/ 0 w 232"/>
                  <a:gd name="T7" fmla="*/ 385 h 519"/>
                  <a:gd name="T8" fmla="*/ 118 w 232"/>
                  <a:gd name="T9" fmla="*/ 0 h 519"/>
                </a:gdLst>
                <a:ahLst/>
                <a:cxnLst>
                  <a:cxn ang="0">
                    <a:pos x="T0" y="T1"/>
                  </a:cxn>
                  <a:cxn ang="0">
                    <a:pos x="T2" y="T3"/>
                  </a:cxn>
                  <a:cxn ang="0">
                    <a:pos x="T4" y="T5"/>
                  </a:cxn>
                  <a:cxn ang="0">
                    <a:pos x="T6" y="T7"/>
                  </a:cxn>
                  <a:cxn ang="0">
                    <a:pos x="T8" y="T9"/>
                  </a:cxn>
                </a:cxnLst>
                <a:rect l="0" t="0" r="r" b="b"/>
                <a:pathLst>
                  <a:path w="232" h="519">
                    <a:moveTo>
                      <a:pt x="118" y="0"/>
                    </a:moveTo>
                    <a:lnTo>
                      <a:pt x="232" y="210"/>
                    </a:lnTo>
                    <a:lnTo>
                      <a:pt x="149" y="519"/>
                    </a:lnTo>
                    <a:lnTo>
                      <a:pt x="0" y="385"/>
                    </a:lnTo>
                    <a:lnTo>
                      <a:pt x="118" y="0"/>
                    </a:lnTo>
                    <a:close/>
                  </a:path>
                </a:pathLst>
              </a:custGeom>
              <a:solidFill>
                <a:srgbClr val="D7CE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08" name="Freeform 240"/>
              <p:cNvSpPr>
                <a:spLocks/>
              </p:cNvSpPr>
              <p:nvPr/>
            </p:nvSpPr>
            <p:spPr bwMode="auto">
              <a:xfrm>
                <a:off x="6879180" y="2388315"/>
                <a:ext cx="247716" cy="381435"/>
              </a:xfrm>
              <a:custGeom>
                <a:avLst/>
                <a:gdLst>
                  <a:gd name="T0" fmla="*/ 0 w 174"/>
                  <a:gd name="T1" fmla="*/ 115 h 285"/>
                  <a:gd name="T2" fmla="*/ 129 w 174"/>
                  <a:gd name="T3" fmla="*/ 285 h 285"/>
                  <a:gd name="T4" fmla="*/ 174 w 174"/>
                  <a:gd name="T5" fmla="*/ 0 h 285"/>
                  <a:gd name="T6" fmla="*/ 0 w 174"/>
                  <a:gd name="T7" fmla="*/ 115 h 285"/>
                  <a:gd name="connsiteX0" fmla="*/ 0 w 12045"/>
                  <a:gd name="connsiteY0" fmla="*/ 4035 h 10000"/>
                  <a:gd name="connsiteX1" fmla="*/ 7414 w 12045"/>
                  <a:gd name="connsiteY1" fmla="*/ 10000 h 10000"/>
                  <a:gd name="connsiteX2" fmla="*/ 12045 w 12045"/>
                  <a:gd name="connsiteY2" fmla="*/ 0 h 10000"/>
                  <a:gd name="connsiteX3" fmla="*/ 0 w 12045"/>
                  <a:gd name="connsiteY3" fmla="*/ 4035 h 10000"/>
                  <a:gd name="connsiteX0" fmla="*/ 0 w 11818"/>
                  <a:gd name="connsiteY0" fmla="*/ 5145 h 11110"/>
                  <a:gd name="connsiteX1" fmla="*/ 7414 w 11818"/>
                  <a:gd name="connsiteY1" fmla="*/ 11110 h 11110"/>
                  <a:gd name="connsiteX2" fmla="*/ 11818 w 11818"/>
                  <a:gd name="connsiteY2" fmla="*/ 0 h 11110"/>
                  <a:gd name="connsiteX3" fmla="*/ 0 w 11818"/>
                  <a:gd name="connsiteY3" fmla="*/ 5145 h 11110"/>
                </a:gdLst>
                <a:ahLst/>
                <a:cxnLst>
                  <a:cxn ang="0">
                    <a:pos x="connsiteX0" y="connsiteY0"/>
                  </a:cxn>
                  <a:cxn ang="0">
                    <a:pos x="connsiteX1" y="connsiteY1"/>
                  </a:cxn>
                  <a:cxn ang="0">
                    <a:pos x="connsiteX2" y="connsiteY2"/>
                  </a:cxn>
                  <a:cxn ang="0">
                    <a:pos x="connsiteX3" y="connsiteY3"/>
                  </a:cxn>
                </a:cxnLst>
                <a:rect l="l" t="t" r="r" b="b"/>
                <a:pathLst>
                  <a:path w="11818" h="11110">
                    <a:moveTo>
                      <a:pt x="0" y="5145"/>
                    </a:moveTo>
                    <a:lnTo>
                      <a:pt x="7414" y="11110"/>
                    </a:lnTo>
                    <a:lnTo>
                      <a:pt x="11818" y="0"/>
                    </a:lnTo>
                    <a:lnTo>
                      <a:pt x="0" y="5145"/>
                    </a:lnTo>
                    <a:close/>
                  </a:path>
                </a:pathLst>
              </a:custGeom>
              <a:solidFill>
                <a:srgbClr val="6D69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09" name="Freeform 241"/>
              <p:cNvSpPr>
                <a:spLocks/>
              </p:cNvSpPr>
              <p:nvPr/>
            </p:nvSpPr>
            <p:spPr bwMode="auto">
              <a:xfrm>
                <a:off x="6879179" y="1967227"/>
                <a:ext cx="351759" cy="602326"/>
              </a:xfrm>
              <a:custGeom>
                <a:avLst/>
                <a:gdLst>
                  <a:gd name="T0" fmla="*/ 292 w 292"/>
                  <a:gd name="T1" fmla="*/ 0 h 500"/>
                  <a:gd name="T2" fmla="*/ 0 w 292"/>
                  <a:gd name="T3" fmla="*/ 500 h 500"/>
                  <a:gd name="T4" fmla="*/ 174 w 292"/>
                  <a:gd name="T5" fmla="*/ 385 h 500"/>
                  <a:gd name="T6" fmla="*/ 292 w 292"/>
                  <a:gd name="T7" fmla="*/ 0 h 500"/>
                </a:gdLst>
                <a:ahLst/>
                <a:cxnLst>
                  <a:cxn ang="0">
                    <a:pos x="T0" y="T1"/>
                  </a:cxn>
                  <a:cxn ang="0">
                    <a:pos x="T2" y="T3"/>
                  </a:cxn>
                  <a:cxn ang="0">
                    <a:pos x="T4" y="T5"/>
                  </a:cxn>
                  <a:cxn ang="0">
                    <a:pos x="T6" y="T7"/>
                  </a:cxn>
                </a:cxnLst>
                <a:rect l="0" t="0" r="r" b="b"/>
                <a:pathLst>
                  <a:path w="292" h="500">
                    <a:moveTo>
                      <a:pt x="292" y="0"/>
                    </a:moveTo>
                    <a:lnTo>
                      <a:pt x="0" y="500"/>
                    </a:lnTo>
                    <a:lnTo>
                      <a:pt x="174" y="385"/>
                    </a:lnTo>
                    <a:lnTo>
                      <a:pt x="292" y="0"/>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10" name="Freeform 242"/>
              <p:cNvSpPr>
                <a:spLocks/>
              </p:cNvSpPr>
              <p:nvPr/>
            </p:nvSpPr>
            <p:spPr bwMode="auto">
              <a:xfrm>
                <a:off x="7450494" y="1673816"/>
                <a:ext cx="267433" cy="307186"/>
              </a:xfrm>
              <a:custGeom>
                <a:avLst/>
                <a:gdLst>
                  <a:gd name="T0" fmla="*/ 0 w 222"/>
                  <a:gd name="T1" fmla="*/ 0 h 255"/>
                  <a:gd name="T2" fmla="*/ 19 w 222"/>
                  <a:gd name="T3" fmla="*/ 255 h 255"/>
                  <a:gd name="T4" fmla="*/ 222 w 222"/>
                  <a:gd name="T5" fmla="*/ 64 h 255"/>
                  <a:gd name="T6" fmla="*/ 0 w 222"/>
                  <a:gd name="T7" fmla="*/ 0 h 255"/>
                </a:gdLst>
                <a:ahLst/>
                <a:cxnLst>
                  <a:cxn ang="0">
                    <a:pos x="T0" y="T1"/>
                  </a:cxn>
                  <a:cxn ang="0">
                    <a:pos x="T2" y="T3"/>
                  </a:cxn>
                  <a:cxn ang="0">
                    <a:pos x="T4" y="T5"/>
                  </a:cxn>
                  <a:cxn ang="0">
                    <a:pos x="T6" y="T7"/>
                  </a:cxn>
                </a:cxnLst>
                <a:rect l="0" t="0" r="r" b="b"/>
                <a:pathLst>
                  <a:path w="222" h="255">
                    <a:moveTo>
                      <a:pt x="0" y="0"/>
                    </a:moveTo>
                    <a:lnTo>
                      <a:pt x="19" y="255"/>
                    </a:lnTo>
                    <a:lnTo>
                      <a:pt x="222" y="64"/>
                    </a:lnTo>
                    <a:lnTo>
                      <a:pt x="0" y="0"/>
                    </a:lnTo>
                    <a:close/>
                  </a:path>
                </a:pathLst>
              </a:custGeom>
              <a:solidFill>
                <a:srgbClr val="B6AB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11" name="Freeform 243"/>
              <p:cNvSpPr>
                <a:spLocks/>
              </p:cNvSpPr>
              <p:nvPr/>
            </p:nvSpPr>
            <p:spPr bwMode="auto">
              <a:xfrm>
                <a:off x="7216720" y="1667853"/>
                <a:ext cx="304778" cy="591484"/>
              </a:xfrm>
              <a:custGeom>
                <a:avLst/>
                <a:gdLst>
                  <a:gd name="T0" fmla="*/ 0 w 253"/>
                  <a:gd name="T1" fmla="*/ 265 h 491"/>
                  <a:gd name="T2" fmla="*/ 201 w 253"/>
                  <a:gd name="T3" fmla="*/ 0 h 491"/>
                  <a:gd name="T4" fmla="*/ 253 w 253"/>
                  <a:gd name="T5" fmla="*/ 95 h 491"/>
                  <a:gd name="T6" fmla="*/ 229 w 253"/>
                  <a:gd name="T7" fmla="*/ 251 h 491"/>
                  <a:gd name="T8" fmla="*/ 109 w 253"/>
                  <a:gd name="T9" fmla="*/ 491 h 491"/>
                  <a:gd name="T10" fmla="*/ 0 w 253"/>
                  <a:gd name="T11" fmla="*/ 265 h 491"/>
                </a:gdLst>
                <a:ahLst/>
                <a:cxnLst>
                  <a:cxn ang="0">
                    <a:pos x="T0" y="T1"/>
                  </a:cxn>
                  <a:cxn ang="0">
                    <a:pos x="T2" y="T3"/>
                  </a:cxn>
                  <a:cxn ang="0">
                    <a:pos x="T4" y="T5"/>
                  </a:cxn>
                  <a:cxn ang="0">
                    <a:pos x="T6" y="T7"/>
                  </a:cxn>
                  <a:cxn ang="0">
                    <a:pos x="T8" y="T9"/>
                  </a:cxn>
                  <a:cxn ang="0">
                    <a:pos x="T10" y="T11"/>
                  </a:cxn>
                </a:cxnLst>
                <a:rect l="0" t="0" r="r" b="b"/>
                <a:pathLst>
                  <a:path w="253" h="491">
                    <a:moveTo>
                      <a:pt x="0" y="265"/>
                    </a:moveTo>
                    <a:lnTo>
                      <a:pt x="201" y="0"/>
                    </a:lnTo>
                    <a:lnTo>
                      <a:pt x="253" y="95"/>
                    </a:lnTo>
                    <a:lnTo>
                      <a:pt x="229" y="251"/>
                    </a:lnTo>
                    <a:lnTo>
                      <a:pt x="109" y="491"/>
                    </a:lnTo>
                    <a:lnTo>
                      <a:pt x="0" y="265"/>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12" name="Freeform 244"/>
              <p:cNvSpPr>
                <a:spLocks/>
              </p:cNvSpPr>
              <p:nvPr/>
            </p:nvSpPr>
            <p:spPr bwMode="auto">
              <a:xfrm>
                <a:off x="7487467" y="2222470"/>
                <a:ext cx="144558" cy="227679"/>
              </a:xfrm>
              <a:custGeom>
                <a:avLst/>
                <a:gdLst>
                  <a:gd name="T0" fmla="*/ 113 w 120"/>
                  <a:gd name="T1" fmla="*/ 189 h 189"/>
                  <a:gd name="T2" fmla="*/ 120 w 120"/>
                  <a:gd name="T3" fmla="*/ 78 h 189"/>
                  <a:gd name="T4" fmla="*/ 0 w 120"/>
                  <a:gd name="T5" fmla="*/ 0 h 189"/>
                  <a:gd name="T6" fmla="*/ 9 w 120"/>
                  <a:gd name="T7" fmla="*/ 135 h 189"/>
                  <a:gd name="T8" fmla="*/ 113 w 120"/>
                  <a:gd name="T9" fmla="*/ 189 h 189"/>
                </a:gdLst>
                <a:ahLst/>
                <a:cxnLst>
                  <a:cxn ang="0">
                    <a:pos x="T0" y="T1"/>
                  </a:cxn>
                  <a:cxn ang="0">
                    <a:pos x="T2" y="T3"/>
                  </a:cxn>
                  <a:cxn ang="0">
                    <a:pos x="T4" y="T5"/>
                  </a:cxn>
                  <a:cxn ang="0">
                    <a:pos x="T6" y="T7"/>
                  </a:cxn>
                  <a:cxn ang="0">
                    <a:pos x="T8" y="T9"/>
                  </a:cxn>
                </a:cxnLst>
                <a:rect l="0" t="0" r="r" b="b"/>
                <a:pathLst>
                  <a:path w="120" h="189">
                    <a:moveTo>
                      <a:pt x="113" y="189"/>
                    </a:moveTo>
                    <a:lnTo>
                      <a:pt x="120" y="78"/>
                    </a:lnTo>
                    <a:lnTo>
                      <a:pt x="0" y="0"/>
                    </a:lnTo>
                    <a:lnTo>
                      <a:pt x="9" y="135"/>
                    </a:lnTo>
                    <a:lnTo>
                      <a:pt x="113" y="189"/>
                    </a:lnTo>
                    <a:close/>
                  </a:path>
                </a:pathLst>
              </a:custGeom>
              <a:solidFill>
                <a:srgbClr val="7C7D8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13" name="Freeform 245"/>
              <p:cNvSpPr>
                <a:spLocks/>
              </p:cNvSpPr>
              <p:nvPr/>
            </p:nvSpPr>
            <p:spPr bwMode="auto">
              <a:xfrm>
                <a:off x="6848167" y="3384184"/>
                <a:ext cx="213224" cy="489088"/>
              </a:xfrm>
              <a:custGeom>
                <a:avLst/>
                <a:gdLst>
                  <a:gd name="T0" fmla="*/ 177 w 177"/>
                  <a:gd name="T1" fmla="*/ 382 h 406"/>
                  <a:gd name="T2" fmla="*/ 70 w 177"/>
                  <a:gd name="T3" fmla="*/ 406 h 406"/>
                  <a:gd name="T4" fmla="*/ 0 w 177"/>
                  <a:gd name="T5" fmla="*/ 28 h 406"/>
                  <a:gd name="T6" fmla="*/ 99 w 177"/>
                  <a:gd name="T7" fmla="*/ 0 h 406"/>
                  <a:gd name="T8" fmla="*/ 170 w 177"/>
                  <a:gd name="T9" fmla="*/ 35 h 406"/>
                  <a:gd name="T10" fmla="*/ 177 w 177"/>
                  <a:gd name="T11" fmla="*/ 382 h 406"/>
                </a:gdLst>
                <a:ahLst/>
                <a:cxnLst>
                  <a:cxn ang="0">
                    <a:pos x="T0" y="T1"/>
                  </a:cxn>
                  <a:cxn ang="0">
                    <a:pos x="T2" y="T3"/>
                  </a:cxn>
                  <a:cxn ang="0">
                    <a:pos x="T4" y="T5"/>
                  </a:cxn>
                  <a:cxn ang="0">
                    <a:pos x="T6" y="T7"/>
                  </a:cxn>
                  <a:cxn ang="0">
                    <a:pos x="T8" y="T9"/>
                  </a:cxn>
                  <a:cxn ang="0">
                    <a:pos x="T10" y="T11"/>
                  </a:cxn>
                </a:cxnLst>
                <a:rect l="0" t="0" r="r" b="b"/>
                <a:pathLst>
                  <a:path w="177" h="406">
                    <a:moveTo>
                      <a:pt x="177" y="382"/>
                    </a:moveTo>
                    <a:lnTo>
                      <a:pt x="70" y="406"/>
                    </a:lnTo>
                    <a:lnTo>
                      <a:pt x="0" y="28"/>
                    </a:lnTo>
                    <a:lnTo>
                      <a:pt x="99" y="0"/>
                    </a:lnTo>
                    <a:lnTo>
                      <a:pt x="170" y="35"/>
                    </a:lnTo>
                    <a:lnTo>
                      <a:pt x="177" y="382"/>
                    </a:lnTo>
                    <a:close/>
                  </a:path>
                </a:pathLst>
              </a:custGeom>
              <a:solidFill>
                <a:srgbClr val="6D69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14" name="Freeform 246"/>
              <p:cNvSpPr>
                <a:spLocks/>
              </p:cNvSpPr>
              <p:nvPr/>
            </p:nvSpPr>
            <p:spPr bwMode="auto">
              <a:xfrm>
                <a:off x="7059280" y="3831456"/>
                <a:ext cx="201177" cy="233703"/>
              </a:xfrm>
              <a:custGeom>
                <a:avLst/>
                <a:gdLst>
                  <a:gd name="T0" fmla="*/ 6 w 71"/>
                  <a:gd name="T1" fmla="*/ 82 h 82"/>
                  <a:gd name="T2" fmla="*/ 71 w 71"/>
                  <a:gd name="T3" fmla="*/ 62 h 82"/>
                  <a:gd name="T4" fmla="*/ 39 w 71"/>
                  <a:gd name="T5" fmla="*/ 0 h 82"/>
                  <a:gd name="T6" fmla="*/ 0 w 71"/>
                  <a:gd name="T7" fmla="*/ 3 h 82"/>
                  <a:gd name="T8" fmla="*/ 6 w 71"/>
                  <a:gd name="T9" fmla="*/ 82 h 82"/>
                </a:gdLst>
                <a:ahLst/>
                <a:cxnLst>
                  <a:cxn ang="0">
                    <a:pos x="T0" y="T1"/>
                  </a:cxn>
                  <a:cxn ang="0">
                    <a:pos x="T2" y="T3"/>
                  </a:cxn>
                  <a:cxn ang="0">
                    <a:pos x="T4" y="T5"/>
                  </a:cxn>
                  <a:cxn ang="0">
                    <a:pos x="T6" y="T7"/>
                  </a:cxn>
                  <a:cxn ang="0">
                    <a:pos x="T8" y="T9"/>
                  </a:cxn>
                </a:cxnLst>
                <a:rect l="0" t="0" r="r" b="b"/>
                <a:pathLst>
                  <a:path w="71" h="82">
                    <a:moveTo>
                      <a:pt x="6" y="82"/>
                    </a:moveTo>
                    <a:cubicBezTo>
                      <a:pt x="6" y="82"/>
                      <a:pt x="71" y="64"/>
                      <a:pt x="71" y="62"/>
                    </a:cubicBezTo>
                    <a:cubicBezTo>
                      <a:pt x="71" y="60"/>
                      <a:pt x="39" y="0"/>
                      <a:pt x="39" y="0"/>
                    </a:cubicBezTo>
                    <a:cubicBezTo>
                      <a:pt x="0" y="3"/>
                      <a:pt x="0" y="3"/>
                      <a:pt x="0" y="3"/>
                    </a:cubicBezTo>
                    <a:lnTo>
                      <a:pt x="6" y="82"/>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15" name="Freeform 247"/>
              <p:cNvSpPr>
                <a:spLocks/>
              </p:cNvSpPr>
              <p:nvPr/>
            </p:nvSpPr>
            <p:spPr bwMode="auto">
              <a:xfrm>
                <a:off x="6931659" y="3839805"/>
                <a:ext cx="145763" cy="225270"/>
              </a:xfrm>
              <a:custGeom>
                <a:avLst/>
                <a:gdLst>
                  <a:gd name="T0" fmla="*/ 0 w 121"/>
                  <a:gd name="T1" fmla="*/ 24 h 187"/>
                  <a:gd name="T2" fmla="*/ 121 w 121"/>
                  <a:gd name="T3" fmla="*/ 187 h 187"/>
                  <a:gd name="T4" fmla="*/ 107 w 121"/>
                  <a:gd name="T5" fmla="*/ 0 h 187"/>
                  <a:gd name="T6" fmla="*/ 0 w 121"/>
                  <a:gd name="T7" fmla="*/ 24 h 187"/>
                </a:gdLst>
                <a:ahLst/>
                <a:cxnLst>
                  <a:cxn ang="0">
                    <a:pos x="T0" y="T1"/>
                  </a:cxn>
                  <a:cxn ang="0">
                    <a:pos x="T2" y="T3"/>
                  </a:cxn>
                  <a:cxn ang="0">
                    <a:pos x="T4" y="T5"/>
                  </a:cxn>
                  <a:cxn ang="0">
                    <a:pos x="T6" y="T7"/>
                  </a:cxn>
                </a:cxnLst>
                <a:rect l="0" t="0" r="r" b="b"/>
                <a:pathLst>
                  <a:path w="121" h="187">
                    <a:moveTo>
                      <a:pt x="0" y="24"/>
                    </a:moveTo>
                    <a:lnTo>
                      <a:pt x="121" y="187"/>
                    </a:lnTo>
                    <a:lnTo>
                      <a:pt x="107" y="0"/>
                    </a:lnTo>
                    <a:lnTo>
                      <a:pt x="0" y="24"/>
                    </a:lnTo>
                    <a:close/>
                  </a:path>
                </a:pathLst>
              </a:custGeom>
              <a:solidFill>
                <a:srgbClr val="707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16" name="Freeform 248"/>
              <p:cNvSpPr>
                <a:spLocks/>
              </p:cNvSpPr>
              <p:nvPr/>
            </p:nvSpPr>
            <p:spPr bwMode="auto">
              <a:xfrm>
                <a:off x="7075977" y="4006785"/>
                <a:ext cx="246954" cy="340916"/>
              </a:xfrm>
              <a:custGeom>
                <a:avLst/>
                <a:gdLst>
                  <a:gd name="T0" fmla="*/ 92 w 205"/>
                  <a:gd name="T1" fmla="*/ 283 h 283"/>
                  <a:gd name="T2" fmla="*/ 205 w 205"/>
                  <a:gd name="T3" fmla="*/ 224 h 283"/>
                  <a:gd name="T4" fmla="*/ 153 w 205"/>
                  <a:gd name="T5" fmla="*/ 0 h 283"/>
                  <a:gd name="T6" fmla="*/ 0 w 205"/>
                  <a:gd name="T7" fmla="*/ 47 h 283"/>
                  <a:gd name="T8" fmla="*/ 92 w 205"/>
                  <a:gd name="T9" fmla="*/ 283 h 283"/>
                </a:gdLst>
                <a:ahLst/>
                <a:cxnLst>
                  <a:cxn ang="0">
                    <a:pos x="T0" y="T1"/>
                  </a:cxn>
                  <a:cxn ang="0">
                    <a:pos x="T2" y="T3"/>
                  </a:cxn>
                  <a:cxn ang="0">
                    <a:pos x="T4" y="T5"/>
                  </a:cxn>
                  <a:cxn ang="0">
                    <a:pos x="T6" y="T7"/>
                  </a:cxn>
                  <a:cxn ang="0">
                    <a:pos x="T8" y="T9"/>
                  </a:cxn>
                </a:cxnLst>
                <a:rect l="0" t="0" r="r" b="b"/>
                <a:pathLst>
                  <a:path w="205" h="283">
                    <a:moveTo>
                      <a:pt x="92" y="283"/>
                    </a:moveTo>
                    <a:lnTo>
                      <a:pt x="205" y="224"/>
                    </a:lnTo>
                    <a:lnTo>
                      <a:pt x="153" y="0"/>
                    </a:lnTo>
                    <a:lnTo>
                      <a:pt x="0" y="47"/>
                    </a:lnTo>
                    <a:lnTo>
                      <a:pt x="92" y="283"/>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17" name="Freeform 249"/>
              <p:cNvSpPr>
                <a:spLocks/>
              </p:cNvSpPr>
              <p:nvPr/>
            </p:nvSpPr>
            <p:spPr bwMode="auto">
              <a:xfrm>
                <a:off x="6931658" y="3868429"/>
                <a:ext cx="256592" cy="480656"/>
              </a:xfrm>
              <a:custGeom>
                <a:avLst/>
                <a:gdLst>
                  <a:gd name="T0" fmla="*/ 0 w 213"/>
                  <a:gd name="T1" fmla="*/ 0 h 399"/>
                  <a:gd name="T2" fmla="*/ 213 w 213"/>
                  <a:gd name="T3" fmla="*/ 399 h 399"/>
                  <a:gd name="T4" fmla="*/ 121 w 213"/>
                  <a:gd name="T5" fmla="*/ 163 h 399"/>
                  <a:gd name="T6" fmla="*/ 0 w 213"/>
                  <a:gd name="T7" fmla="*/ 0 h 399"/>
                </a:gdLst>
                <a:ahLst/>
                <a:cxnLst>
                  <a:cxn ang="0">
                    <a:pos x="T0" y="T1"/>
                  </a:cxn>
                  <a:cxn ang="0">
                    <a:pos x="T2" y="T3"/>
                  </a:cxn>
                  <a:cxn ang="0">
                    <a:pos x="T4" y="T5"/>
                  </a:cxn>
                  <a:cxn ang="0">
                    <a:pos x="T6" y="T7"/>
                  </a:cxn>
                </a:cxnLst>
                <a:rect l="0" t="0" r="r" b="b"/>
                <a:pathLst>
                  <a:path w="213" h="399">
                    <a:moveTo>
                      <a:pt x="0" y="0"/>
                    </a:moveTo>
                    <a:lnTo>
                      <a:pt x="213" y="399"/>
                    </a:lnTo>
                    <a:lnTo>
                      <a:pt x="121" y="163"/>
                    </a:lnTo>
                    <a:lnTo>
                      <a:pt x="0" y="0"/>
                    </a:lnTo>
                    <a:close/>
                  </a:path>
                </a:pathLst>
              </a:custGeom>
              <a:solidFill>
                <a:srgbClr val="5858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18" name="Freeform 250"/>
              <p:cNvSpPr>
                <a:spLocks/>
              </p:cNvSpPr>
              <p:nvPr/>
            </p:nvSpPr>
            <p:spPr bwMode="auto">
              <a:xfrm>
                <a:off x="7185709" y="4273956"/>
                <a:ext cx="455359" cy="631238"/>
              </a:xfrm>
              <a:custGeom>
                <a:avLst/>
                <a:gdLst>
                  <a:gd name="T0" fmla="*/ 160 w 160"/>
                  <a:gd name="T1" fmla="*/ 222 h 222"/>
                  <a:gd name="T2" fmla="*/ 48 w 160"/>
                  <a:gd name="T3" fmla="*/ 0 h 222"/>
                  <a:gd name="T4" fmla="*/ 0 w 160"/>
                  <a:gd name="T5" fmla="*/ 25 h 222"/>
                  <a:gd name="T6" fmla="*/ 160 w 160"/>
                  <a:gd name="T7" fmla="*/ 222 h 222"/>
                </a:gdLst>
                <a:ahLst/>
                <a:cxnLst>
                  <a:cxn ang="0">
                    <a:pos x="T0" y="T1"/>
                  </a:cxn>
                  <a:cxn ang="0">
                    <a:pos x="T2" y="T3"/>
                  </a:cxn>
                  <a:cxn ang="0">
                    <a:pos x="T4" y="T5"/>
                  </a:cxn>
                  <a:cxn ang="0">
                    <a:pos x="T6" y="T7"/>
                  </a:cxn>
                </a:cxnLst>
                <a:rect l="0" t="0" r="r" b="b"/>
                <a:pathLst>
                  <a:path w="160" h="222">
                    <a:moveTo>
                      <a:pt x="160" y="222"/>
                    </a:moveTo>
                    <a:cubicBezTo>
                      <a:pt x="157" y="217"/>
                      <a:pt x="48" y="0"/>
                      <a:pt x="48" y="0"/>
                    </a:cubicBezTo>
                    <a:cubicBezTo>
                      <a:pt x="0" y="25"/>
                      <a:pt x="0" y="25"/>
                      <a:pt x="0" y="25"/>
                    </a:cubicBezTo>
                    <a:lnTo>
                      <a:pt x="160" y="222"/>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19" name="Freeform 251"/>
              <p:cNvSpPr>
                <a:spLocks/>
              </p:cNvSpPr>
              <p:nvPr/>
            </p:nvSpPr>
            <p:spPr bwMode="auto">
              <a:xfrm>
                <a:off x="7673532" y="2248709"/>
                <a:ext cx="124080" cy="116852"/>
              </a:xfrm>
              <a:custGeom>
                <a:avLst/>
                <a:gdLst>
                  <a:gd name="T0" fmla="*/ 0 w 103"/>
                  <a:gd name="T1" fmla="*/ 16 h 97"/>
                  <a:gd name="T2" fmla="*/ 103 w 103"/>
                  <a:gd name="T3" fmla="*/ 97 h 97"/>
                  <a:gd name="T4" fmla="*/ 89 w 103"/>
                  <a:gd name="T5" fmla="*/ 0 h 97"/>
                  <a:gd name="T6" fmla="*/ 0 w 103"/>
                  <a:gd name="T7" fmla="*/ 16 h 97"/>
                </a:gdLst>
                <a:ahLst/>
                <a:cxnLst>
                  <a:cxn ang="0">
                    <a:pos x="T0" y="T1"/>
                  </a:cxn>
                  <a:cxn ang="0">
                    <a:pos x="T2" y="T3"/>
                  </a:cxn>
                  <a:cxn ang="0">
                    <a:pos x="T4" y="T5"/>
                  </a:cxn>
                  <a:cxn ang="0">
                    <a:pos x="T6" y="T7"/>
                  </a:cxn>
                </a:cxnLst>
                <a:rect l="0" t="0" r="r" b="b"/>
                <a:pathLst>
                  <a:path w="103" h="97">
                    <a:moveTo>
                      <a:pt x="0" y="16"/>
                    </a:moveTo>
                    <a:lnTo>
                      <a:pt x="103" y="97"/>
                    </a:lnTo>
                    <a:lnTo>
                      <a:pt x="89" y="0"/>
                    </a:lnTo>
                    <a:lnTo>
                      <a:pt x="0" y="16"/>
                    </a:lnTo>
                    <a:close/>
                  </a:path>
                </a:pathLst>
              </a:custGeom>
              <a:solidFill>
                <a:srgbClr val="7C7D8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20" name="Freeform 252"/>
              <p:cNvSpPr>
                <a:spLocks/>
              </p:cNvSpPr>
              <p:nvPr/>
            </p:nvSpPr>
            <p:spPr bwMode="auto">
              <a:xfrm>
                <a:off x="8008689" y="3132519"/>
                <a:ext cx="125283" cy="179493"/>
              </a:xfrm>
              <a:custGeom>
                <a:avLst/>
                <a:gdLst>
                  <a:gd name="T0" fmla="*/ 18 w 44"/>
                  <a:gd name="T1" fmla="*/ 0 h 63"/>
                  <a:gd name="T2" fmla="*/ 1 w 44"/>
                  <a:gd name="T3" fmla="*/ 62 h 63"/>
                  <a:gd name="T4" fmla="*/ 44 w 44"/>
                  <a:gd name="T5" fmla="*/ 45 h 63"/>
                  <a:gd name="T6" fmla="*/ 18 w 44"/>
                  <a:gd name="T7" fmla="*/ 0 h 63"/>
                </a:gdLst>
                <a:ahLst/>
                <a:cxnLst>
                  <a:cxn ang="0">
                    <a:pos x="T0" y="T1"/>
                  </a:cxn>
                  <a:cxn ang="0">
                    <a:pos x="T2" y="T3"/>
                  </a:cxn>
                  <a:cxn ang="0">
                    <a:pos x="T4" y="T5"/>
                  </a:cxn>
                  <a:cxn ang="0">
                    <a:pos x="T6" y="T7"/>
                  </a:cxn>
                </a:cxnLst>
                <a:rect l="0" t="0" r="r" b="b"/>
                <a:pathLst>
                  <a:path w="44" h="63">
                    <a:moveTo>
                      <a:pt x="18" y="0"/>
                    </a:moveTo>
                    <a:cubicBezTo>
                      <a:pt x="18" y="0"/>
                      <a:pt x="0" y="63"/>
                      <a:pt x="1" y="62"/>
                    </a:cubicBezTo>
                    <a:cubicBezTo>
                      <a:pt x="2" y="61"/>
                      <a:pt x="44" y="46"/>
                      <a:pt x="44" y="45"/>
                    </a:cubicBezTo>
                    <a:cubicBezTo>
                      <a:pt x="44" y="44"/>
                      <a:pt x="18" y="0"/>
                      <a:pt x="18" y="0"/>
                    </a:cubicBezTo>
                    <a:close/>
                  </a:path>
                </a:pathLst>
              </a:custGeom>
              <a:solidFill>
                <a:srgbClr val="B9B19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21" name="Freeform 253"/>
              <p:cNvSpPr>
                <a:spLocks/>
              </p:cNvSpPr>
              <p:nvPr/>
            </p:nvSpPr>
            <p:spPr bwMode="auto">
              <a:xfrm>
                <a:off x="8011074" y="3260140"/>
                <a:ext cx="171061" cy="71075"/>
              </a:xfrm>
              <a:custGeom>
                <a:avLst/>
                <a:gdLst>
                  <a:gd name="T0" fmla="*/ 142 w 142"/>
                  <a:gd name="T1" fmla="*/ 35 h 59"/>
                  <a:gd name="T2" fmla="*/ 102 w 142"/>
                  <a:gd name="T3" fmla="*/ 0 h 59"/>
                  <a:gd name="T4" fmla="*/ 0 w 142"/>
                  <a:gd name="T5" fmla="*/ 40 h 59"/>
                  <a:gd name="T6" fmla="*/ 64 w 142"/>
                  <a:gd name="T7" fmla="*/ 59 h 59"/>
                  <a:gd name="T8" fmla="*/ 142 w 142"/>
                  <a:gd name="T9" fmla="*/ 35 h 59"/>
                </a:gdLst>
                <a:ahLst/>
                <a:cxnLst>
                  <a:cxn ang="0">
                    <a:pos x="T0" y="T1"/>
                  </a:cxn>
                  <a:cxn ang="0">
                    <a:pos x="T2" y="T3"/>
                  </a:cxn>
                  <a:cxn ang="0">
                    <a:pos x="T4" y="T5"/>
                  </a:cxn>
                  <a:cxn ang="0">
                    <a:pos x="T6" y="T7"/>
                  </a:cxn>
                  <a:cxn ang="0">
                    <a:pos x="T8" y="T9"/>
                  </a:cxn>
                </a:cxnLst>
                <a:rect l="0" t="0" r="r" b="b"/>
                <a:pathLst>
                  <a:path w="142" h="59">
                    <a:moveTo>
                      <a:pt x="142" y="35"/>
                    </a:moveTo>
                    <a:lnTo>
                      <a:pt x="102" y="0"/>
                    </a:lnTo>
                    <a:lnTo>
                      <a:pt x="0" y="40"/>
                    </a:lnTo>
                    <a:lnTo>
                      <a:pt x="64" y="59"/>
                    </a:lnTo>
                    <a:lnTo>
                      <a:pt x="142" y="35"/>
                    </a:lnTo>
                    <a:close/>
                  </a:path>
                </a:pathLst>
              </a:custGeom>
              <a:solidFill>
                <a:srgbClr val="40404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22" name="Freeform 254"/>
              <p:cNvSpPr>
                <a:spLocks/>
              </p:cNvSpPr>
              <p:nvPr/>
            </p:nvSpPr>
            <p:spPr bwMode="auto">
              <a:xfrm>
                <a:off x="8058783" y="3132519"/>
                <a:ext cx="122875" cy="171061"/>
              </a:xfrm>
              <a:custGeom>
                <a:avLst/>
                <a:gdLst>
                  <a:gd name="T0" fmla="*/ 0 w 102"/>
                  <a:gd name="T1" fmla="*/ 0 h 142"/>
                  <a:gd name="T2" fmla="*/ 62 w 102"/>
                  <a:gd name="T3" fmla="*/ 107 h 142"/>
                  <a:gd name="T4" fmla="*/ 102 w 102"/>
                  <a:gd name="T5" fmla="*/ 142 h 142"/>
                  <a:gd name="T6" fmla="*/ 85 w 102"/>
                  <a:gd name="T7" fmla="*/ 12 h 142"/>
                  <a:gd name="T8" fmla="*/ 0 w 102"/>
                  <a:gd name="T9" fmla="*/ 0 h 142"/>
                </a:gdLst>
                <a:ahLst/>
                <a:cxnLst>
                  <a:cxn ang="0">
                    <a:pos x="T0" y="T1"/>
                  </a:cxn>
                  <a:cxn ang="0">
                    <a:pos x="T2" y="T3"/>
                  </a:cxn>
                  <a:cxn ang="0">
                    <a:pos x="T4" y="T5"/>
                  </a:cxn>
                  <a:cxn ang="0">
                    <a:pos x="T6" y="T7"/>
                  </a:cxn>
                  <a:cxn ang="0">
                    <a:pos x="T8" y="T9"/>
                  </a:cxn>
                </a:cxnLst>
                <a:rect l="0" t="0" r="r" b="b"/>
                <a:pathLst>
                  <a:path w="102" h="142">
                    <a:moveTo>
                      <a:pt x="0" y="0"/>
                    </a:moveTo>
                    <a:lnTo>
                      <a:pt x="62" y="107"/>
                    </a:lnTo>
                    <a:lnTo>
                      <a:pt x="102" y="142"/>
                    </a:lnTo>
                    <a:lnTo>
                      <a:pt x="85" y="12"/>
                    </a:lnTo>
                    <a:lnTo>
                      <a:pt x="0" y="0"/>
                    </a:lnTo>
                    <a:close/>
                  </a:path>
                </a:pathLst>
              </a:custGeom>
              <a:solidFill>
                <a:srgbClr val="6D69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23" name="Freeform 255"/>
              <p:cNvSpPr>
                <a:spLocks/>
              </p:cNvSpPr>
              <p:nvPr/>
            </p:nvSpPr>
            <p:spPr bwMode="auto">
              <a:xfrm>
                <a:off x="7932353" y="3119398"/>
                <a:ext cx="116852" cy="87940"/>
              </a:xfrm>
              <a:custGeom>
                <a:avLst/>
                <a:gdLst>
                  <a:gd name="T0" fmla="*/ 0 w 97"/>
                  <a:gd name="T1" fmla="*/ 37 h 73"/>
                  <a:gd name="T2" fmla="*/ 7 w 97"/>
                  <a:gd name="T3" fmla="*/ 73 h 73"/>
                  <a:gd name="T4" fmla="*/ 97 w 97"/>
                  <a:gd name="T5" fmla="*/ 33 h 73"/>
                  <a:gd name="T6" fmla="*/ 90 w 97"/>
                  <a:gd name="T7" fmla="*/ 0 h 73"/>
                  <a:gd name="T8" fmla="*/ 0 w 97"/>
                  <a:gd name="T9" fmla="*/ 37 h 73"/>
                </a:gdLst>
                <a:ahLst/>
                <a:cxnLst>
                  <a:cxn ang="0">
                    <a:pos x="T0" y="T1"/>
                  </a:cxn>
                  <a:cxn ang="0">
                    <a:pos x="T2" y="T3"/>
                  </a:cxn>
                  <a:cxn ang="0">
                    <a:pos x="T4" y="T5"/>
                  </a:cxn>
                  <a:cxn ang="0">
                    <a:pos x="T6" y="T7"/>
                  </a:cxn>
                  <a:cxn ang="0">
                    <a:pos x="T8" y="T9"/>
                  </a:cxn>
                </a:cxnLst>
                <a:rect l="0" t="0" r="r" b="b"/>
                <a:pathLst>
                  <a:path w="97" h="73">
                    <a:moveTo>
                      <a:pt x="0" y="37"/>
                    </a:moveTo>
                    <a:lnTo>
                      <a:pt x="7" y="73"/>
                    </a:lnTo>
                    <a:lnTo>
                      <a:pt x="97" y="33"/>
                    </a:lnTo>
                    <a:lnTo>
                      <a:pt x="90" y="0"/>
                    </a:lnTo>
                    <a:lnTo>
                      <a:pt x="0" y="37"/>
                    </a:lnTo>
                    <a:close/>
                  </a:path>
                </a:pathLst>
              </a:custGeom>
              <a:solidFill>
                <a:srgbClr val="707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24" name="Freeform 256"/>
              <p:cNvSpPr>
                <a:spLocks/>
              </p:cNvSpPr>
              <p:nvPr/>
            </p:nvSpPr>
            <p:spPr bwMode="auto">
              <a:xfrm>
                <a:off x="8039700" y="2854613"/>
                <a:ext cx="142149" cy="307186"/>
              </a:xfrm>
              <a:custGeom>
                <a:avLst/>
                <a:gdLst>
                  <a:gd name="T0" fmla="*/ 111 w 118"/>
                  <a:gd name="T1" fmla="*/ 0 h 255"/>
                  <a:gd name="T2" fmla="*/ 118 w 118"/>
                  <a:gd name="T3" fmla="*/ 40 h 255"/>
                  <a:gd name="T4" fmla="*/ 7 w 118"/>
                  <a:gd name="T5" fmla="*/ 255 h 255"/>
                  <a:gd name="T6" fmla="*/ 0 w 118"/>
                  <a:gd name="T7" fmla="*/ 222 h 255"/>
                  <a:gd name="T8" fmla="*/ 111 w 118"/>
                  <a:gd name="T9" fmla="*/ 0 h 255"/>
                </a:gdLst>
                <a:ahLst/>
                <a:cxnLst>
                  <a:cxn ang="0">
                    <a:pos x="T0" y="T1"/>
                  </a:cxn>
                  <a:cxn ang="0">
                    <a:pos x="T2" y="T3"/>
                  </a:cxn>
                  <a:cxn ang="0">
                    <a:pos x="T4" y="T5"/>
                  </a:cxn>
                  <a:cxn ang="0">
                    <a:pos x="T6" y="T7"/>
                  </a:cxn>
                  <a:cxn ang="0">
                    <a:pos x="T8" y="T9"/>
                  </a:cxn>
                </a:cxnLst>
                <a:rect l="0" t="0" r="r" b="b"/>
                <a:pathLst>
                  <a:path w="118" h="255">
                    <a:moveTo>
                      <a:pt x="111" y="0"/>
                    </a:moveTo>
                    <a:lnTo>
                      <a:pt x="118" y="40"/>
                    </a:lnTo>
                    <a:lnTo>
                      <a:pt x="7" y="255"/>
                    </a:lnTo>
                    <a:lnTo>
                      <a:pt x="0" y="222"/>
                    </a:lnTo>
                    <a:lnTo>
                      <a:pt x="111"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25" name="Freeform 257"/>
              <p:cNvSpPr>
                <a:spLocks/>
              </p:cNvSpPr>
              <p:nvPr/>
            </p:nvSpPr>
            <p:spPr bwMode="auto">
              <a:xfrm>
                <a:off x="8172092" y="2577902"/>
                <a:ext cx="312005" cy="327665"/>
              </a:xfrm>
              <a:custGeom>
                <a:avLst/>
                <a:gdLst>
                  <a:gd name="T0" fmla="*/ 252 w 259"/>
                  <a:gd name="T1" fmla="*/ 0 h 272"/>
                  <a:gd name="T2" fmla="*/ 259 w 259"/>
                  <a:gd name="T3" fmla="*/ 31 h 272"/>
                  <a:gd name="T4" fmla="*/ 7 w 259"/>
                  <a:gd name="T5" fmla="*/ 272 h 272"/>
                  <a:gd name="T6" fmla="*/ 0 w 259"/>
                  <a:gd name="T7" fmla="*/ 232 h 272"/>
                  <a:gd name="T8" fmla="*/ 252 w 259"/>
                  <a:gd name="T9" fmla="*/ 0 h 272"/>
                </a:gdLst>
                <a:ahLst/>
                <a:cxnLst>
                  <a:cxn ang="0">
                    <a:pos x="T0" y="T1"/>
                  </a:cxn>
                  <a:cxn ang="0">
                    <a:pos x="T2" y="T3"/>
                  </a:cxn>
                  <a:cxn ang="0">
                    <a:pos x="T4" y="T5"/>
                  </a:cxn>
                  <a:cxn ang="0">
                    <a:pos x="T6" y="T7"/>
                  </a:cxn>
                  <a:cxn ang="0">
                    <a:pos x="T8" y="T9"/>
                  </a:cxn>
                </a:cxnLst>
                <a:rect l="0" t="0" r="r" b="b"/>
                <a:pathLst>
                  <a:path w="259" h="272">
                    <a:moveTo>
                      <a:pt x="252" y="0"/>
                    </a:moveTo>
                    <a:lnTo>
                      <a:pt x="259" y="31"/>
                    </a:lnTo>
                    <a:lnTo>
                      <a:pt x="7" y="272"/>
                    </a:lnTo>
                    <a:lnTo>
                      <a:pt x="0" y="232"/>
                    </a:lnTo>
                    <a:lnTo>
                      <a:pt x="252"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26" name="Freeform 258"/>
              <p:cNvSpPr>
                <a:spLocks/>
              </p:cNvSpPr>
              <p:nvPr/>
            </p:nvSpPr>
            <p:spPr bwMode="auto">
              <a:xfrm>
                <a:off x="8472659" y="2577902"/>
                <a:ext cx="222861" cy="37345"/>
              </a:xfrm>
              <a:custGeom>
                <a:avLst/>
                <a:gdLst>
                  <a:gd name="T0" fmla="*/ 185 w 185"/>
                  <a:gd name="T1" fmla="*/ 0 h 31"/>
                  <a:gd name="T2" fmla="*/ 175 w 185"/>
                  <a:gd name="T3" fmla="*/ 31 h 31"/>
                  <a:gd name="T4" fmla="*/ 7 w 185"/>
                  <a:gd name="T5" fmla="*/ 31 h 31"/>
                  <a:gd name="T6" fmla="*/ 0 w 185"/>
                  <a:gd name="T7" fmla="*/ 0 h 31"/>
                  <a:gd name="T8" fmla="*/ 185 w 185"/>
                  <a:gd name="T9" fmla="*/ 0 h 31"/>
                </a:gdLst>
                <a:ahLst/>
                <a:cxnLst>
                  <a:cxn ang="0">
                    <a:pos x="T0" y="T1"/>
                  </a:cxn>
                  <a:cxn ang="0">
                    <a:pos x="T2" y="T3"/>
                  </a:cxn>
                  <a:cxn ang="0">
                    <a:pos x="T4" y="T5"/>
                  </a:cxn>
                  <a:cxn ang="0">
                    <a:pos x="T6" y="T7"/>
                  </a:cxn>
                  <a:cxn ang="0">
                    <a:pos x="T8" y="T9"/>
                  </a:cxn>
                </a:cxnLst>
                <a:rect l="0" t="0" r="r" b="b"/>
                <a:pathLst>
                  <a:path w="185" h="31">
                    <a:moveTo>
                      <a:pt x="185" y="0"/>
                    </a:moveTo>
                    <a:lnTo>
                      <a:pt x="175" y="31"/>
                    </a:lnTo>
                    <a:lnTo>
                      <a:pt x="7" y="31"/>
                    </a:lnTo>
                    <a:lnTo>
                      <a:pt x="0" y="0"/>
                    </a:lnTo>
                    <a:lnTo>
                      <a:pt x="185"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27" name="Freeform 259"/>
              <p:cNvSpPr>
                <a:spLocks/>
              </p:cNvSpPr>
              <p:nvPr/>
            </p:nvSpPr>
            <p:spPr bwMode="auto">
              <a:xfrm>
                <a:off x="8681385" y="2577901"/>
                <a:ext cx="102396" cy="346940"/>
              </a:xfrm>
              <a:custGeom>
                <a:avLst/>
                <a:gdLst>
                  <a:gd name="T0" fmla="*/ 85 w 85"/>
                  <a:gd name="T1" fmla="*/ 272 h 288"/>
                  <a:gd name="T2" fmla="*/ 66 w 85"/>
                  <a:gd name="T3" fmla="*/ 288 h 288"/>
                  <a:gd name="T4" fmla="*/ 0 w 85"/>
                  <a:gd name="T5" fmla="*/ 31 h 288"/>
                  <a:gd name="T6" fmla="*/ 10 w 85"/>
                  <a:gd name="T7" fmla="*/ 0 h 288"/>
                  <a:gd name="T8" fmla="*/ 85 w 85"/>
                  <a:gd name="T9" fmla="*/ 272 h 288"/>
                </a:gdLst>
                <a:ahLst/>
                <a:cxnLst>
                  <a:cxn ang="0">
                    <a:pos x="T0" y="T1"/>
                  </a:cxn>
                  <a:cxn ang="0">
                    <a:pos x="T2" y="T3"/>
                  </a:cxn>
                  <a:cxn ang="0">
                    <a:pos x="T4" y="T5"/>
                  </a:cxn>
                  <a:cxn ang="0">
                    <a:pos x="T6" y="T7"/>
                  </a:cxn>
                  <a:cxn ang="0">
                    <a:pos x="T8" y="T9"/>
                  </a:cxn>
                </a:cxnLst>
                <a:rect l="0" t="0" r="r" b="b"/>
                <a:pathLst>
                  <a:path w="85" h="288">
                    <a:moveTo>
                      <a:pt x="85" y="272"/>
                    </a:moveTo>
                    <a:lnTo>
                      <a:pt x="66" y="288"/>
                    </a:lnTo>
                    <a:lnTo>
                      <a:pt x="0" y="31"/>
                    </a:lnTo>
                    <a:lnTo>
                      <a:pt x="10" y="0"/>
                    </a:lnTo>
                    <a:lnTo>
                      <a:pt x="85" y="272"/>
                    </a:lnTo>
                    <a:close/>
                  </a:path>
                </a:pathLst>
              </a:custGeom>
              <a:solidFill>
                <a:srgbClr val="707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28" name="Freeform 260"/>
              <p:cNvSpPr>
                <a:spLocks/>
              </p:cNvSpPr>
              <p:nvPr/>
            </p:nvSpPr>
            <p:spPr bwMode="auto">
              <a:xfrm>
                <a:off x="8760105" y="2902323"/>
                <a:ext cx="185517" cy="33730"/>
              </a:xfrm>
              <a:custGeom>
                <a:avLst/>
                <a:gdLst>
                  <a:gd name="T0" fmla="*/ 154 w 154"/>
                  <a:gd name="T1" fmla="*/ 0 h 28"/>
                  <a:gd name="T2" fmla="*/ 144 w 154"/>
                  <a:gd name="T3" fmla="*/ 28 h 28"/>
                  <a:gd name="T4" fmla="*/ 0 w 154"/>
                  <a:gd name="T5" fmla="*/ 16 h 28"/>
                  <a:gd name="T6" fmla="*/ 19 w 154"/>
                  <a:gd name="T7" fmla="*/ 0 h 28"/>
                  <a:gd name="T8" fmla="*/ 154 w 154"/>
                  <a:gd name="T9" fmla="*/ 0 h 28"/>
                </a:gdLst>
                <a:ahLst/>
                <a:cxnLst>
                  <a:cxn ang="0">
                    <a:pos x="T0" y="T1"/>
                  </a:cxn>
                  <a:cxn ang="0">
                    <a:pos x="T2" y="T3"/>
                  </a:cxn>
                  <a:cxn ang="0">
                    <a:pos x="T4" y="T5"/>
                  </a:cxn>
                  <a:cxn ang="0">
                    <a:pos x="T6" y="T7"/>
                  </a:cxn>
                  <a:cxn ang="0">
                    <a:pos x="T8" y="T9"/>
                  </a:cxn>
                </a:cxnLst>
                <a:rect l="0" t="0" r="r" b="b"/>
                <a:pathLst>
                  <a:path w="154" h="28">
                    <a:moveTo>
                      <a:pt x="154" y="0"/>
                    </a:moveTo>
                    <a:lnTo>
                      <a:pt x="144" y="28"/>
                    </a:lnTo>
                    <a:lnTo>
                      <a:pt x="0" y="16"/>
                    </a:lnTo>
                    <a:lnTo>
                      <a:pt x="19" y="0"/>
                    </a:lnTo>
                    <a:lnTo>
                      <a:pt x="154" y="0"/>
                    </a:lnTo>
                    <a:close/>
                  </a:path>
                </a:pathLst>
              </a:custGeom>
              <a:solidFill>
                <a:srgbClr val="707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29" name="Freeform 261"/>
              <p:cNvSpPr>
                <a:spLocks/>
              </p:cNvSpPr>
              <p:nvPr/>
            </p:nvSpPr>
            <p:spPr bwMode="auto">
              <a:xfrm>
                <a:off x="8931858" y="2902323"/>
                <a:ext cx="139740" cy="401150"/>
              </a:xfrm>
              <a:custGeom>
                <a:avLst/>
                <a:gdLst>
                  <a:gd name="T0" fmla="*/ 29 w 116"/>
                  <a:gd name="T1" fmla="*/ 333 h 333"/>
                  <a:gd name="T2" fmla="*/ 116 w 116"/>
                  <a:gd name="T3" fmla="*/ 127 h 333"/>
                  <a:gd name="T4" fmla="*/ 10 w 116"/>
                  <a:gd name="T5" fmla="*/ 0 h 333"/>
                  <a:gd name="T6" fmla="*/ 0 w 116"/>
                  <a:gd name="T7" fmla="*/ 28 h 333"/>
                  <a:gd name="T8" fmla="*/ 29 w 116"/>
                  <a:gd name="T9" fmla="*/ 333 h 333"/>
                </a:gdLst>
                <a:ahLst/>
                <a:cxnLst>
                  <a:cxn ang="0">
                    <a:pos x="T0" y="T1"/>
                  </a:cxn>
                  <a:cxn ang="0">
                    <a:pos x="T2" y="T3"/>
                  </a:cxn>
                  <a:cxn ang="0">
                    <a:pos x="T4" y="T5"/>
                  </a:cxn>
                  <a:cxn ang="0">
                    <a:pos x="T6" y="T7"/>
                  </a:cxn>
                  <a:cxn ang="0">
                    <a:pos x="T8" y="T9"/>
                  </a:cxn>
                </a:cxnLst>
                <a:rect l="0" t="0" r="r" b="b"/>
                <a:pathLst>
                  <a:path w="116" h="333">
                    <a:moveTo>
                      <a:pt x="29" y="333"/>
                    </a:moveTo>
                    <a:lnTo>
                      <a:pt x="116" y="127"/>
                    </a:lnTo>
                    <a:lnTo>
                      <a:pt x="10" y="0"/>
                    </a:lnTo>
                    <a:lnTo>
                      <a:pt x="0" y="28"/>
                    </a:lnTo>
                    <a:lnTo>
                      <a:pt x="29" y="333"/>
                    </a:lnTo>
                    <a:close/>
                  </a:path>
                </a:pathLst>
              </a:custGeom>
              <a:solidFill>
                <a:srgbClr val="FFF9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30" name="Freeform 262"/>
              <p:cNvSpPr>
                <a:spLocks/>
              </p:cNvSpPr>
              <p:nvPr/>
            </p:nvSpPr>
            <p:spPr bwMode="auto">
              <a:xfrm>
                <a:off x="8966447" y="3299501"/>
                <a:ext cx="167447" cy="324051"/>
              </a:xfrm>
              <a:custGeom>
                <a:avLst/>
                <a:gdLst>
                  <a:gd name="T0" fmla="*/ 24 w 59"/>
                  <a:gd name="T1" fmla="*/ 114 h 114"/>
                  <a:gd name="T2" fmla="*/ 59 w 59"/>
                  <a:gd name="T3" fmla="*/ 83 h 114"/>
                  <a:gd name="T4" fmla="*/ 0 w 59"/>
                  <a:gd name="T5" fmla="*/ 0 h 114"/>
                  <a:gd name="T6" fmla="*/ 24 w 59"/>
                  <a:gd name="T7" fmla="*/ 114 h 114"/>
                </a:gdLst>
                <a:ahLst/>
                <a:cxnLst>
                  <a:cxn ang="0">
                    <a:pos x="T0" y="T1"/>
                  </a:cxn>
                  <a:cxn ang="0">
                    <a:pos x="T2" y="T3"/>
                  </a:cxn>
                  <a:cxn ang="0">
                    <a:pos x="T4" y="T5"/>
                  </a:cxn>
                  <a:cxn ang="0">
                    <a:pos x="T6" y="T7"/>
                  </a:cxn>
                </a:cxnLst>
                <a:rect l="0" t="0" r="r" b="b"/>
                <a:pathLst>
                  <a:path w="59" h="114">
                    <a:moveTo>
                      <a:pt x="24" y="114"/>
                    </a:moveTo>
                    <a:cubicBezTo>
                      <a:pt x="25" y="112"/>
                      <a:pt x="59" y="83"/>
                      <a:pt x="59" y="83"/>
                    </a:cubicBezTo>
                    <a:cubicBezTo>
                      <a:pt x="0" y="0"/>
                      <a:pt x="0" y="0"/>
                      <a:pt x="0" y="0"/>
                    </a:cubicBezTo>
                    <a:lnTo>
                      <a:pt x="24" y="114"/>
                    </a:lnTo>
                    <a:close/>
                  </a:path>
                </a:pathLst>
              </a:custGeom>
              <a:solidFill>
                <a:srgbClr val="FFF9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31" name="Freeform 263"/>
              <p:cNvSpPr>
                <a:spLocks/>
              </p:cNvSpPr>
              <p:nvPr/>
            </p:nvSpPr>
            <p:spPr bwMode="auto">
              <a:xfrm>
                <a:off x="8844788" y="3485566"/>
                <a:ext cx="373442" cy="591484"/>
              </a:xfrm>
              <a:custGeom>
                <a:avLst/>
                <a:gdLst>
                  <a:gd name="T0" fmla="*/ 241 w 310"/>
                  <a:gd name="T1" fmla="*/ 491 h 491"/>
                  <a:gd name="T2" fmla="*/ 147 w 310"/>
                  <a:gd name="T3" fmla="*/ 408 h 491"/>
                  <a:gd name="T4" fmla="*/ 0 w 310"/>
                  <a:gd name="T5" fmla="*/ 108 h 491"/>
                  <a:gd name="T6" fmla="*/ 2 w 310"/>
                  <a:gd name="T7" fmla="*/ 0 h 491"/>
                  <a:gd name="T8" fmla="*/ 194 w 310"/>
                  <a:gd name="T9" fmla="*/ 198 h 491"/>
                  <a:gd name="T10" fmla="*/ 300 w 310"/>
                  <a:gd name="T11" fmla="*/ 337 h 491"/>
                  <a:gd name="T12" fmla="*/ 310 w 310"/>
                  <a:gd name="T13" fmla="*/ 489 h 491"/>
                  <a:gd name="T14" fmla="*/ 241 w 310"/>
                  <a:gd name="T15" fmla="*/ 491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0" h="491">
                    <a:moveTo>
                      <a:pt x="241" y="491"/>
                    </a:moveTo>
                    <a:lnTo>
                      <a:pt x="147" y="408"/>
                    </a:lnTo>
                    <a:lnTo>
                      <a:pt x="0" y="108"/>
                    </a:lnTo>
                    <a:lnTo>
                      <a:pt x="2" y="0"/>
                    </a:lnTo>
                    <a:lnTo>
                      <a:pt x="194" y="198"/>
                    </a:lnTo>
                    <a:lnTo>
                      <a:pt x="300" y="337"/>
                    </a:lnTo>
                    <a:lnTo>
                      <a:pt x="310" y="489"/>
                    </a:lnTo>
                    <a:lnTo>
                      <a:pt x="241" y="491"/>
                    </a:lnTo>
                    <a:close/>
                  </a:path>
                </a:pathLst>
              </a:custGeom>
              <a:solidFill>
                <a:srgbClr val="D7CE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32" name="Freeform 264"/>
              <p:cNvSpPr>
                <a:spLocks/>
              </p:cNvSpPr>
              <p:nvPr/>
            </p:nvSpPr>
            <p:spPr bwMode="auto">
              <a:xfrm>
                <a:off x="9033240" y="3533275"/>
                <a:ext cx="125283" cy="181903"/>
              </a:xfrm>
              <a:custGeom>
                <a:avLst/>
                <a:gdLst>
                  <a:gd name="T0" fmla="*/ 104 w 104"/>
                  <a:gd name="T1" fmla="*/ 151 h 151"/>
                  <a:gd name="T2" fmla="*/ 83 w 104"/>
                  <a:gd name="T3" fmla="*/ 0 h 151"/>
                  <a:gd name="T4" fmla="*/ 0 w 104"/>
                  <a:gd name="T5" fmla="*/ 73 h 151"/>
                  <a:gd name="T6" fmla="*/ 104 w 104"/>
                  <a:gd name="T7" fmla="*/ 151 h 151"/>
                </a:gdLst>
                <a:ahLst/>
                <a:cxnLst>
                  <a:cxn ang="0">
                    <a:pos x="T0" y="T1"/>
                  </a:cxn>
                  <a:cxn ang="0">
                    <a:pos x="T2" y="T3"/>
                  </a:cxn>
                  <a:cxn ang="0">
                    <a:pos x="T4" y="T5"/>
                  </a:cxn>
                  <a:cxn ang="0">
                    <a:pos x="T6" y="T7"/>
                  </a:cxn>
                </a:cxnLst>
                <a:rect l="0" t="0" r="r" b="b"/>
                <a:pathLst>
                  <a:path w="104" h="151">
                    <a:moveTo>
                      <a:pt x="104" y="151"/>
                    </a:moveTo>
                    <a:lnTo>
                      <a:pt x="83" y="0"/>
                    </a:lnTo>
                    <a:lnTo>
                      <a:pt x="0" y="73"/>
                    </a:lnTo>
                    <a:lnTo>
                      <a:pt x="104" y="151"/>
                    </a:lnTo>
                    <a:close/>
                  </a:path>
                </a:pathLst>
              </a:custGeom>
              <a:solidFill>
                <a:srgbClr val="707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33" name="Freeform 265"/>
              <p:cNvSpPr>
                <a:spLocks/>
              </p:cNvSpPr>
              <p:nvPr/>
            </p:nvSpPr>
            <p:spPr bwMode="auto">
              <a:xfrm>
                <a:off x="8927087" y="2935718"/>
                <a:ext cx="39754" cy="446926"/>
              </a:xfrm>
              <a:custGeom>
                <a:avLst/>
                <a:gdLst>
                  <a:gd name="T0" fmla="*/ 4 w 33"/>
                  <a:gd name="T1" fmla="*/ 0 h 371"/>
                  <a:gd name="T2" fmla="*/ 0 w 33"/>
                  <a:gd name="T3" fmla="*/ 371 h 371"/>
                  <a:gd name="T4" fmla="*/ 33 w 33"/>
                  <a:gd name="T5" fmla="*/ 305 h 371"/>
                  <a:gd name="T6" fmla="*/ 4 w 33"/>
                  <a:gd name="T7" fmla="*/ 0 h 371"/>
                </a:gdLst>
                <a:ahLst/>
                <a:cxnLst>
                  <a:cxn ang="0">
                    <a:pos x="T0" y="T1"/>
                  </a:cxn>
                  <a:cxn ang="0">
                    <a:pos x="T2" y="T3"/>
                  </a:cxn>
                  <a:cxn ang="0">
                    <a:pos x="T4" y="T5"/>
                  </a:cxn>
                  <a:cxn ang="0">
                    <a:pos x="T6" y="T7"/>
                  </a:cxn>
                </a:cxnLst>
                <a:rect l="0" t="0" r="r" b="b"/>
                <a:pathLst>
                  <a:path w="33" h="371">
                    <a:moveTo>
                      <a:pt x="4" y="0"/>
                    </a:moveTo>
                    <a:lnTo>
                      <a:pt x="0" y="371"/>
                    </a:lnTo>
                    <a:lnTo>
                      <a:pt x="33" y="305"/>
                    </a:lnTo>
                    <a:lnTo>
                      <a:pt x="4" y="0"/>
                    </a:lnTo>
                    <a:close/>
                  </a:path>
                </a:pathLst>
              </a:custGeom>
              <a:solidFill>
                <a:srgbClr val="707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34" name="Freeform 266"/>
              <p:cNvSpPr>
                <a:spLocks/>
              </p:cNvSpPr>
              <p:nvPr/>
            </p:nvSpPr>
            <p:spPr bwMode="auto">
              <a:xfrm>
                <a:off x="8927087" y="3310235"/>
                <a:ext cx="107215" cy="313209"/>
              </a:xfrm>
              <a:custGeom>
                <a:avLst/>
                <a:gdLst>
                  <a:gd name="T0" fmla="*/ 89 w 89"/>
                  <a:gd name="T1" fmla="*/ 260 h 260"/>
                  <a:gd name="T2" fmla="*/ 0 w 89"/>
                  <a:gd name="T3" fmla="*/ 57 h 260"/>
                  <a:gd name="T4" fmla="*/ 33 w 89"/>
                  <a:gd name="T5" fmla="*/ 0 h 260"/>
                  <a:gd name="T6" fmla="*/ 89 w 89"/>
                  <a:gd name="T7" fmla="*/ 260 h 260"/>
                </a:gdLst>
                <a:ahLst/>
                <a:cxnLst>
                  <a:cxn ang="0">
                    <a:pos x="T0" y="T1"/>
                  </a:cxn>
                  <a:cxn ang="0">
                    <a:pos x="T2" y="T3"/>
                  </a:cxn>
                  <a:cxn ang="0">
                    <a:pos x="T4" y="T5"/>
                  </a:cxn>
                  <a:cxn ang="0">
                    <a:pos x="T6" y="T7"/>
                  </a:cxn>
                </a:cxnLst>
                <a:rect l="0" t="0" r="r" b="b"/>
                <a:pathLst>
                  <a:path w="89" h="260">
                    <a:moveTo>
                      <a:pt x="89" y="260"/>
                    </a:moveTo>
                    <a:lnTo>
                      <a:pt x="0" y="57"/>
                    </a:lnTo>
                    <a:lnTo>
                      <a:pt x="33" y="0"/>
                    </a:lnTo>
                    <a:lnTo>
                      <a:pt x="89" y="260"/>
                    </a:lnTo>
                    <a:close/>
                  </a:path>
                </a:pathLst>
              </a:custGeom>
              <a:solidFill>
                <a:srgbClr val="707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35" name="Freeform 267"/>
              <p:cNvSpPr>
                <a:spLocks/>
              </p:cNvSpPr>
              <p:nvPr/>
            </p:nvSpPr>
            <p:spPr bwMode="auto">
              <a:xfrm>
                <a:off x="9417297" y="3696677"/>
                <a:ext cx="351759" cy="352964"/>
              </a:xfrm>
              <a:custGeom>
                <a:avLst/>
                <a:gdLst>
                  <a:gd name="T0" fmla="*/ 0 w 124"/>
                  <a:gd name="T1" fmla="*/ 20 h 124"/>
                  <a:gd name="T2" fmla="*/ 13 w 124"/>
                  <a:gd name="T3" fmla="*/ 100 h 124"/>
                  <a:gd name="T4" fmla="*/ 122 w 124"/>
                  <a:gd name="T5" fmla="*/ 116 h 124"/>
                  <a:gd name="T6" fmla="*/ 70 w 124"/>
                  <a:gd name="T7" fmla="*/ 0 h 124"/>
                  <a:gd name="T8" fmla="*/ 0 w 124"/>
                  <a:gd name="T9" fmla="*/ 20 h 124"/>
                </a:gdLst>
                <a:ahLst/>
                <a:cxnLst>
                  <a:cxn ang="0">
                    <a:pos x="T0" y="T1"/>
                  </a:cxn>
                  <a:cxn ang="0">
                    <a:pos x="T2" y="T3"/>
                  </a:cxn>
                  <a:cxn ang="0">
                    <a:pos x="T4" y="T5"/>
                  </a:cxn>
                  <a:cxn ang="0">
                    <a:pos x="T6" y="T7"/>
                  </a:cxn>
                  <a:cxn ang="0">
                    <a:pos x="T8" y="T9"/>
                  </a:cxn>
                </a:cxnLst>
                <a:rect l="0" t="0" r="r" b="b"/>
                <a:pathLst>
                  <a:path w="124" h="124">
                    <a:moveTo>
                      <a:pt x="0" y="20"/>
                    </a:moveTo>
                    <a:cubicBezTo>
                      <a:pt x="13" y="100"/>
                      <a:pt x="13" y="100"/>
                      <a:pt x="13" y="100"/>
                    </a:cubicBezTo>
                    <a:cubicBezTo>
                      <a:pt x="13" y="100"/>
                      <a:pt x="124" y="124"/>
                      <a:pt x="122" y="116"/>
                    </a:cubicBezTo>
                    <a:cubicBezTo>
                      <a:pt x="120" y="108"/>
                      <a:pt x="70" y="0"/>
                      <a:pt x="70" y="0"/>
                    </a:cubicBezTo>
                    <a:lnTo>
                      <a:pt x="0" y="20"/>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36" name="Freeform 268"/>
              <p:cNvSpPr>
                <a:spLocks/>
              </p:cNvSpPr>
              <p:nvPr/>
            </p:nvSpPr>
            <p:spPr bwMode="auto">
              <a:xfrm>
                <a:off x="9614095" y="3508226"/>
                <a:ext cx="246954" cy="520410"/>
              </a:xfrm>
              <a:custGeom>
                <a:avLst/>
                <a:gdLst>
                  <a:gd name="T0" fmla="*/ 205 w 205"/>
                  <a:gd name="T1" fmla="*/ 255 h 432"/>
                  <a:gd name="T2" fmla="*/ 187 w 205"/>
                  <a:gd name="T3" fmla="*/ 0 h 432"/>
                  <a:gd name="T4" fmla="*/ 0 w 205"/>
                  <a:gd name="T5" fmla="*/ 158 h 432"/>
                  <a:gd name="T6" fmla="*/ 123 w 205"/>
                  <a:gd name="T7" fmla="*/ 432 h 432"/>
                  <a:gd name="T8" fmla="*/ 205 w 205"/>
                  <a:gd name="T9" fmla="*/ 255 h 432"/>
                </a:gdLst>
                <a:ahLst/>
                <a:cxnLst>
                  <a:cxn ang="0">
                    <a:pos x="T0" y="T1"/>
                  </a:cxn>
                  <a:cxn ang="0">
                    <a:pos x="T2" y="T3"/>
                  </a:cxn>
                  <a:cxn ang="0">
                    <a:pos x="T4" y="T5"/>
                  </a:cxn>
                  <a:cxn ang="0">
                    <a:pos x="T6" y="T7"/>
                  </a:cxn>
                  <a:cxn ang="0">
                    <a:pos x="T8" y="T9"/>
                  </a:cxn>
                </a:cxnLst>
                <a:rect l="0" t="0" r="r" b="b"/>
                <a:pathLst>
                  <a:path w="205" h="432">
                    <a:moveTo>
                      <a:pt x="205" y="255"/>
                    </a:moveTo>
                    <a:lnTo>
                      <a:pt x="187" y="0"/>
                    </a:lnTo>
                    <a:lnTo>
                      <a:pt x="0" y="158"/>
                    </a:lnTo>
                    <a:lnTo>
                      <a:pt x="123" y="432"/>
                    </a:lnTo>
                    <a:lnTo>
                      <a:pt x="205" y="255"/>
                    </a:lnTo>
                    <a:close/>
                  </a:path>
                </a:pathLst>
              </a:custGeom>
              <a:solidFill>
                <a:srgbClr val="B3AA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37" name="Freeform 269"/>
              <p:cNvSpPr>
                <a:spLocks/>
              </p:cNvSpPr>
              <p:nvPr/>
            </p:nvSpPr>
            <p:spPr bwMode="auto">
              <a:xfrm>
                <a:off x="9837135" y="3508227"/>
                <a:ext cx="81916" cy="146967"/>
              </a:xfrm>
              <a:custGeom>
                <a:avLst/>
                <a:gdLst>
                  <a:gd name="T0" fmla="*/ 68 w 68"/>
                  <a:gd name="T1" fmla="*/ 54 h 122"/>
                  <a:gd name="T2" fmla="*/ 11 w 68"/>
                  <a:gd name="T3" fmla="*/ 122 h 122"/>
                  <a:gd name="T4" fmla="*/ 0 w 68"/>
                  <a:gd name="T5" fmla="*/ 0 h 122"/>
                  <a:gd name="T6" fmla="*/ 68 w 68"/>
                  <a:gd name="T7" fmla="*/ 54 h 122"/>
                </a:gdLst>
                <a:ahLst/>
                <a:cxnLst>
                  <a:cxn ang="0">
                    <a:pos x="T0" y="T1"/>
                  </a:cxn>
                  <a:cxn ang="0">
                    <a:pos x="T2" y="T3"/>
                  </a:cxn>
                  <a:cxn ang="0">
                    <a:pos x="T4" y="T5"/>
                  </a:cxn>
                  <a:cxn ang="0">
                    <a:pos x="T6" y="T7"/>
                  </a:cxn>
                </a:cxnLst>
                <a:rect l="0" t="0" r="r" b="b"/>
                <a:pathLst>
                  <a:path w="68" h="122">
                    <a:moveTo>
                      <a:pt x="68" y="54"/>
                    </a:moveTo>
                    <a:lnTo>
                      <a:pt x="11" y="122"/>
                    </a:lnTo>
                    <a:lnTo>
                      <a:pt x="0" y="0"/>
                    </a:lnTo>
                    <a:lnTo>
                      <a:pt x="68" y="54"/>
                    </a:lnTo>
                    <a:close/>
                  </a:path>
                </a:pathLst>
              </a:custGeom>
              <a:solidFill>
                <a:srgbClr val="E0E0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38" name="Freeform 270"/>
              <p:cNvSpPr>
                <a:spLocks/>
              </p:cNvSpPr>
              <p:nvPr/>
            </p:nvSpPr>
            <p:spPr bwMode="auto">
              <a:xfrm>
                <a:off x="9407755" y="3479602"/>
                <a:ext cx="433675" cy="275865"/>
              </a:xfrm>
              <a:custGeom>
                <a:avLst/>
                <a:gdLst>
                  <a:gd name="T0" fmla="*/ 8 w 360"/>
                  <a:gd name="T1" fmla="*/ 229 h 229"/>
                  <a:gd name="T2" fmla="*/ 0 w 360"/>
                  <a:gd name="T3" fmla="*/ 201 h 229"/>
                  <a:gd name="T4" fmla="*/ 154 w 360"/>
                  <a:gd name="T5" fmla="*/ 163 h 229"/>
                  <a:gd name="T6" fmla="*/ 345 w 360"/>
                  <a:gd name="T7" fmla="*/ 0 h 229"/>
                  <a:gd name="T8" fmla="*/ 360 w 360"/>
                  <a:gd name="T9" fmla="*/ 24 h 229"/>
                  <a:gd name="T10" fmla="*/ 173 w 360"/>
                  <a:gd name="T11" fmla="*/ 182 h 229"/>
                  <a:gd name="T12" fmla="*/ 8 w 360"/>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360" h="229">
                    <a:moveTo>
                      <a:pt x="8" y="229"/>
                    </a:moveTo>
                    <a:lnTo>
                      <a:pt x="0" y="201"/>
                    </a:lnTo>
                    <a:lnTo>
                      <a:pt x="154" y="163"/>
                    </a:lnTo>
                    <a:lnTo>
                      <a:pt x="345" y="0"/>
                    </a:lnTo>
                    <a:lnTo>
                      <a:pt x="360" y="24"/>
                    </a:lnTo>
                    <a:lnTo>
                      <a:pt x="173" y="182"/>
                    </a:lnTo>
                    <a:lnTo>
                      <a:pt x="8" y="229"/>
                    </a:lnTo>
                    <a:close/>
                  </a:path>
                </a:pathLst>
              </a:custGeom>
              <a:solidFill>
                <a:srgbClr val="F0F0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39" name="Freeform 271"/>
              <p:cNvSpPr>
                <a:spLocks/>
              </p:cNvSpPr>
              <p:nvPr/>
            </p:nvSpPr>
            <p:spPr bwMode="auto">
              <a:xfrm>
                <a:off x="9208569" y="4090276"/>
                <a:ext cx="407172" cy="151786"/>
              </a:xfrm>
              <a:custGeom>
                <a:avLst/>
                <a:gdLst>
                  <a:gd name="T0" fmla="*/ 172 w 338"/>
                  <a:gd name="T1" fmla="*/ 50 h 126"/>
                  <a:gd name="T2" fmla="*/ 201 w 338"/>
                  <a:gd name="T3" fmla="*/ 29 h 126"/>
                  <a:gd name="T4" fmla="*/ 338 w 338"/>
                  <a:gd name="T5" fmla="*/ 69 h 126"/>
                  <a:gd name="T6" fmla="*/ 333 w 338"/>
                  <a:gd name="T7" fmla="*/ 126 h 126"/>
                  <a:gd name="T8" fmla="*/ 0 w 338"/>
                  <a:gd name="T9" fmla="*/ 36 h 126"/>
                  <a:gd name="T10" fmla="*/ 40 w 338"/>
                  <a:gd name="T11" fmla="*/ 0 h 126"/>
                  <a:gd name="T12" fmla="*/ 172 w 338"/>
                  <a:gd name="T13" fmla="*/ 50 h 126"/>
                </a:gdLst>
                <a:ahLst/>
                <a:cxnLst>
                  <a:cxn ang="0">
                    <a:pos x="T0" y="T1"/>
                  </a:cxn>
                  <a:cxn ang="0">
                    <a:pos x="T2" y="T3"/>
                  </a:cxn>
                  <a:cxn ang="0">
                    <a:pos x="T4" y="T5"/>
                  </a:cxn>
                  <a:cxn ang="0">
                    <a:pos x="T6" y="T7"/>
                  </a:cxn>
                  <a:cxn ang="0">
                    <a:pos x="T8" y="T9"/>
                  </a:cxn>
                  <a:cxn ang="0">
                    <a:pos x="T10" y="T11"/>
                  </a:cxn>
                  <a:cxn ang="0">
                    <a:pos x="T12" y="T13"/>
                  </a:cxn>
                </a:cxnLst>
                <a:rect l="0" t="0" r="r" b="b"/>
                <a:pathLst>
                  <a:path w="338" h="126">
                    <a:moveTo>
                      <a:pt x="172" y="50"/>
                    </a:moveTo>
                    <a:lnTo>
                      <a:pt x="201" y="29"/>
                    </a:lnTo>
                    <a:lnTo>
                      <a:pt x="338" y="69"/>
                    </a:lnTo>
                    <a:lnTo>
                      <a:pt x="333" y="126"/>
                    </a:lnTo>
                    <a:lnTo>
                      <a:pt x="0" y="36"/>
                    </a:lnTo>
                    <a:lnTo>
                      <a:pt x="40" y="0"/>
                    </a:lnTo>
                    <a:lnTo>
                      <a:pt x="172" y="50"/>
                    </a:lnTo>
                    <a:close/>
                  </a:path>
                </a:pathLst>
              </a:custGeom>
              <a:solidFill>
                <a:srgbClr val="D7CE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40" name="Freeform 272"/>
              <p:cNvSpPr>
                <a:spLocks/>
              </p:cNvSpPr>
              <p:nvPr/>
            </p:nvSpPr>
            <p:spPr bwMode="auto">
              <a:xfrm>
                <a:off x="9448308" y="4077157"/>
                <a:ext cx="165038" cy="96372"/>
              </a:xfrm>
              <a:custGeom>
                <a:avLst/>
                <a:gdLst>
                  <a:gd name="T0" fmla="*/ 2 w 137"/>
                  <a:gd name="T1" fmla="*/ 0 h 80"/>
                  <a:gd name="T2" fmla="*/ 132 w 137"/>
                  <a:gd name="T3" fmla="*/ 30 h 80"/>
                  <a:gd name="T4" fmla="*/ 137 w 137"/>
                  <a:gd name="T5" fmla="*/ 80 h 80"/>
                  <a:gd name="T6" fmla="*/ 0 w 137"/>
                  <a:gd name="T7" fmla="*/ 40 h 80"/>
                  <a:gd name="T8" fmla="*/ 2 w 137"/>
                  <a:gd name="T9" fmla="*/ 0 h 80"/>
                </a:gdLst>
                <a:ahLst/>
                <a:cxnLst>
                  <a:cxn ang="0">
                    <a:pos x="T0" y="T1"/>
                  </a:cxn>
                  <a:cxn ang="0">
                    <a:pos x="T2" y="T3"/>
                  </a:cxn>
                  <a:cxn ang="0">
                    <a:pos x="T4" y="T5"/>
                  </a:cxn>
                  <a:cxn ang="0">
                    <a:pos x="T6" y="T7"/>
                  </a:cxn>
                  <a:cxn ang="0">
                    <a:pos x="T8" y="T9"/>
                  </a:cxn>
                </a:cxnLst>
                <a:rect l="0" t="0" r="r" b="b"/>
                <a:pathLst>
                  <a:path w="137" h="80">
                    <a:moveTo>
                      <a:pt x="2" y="0"/>
                    </a:moveTo>
                    <a:lnTo>
                      <a:pt x="132" y="30"/>
                    </a:lnTo>
                    <a:lnTo>
                      <a:pt x="137" y="80"/>
                    </a:lnTo>
                    <a:lnTo>
                      <a:pt x="0" y="40"/>
                    </a:lnTo>
                    <a:lnTo>
                      <a:pt x="2" y="0"/>
                    </a:lnTo>
                    <a:close/>
                  </a:path>
                </a:pathLst>
              </a:custGeom>
              <a:solidFill>
                <a:srgbClr val="707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41" name="Freeform 273"/>
              <p:cNvSpPr>
                <a:spLocks/>
              </p:cNvSpPr>
              <p:nvPr/>
            </p:nvSpPr>
            <p:spPr bwMode="auto">
              <a:xfrm>
                <a:off x="9256279" y="4056880"/>
                <a:ext cx="162628" cy="93963"/>
              </a:xfrm>
              <a:custGeom>
                <a:avLst/>
                <a:gdLst>
                  <a:gd name="T0" fmla="*/ 0 w 135"/>
                  <a:gd name="T1" fmla="*/ 28 h 78"/>
                  <a:gd name="T2" fmla="*/ 2 w 135"/>
                  <a:gd name="T3" fmla="*/ 0 h 78"/>
                  <a:gd name="T4" fmla="*/ 135 w 135"/>
                  <a:gd name="T5" fmla="*/ 36 h 78"/>
                  <a:gd name="T6" fmla="*/ 132 w 135"/>
                  <a:gd name="T7" fmla="*/ 78 h 78"/>
                  <a:gd name="T8" fmla="*/ 0 w 135"/>
                  <a:gd name="T9" fmla="*/ 28 h 78"/>
                </a:gdLst>
                <a:ahLst/>
                <a:cxnLst>
                  <a:cxn ang="0">
                    <a:pos x="T0" y="T1"/>
                  </a:cxn>
                  <a:cxn ang="0">
                    <a:pos x="T2" y="T3"/>
                  </a:cxn>
                  <a:cxn ang="0">
                    <a:pos x="T4" y="T5"/>
                  </a:cxn>
                  <a:cxn ang="0">
                    <a:pos x="T6" y="T7"/>
                  </a:cxn>
                  <a:cxn ang="0">
                    <a:pos x="T8" y="T9"/>
                  </a:cxn>
                </a:cxnLst>
                <a:rect l="0" t="0" r="r" b="b"/>
                <a:pathLst>
                  <a:path w="135" h="78">
                    <a:moveTo>
                      <a:pt x="0" y="28"/>
                    </a:moveTo>
                    <a:lnTo>
                      <a:pt x="2" y="0"/>
                    </a:lnTo>
                    <a:lnTo>
                      <a:pt x="135" y="36"/>
                    </a:lnTo>
                    <a:lnTo>
                      <a:pt x="132" y="78"/>
                    </a:lnTo>
                    <a:lnTo>
                      <a:pt x="0" y="28"/>
                    </a:lnTo>
                    <a:close/>
                  </a:path>
                </a:pathLst>
              </a:custGeom>
              <a:solidFill>
                <a:srgbClr val="5858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42" name="Freeform 274"/>
              <p:cNvSpPr>
                <a:spLocks/>
              </p:cNvSpPr>
              <p:nvPr/>
            </p:nvSpPr>
            <p:spPr bwMode="auto">
              <a:xfrm>
                <a:off x="9413718" y="4077157"/>
                <a:ext cx="37345" cy="73485"/>
              </a:xfrm>
              <a:custGeom>
                <a:avLst/>
                <a:gdLst>
                  <a:gd name="T0" fmla="*/ 31 w 31"/>
                  <a:gd name="T1" fmla="*/ 0 h 61"/>
                  <a:gd name="T2" fmla="*/ 3 w 31"/>
                  <a:gd name="T3" fmla="*/ 19 h 61"/>
                  <a:gd name="T4" fmla="*/ 0 w 31"/>
                  <a:gd name="T5" fmla="*/ 61 h 61"/>
                  <a:gd name="T6" fmla="*/ 29 w 31"/>
                  <a:gd name="T7" fmla="*/ 40 h 61"/>
                  <a:gd name="T8" fmla="*/ 31 w 31"/>
                  <a:gd name="T9" fmla="*/ 0 h 61"/>
                </a:gdLst>
                <a:ahLst/>
                <a:cxnLst>
                  <a:cxn ang="0">
                    <a:pos x="T0" y="T1"/>
                  </a:cxn>
                  <a:cxn ang="0">
                    <a:pos x="T2" y="T3"/>
                  </a:cxn>
                  <a:cxn ang="0">
                    <a:pos x="T4" y="T5"/>
                  </a:cxn>
                  <a:cxn ang="0">
                    <a:pos x="T6" y="T7"/>
                  </a:cxn>
                  <a:cxn ang="0">
                    <a:pos x="T8" y="T9"/>
                  </a:cxn>
                </a:cxnLst>
                <a:rect l="0" t="0" r="r" b="b"/>
                <a:pathLst>
                  <a:path w="31" h="61">
                    <a:moveTo>
                      <a:pt x="31" y="0"/>
                    </a:moveTo>
                    <a:lnTo>
                      <a:pt x="3" y="19"/>
                    </a:lnTo>
                    <a:lnTo>
                      <a:pt x="0" y="61"/>
                    </a:lnTo>
                    <a:lnTo>
                      <a:pt x="29" y="40"/>
                    </a:lnTo>
                    <a:lnTo>
                      <a:pt x="31" y="0"/>
                    </a:lnTo>
                    <a:close/>
                  </a:path>
                </a:pathLst>
              </a:custGeom>
              <a:solidFill>
                <a:srgbClr val="C0C8C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43" name="Freeform 275"/>
              <p:cNvSpPr>
                <a:spLocks/>
              </p:cNvSpPr>
              <p:nvPr/>
            </p:nvSpPr>
            <p:spPr bwMode="auto">
              <a:xfrm>
                <a:off x="9188294" y="4056880"/>
                <a:ext cx="71075" cy="77097"/>
              </a:xfrm>
              <a:custGeom>
                <a:avLst/>
                <a:gdLst>
                  <a:gd name="T0" fmla="*/ 57 w 59"/>
                  <a:gd name="T1" fmla="*/ 28 h 64"/>
                  <a:gd name="T2" fmla="*/ 17 w 59"/>
                  <a:gd name="T3" fmla="*/ 64 h 64"/>
                  <a:gd name="T4" fmla="*/ 0 w 59"/>
                  <a:gd name="T5" fmla="*/ 14 h 64"/>
                  <a:gd name="T6" fmla="*/ 59 w 59"/>
                  <a:gd name="T7" fmla="*/ 0 h 64"/>
                  <a:gd name="T8" fmla="*/ 57 w 59"/>
                  <a:gd name="T9" fmla="*/ 28 h 64"/>
                </a:gdLst>
                <a:ahLst/>
                <a:cxnLst>
                  <a:cxn ang="0">
                    <a:pos x="T0" y="T1"/>
                  </a:cxn>
                  <a:cxn ang="0">
                    <a:pos x="T2" y="T3"/>
                  </a:cxn>
                  <a:cxn ang="0">
                    <a:pos x="T4" y="T5"/>
                  </a:cxn>
                  <a:cxn ang="0">
                    <a:pos x="T6" y="T7"/>
                  </a:cxn>
                  <a:cxn ang="0">
                    <a:pos x="T8" y="T9"/>
                  </a:cxn>
                </a:cxnLst>
                <a:rect l="0" t="0" r="r" b="b"/>
                <a:pathLst>
                  <a:path w="59" h="64">
                    <a:moveTo>
                      <a:pt x="57" y="28"/>
                    </a:moveTo>
                    <a:lnTo>
                      <a:pt x="17" y="64"/>
                    </a:lnTo>
                    <a:lnTo>
                      <a:pt x="0" y="14"/>
                    </a:lnTo>
                    <a:lnTo>
                      <a:pt x="59" y="0"/>
                    </a:lnTo>
                    <a:lnTo>
                      <a:pt x="57" y="28"/>
                    </a:lnTo>
                    <a:close/>
                  </a:path>
                </a:pathLst>
              </a:custGeom>
              <a:solidFill>
                <a:srgbClr val="C0C8C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44" name="Freeform 276"/>
              <p:cNvSpPr>
                <a:spLocks/>
              </p:cNvSpPr>
              <p:nvPr/>
            </p:nvSpPr>
            <p:spPr bwMode="auto">
              <a:xfrm>
                <a:off x="8745792" y="3425930"/>
                <a:ext cx="114442" cy="60232"/>
              </a:xfrm>
              <a:custGeom>
                <a:avLst/>
                <a:gdLst>
                  <a:gd name="T0" fmla="*/ 0 w 95"/>
                  <a:gd name="T1" fmla="*/ 31 h 50"/>
                  <a:gd name="T2" fmla="*/ 8 w 95"/>
                  <a:gd name="T3" fmla="*/ 0 h 50"/>
                  <a:gd name="T4" fmla="*/ 95 w 95"/>
                  <a:gd name="T5" fmla="*/ 14 h 50"/>
                  <a:gd name="T6" fmla="*/ 85 w 95"/>
                  <a:gd name="T7" fmla="*/ 50 h 50"/>
                  <a:gd name="T8" fmla="*/ 0 w 95"/>
                  <a:gd name="T9" fmla="*/ 31 h 50"/>
                </a:gdLst>
                <a:ahLst/>
                <a:cxnLst>
                  <a:cxn ang="0">
                    <a:pos x="T0" y="T1"/>
                  </a:cxn>
                  <a:cxn ang="0">
                    <a:pos x="T2" y="T3"/>
                  </a:cxn>
                  <a:cxn ang="0">
                    <a:pos x="T4" y="T5"/>
                  </a:cxn>
                  <a:cxn ang="0">
                    <a:pos x="T6" y="T7"/>
                  </a:cxn>
                  <a:cxn ang="0">
                    <a:pos x="T8" y="T9"/>
                  </a:cxn>
                </a:cxnLst>
                <a:rect l="0" t="0" r="r" b="b"/>
                <a:pathLst>
                  <a:path w="95" h="50">
                    <a:moveTo>
                      <a:pt x="0" y="31"/>
                    </a:moveTo>
                    <a:lnTo>
                      <a:pt x="8" y="0"/>
                    </a:lnTo>
                    <a:lnTo>
                      <a:pt x="95" y="14"/>
                    </a:lnTo>
                    <a:lnTo>
                      <a:pt x="85" y="50"/>
                    </a:lnTo>
                    <a:lnTo>
                      <a:pt x="0" y="31"/>
                    </a:lnTo>
                    <a:close/>
                  </a:path>
                </a:pathLst>
              </a:custGeom>
              <a:solidFill>
                <a:srgbClr val="E0E0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45" name="Freeform 277"/>
              <p:cNvSpPr>
                <a:spLocks/>
              </p:cNvSpPr>
              <p:nvPr/>
            </p:nvSpPr>
            <p:spPr bwMode="auto">
              <a:xfrm>
                <a:off x="8847175" y="3425930"/>
                <a:ext cx="361395" cy="466201"/>
              </a:xfrm>
              <a:custGeom>
                <a:avLst/>
                <a:gdLst>
                  <a:gd name="T0" fmla="*/ 126 w 127"/>
                  <a:gd name="T1" fmla="*/ 164 h 164"/>
                  <a:gd name="T2" fmla="*/ 127 w 127"/>
                  <a:gd name="T3" fmla="*/ 143 h 164"/>
                  <a:gd name="T4" fmla="*/ 4 w 127"/>
                  <a:gd name="T5" fmla="*/ 6 h 164"/>
                  <a:gd name="T6" fmla="*/ 0 w 127"/>
                  <a:gd name="T7" fmla="*/ 21 h 164"/>
                  <a:gd name="T8" fmla="*/ 126 w 127"/>
                  <a:gd name="T9" fmla="*/ 164 h 164"/>
                </a:gdLst>
                <a:ahLst/>
                <a:cxnLst>
                  <a:cxn ang="0">
                    <a:pos x="T0" y="T1"/>
                  </a:cxn>
                  <a:cxn ang="0">
                    <a:pos x="T2" y="T3"/>
                  </a:cxn>
                  <a:cxn ang="0">
                    <a:pos x="T4" y="T5"/>
                  </a:cxn>
                  <a:cxn ang="0">
                    <a:pos x="T6" y="T7"/>
                  </a:cxn>
                  <a:cxn ang="0">
                    <a:pos x="T8" y="T9"/>
                  </a:cxn>
                </a:cxnLst>
                <a:rect l="0" t="0" r="r" b="b"/>
                <a:pathLst>
                  <a:path w="127" h="164">
                    <a:moveTo>
                      <a:pt x="126" y="164"/>
                    </a:moveTo>
                    <a:cubicBezTo>
                      <a:pt x="127" y="143"/>
                      <a:pt x="127" y="143"/>
                      <a:pt x="127" y="143"/>
                    </a:cubicBezTo>
                    <a:cubicBezTo>
                      <a:pt x="127" y="143"/>
                      <a:pt x="17" y="0"/>
                      <a:pt x="4" y="6"/>
                    </a:cubicBezTo>
                    <a:cubicBezTo>
                      <a:pt x="0" y="21"/>
                      <a:pt x="0" y="21"/>
                      <a:pt x="0" y="21"/>
                    </a:cubicBezTo>
                    <a:cubicBezTo>
                      <a:pt x="0" y="21"/>
                      <a:pt x="122" y="145"/>
                      <a:pt x="126" y="164"/>
                    </a:cubicBezTo>
                    <a:close/>
                  </a:path>
                </a:pathLst>
              </a:custGeom>
              <a:solidFill>
                <a:srgbClr val="FFF9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46" name="Freeform 278"/>
              <p:cNvSpPr>
                <a:spLocks/>
              </p:cNvSpPr>
              <p:nvPr/>
            </p:nvSpPr>
            <p:spPr bwMode="auto">
              <a:xfrm>
                <a:off x="9202607" y="3829070"/>
                <a:ext cx="45777" cy="242135"/>
              </a:xfrm>
              <a:custGeom>
                <a:avLst/>
                <a:gdLst>
                  <a:gd name="T0" fmla="*/ 10 w 38"/>
                  <a:gd name="T1" fmla="*/ 201 h 201"/>
                  <a:gd name="T2" fmla="*/ 38 w 38"/>
                  <a:gd name="T3" fmla="*/ 175 h 201"/>
                  <a:gd name="T4" fmla="*/ 2 w 38"/>
                  <a:gd name="T5" fmla="*/ 0 h 201"/>
                  <a:gd name="T6" fmla="*/ 0 w 38"/>
                  <a:gd name="T7" fmla="*/ 49 h 201"/>
                  <a:gd name="T8" fmla="*/ 10 w 38"/>
                  <a:gd name="T9" fmla="*/ 201 h 201"/>
                </a:gdLst>
                <a:ahLst/>
                <a:cxnLst>
                  <a:cxn ang="0">
                    <a:pos x="T0" y="T1"/>
                  </a:cxn>
                  <a:cxn ang="0">
                    <a:pos x="T2" y="T3"/>
                  </a:cxn>
                  <a:cxn ang="0">
                    <a:pos x="T4" y="T5"/>
                  </a:cxn>
                  <a:cxn ang="0">
                    <a:pos x="T6" y="T7"/>
                  </a:cxn>
                  <a:cxn ang="0">
                    <a:pos x="T8" y="T9"/>
                  </a:cxn>
                </a:cxnLst>
                <a:rect l="0" t="0" r="r" b="b"/>
                <a:pathLst>
                  <a:path w="38" h="201">
                    <a:moveTo>
                      <a:pt x="10" y="201"/>
                    </a:moveTo>
                    <a:lnTo>
                      <a:pt x="38" y="175"/>
                    </a:lnTo>
                    <a:lnTo>
                      <a:pt x="2" y="0"/>
                    </a:lnTo>
                    <a:lnTo>
                      <a:pt x="0" y="49"/>
                    </a:lnTo>
                    <a:lnTo>
                      <a:pt x="10" y="201"/>
                    </a:lnTo>
                    <a:close/>
                  </a:path>
                </a:pathLst>
              </a:custGeom>
              <a:solidFill>
                <a:srgbClr val="E0E0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47" name="Freeform 279"/>
              <p:cNvSpPr>
                <a:spLocks/>
              </p:cNvSpPr>
              <p:nvPr/>
            </p:nvSpPr>
            <p:spPr bwMode="auto">
              <a:xfrm>
                <a:off x="10332116" y="1754921"/>
                <a:ext cx="426447" cy="609554"/>
              </a:xfrm>
              <a:custGeom>
                <a:avLst/>
                <a:gdLst>
                  <a:gd name="T0" fmla="*/ 354 w 354"/>
                  <a:gd name="T1" fmla="*/ 29 h 506"/>
                  <a:gd name="T2" fmla="*/ 321 w 354"/>
                  <a:gd name="T3" fmla="*/ 81 h 506"/>
                  <a:gd name="T4" fmla="*/ 255 w 354"/>
                  <a:gd name="T5" fmla="*/ 55 h 506"/>
                  <a:gd name="T6" fmla="*/ 333 w 354"/>
                  <a:gd name="T7" fmla="*/ 163 h 506"/>
                  <a:gd name="T8" fmla="*/ 305 w 354"/>
                  <a:gd name="T9" fmla="*/ 227 h 506"/>
                  <a:gd name="T10" fmla="*/ 336 w 354"/>
                  <a:gd name="T11" fmla="*/ 272 h 506"/>
                  <a:gd name="T12" fmla="*/ 336 w 354"/>
                  <a:gd name="T13" fmla="*/ 310 h 506"/>
                  <a:gd name="T14" fmla="*/ 236 w 354"/>
                  <a:gd name="T15" fmla="*/ 374 h 506"/>
                  <a:gd name="T16" fmla="*/ 144 w 354"/>
                  <a:gd name="T17" fmla="*/ 355 h 506"/>
                  <a:gd name="T18" fmla="*/ 83 w 354"/>
                  <a:gd name="T19" fmla="*/ 426 h 506"/>
                  <a:gd name="T20" fmla="*/ 85 w 354"/>
                  <a:gd name="T21" fmla="*/ 485 h 506"/>
                  <a:gd name="T22" fmla="*/ 64 w 354"/>
                  <a:gd name="T23" fmla="*/ 506 h 506"/>
                  <a:gd name="T24" fmla="*/ 0 w 354"/>
                  <a:gd name="T25" fmla="*/ 428 h 506"/>
                  <a:gd name="T26" fmla="*/ 106 w 354"/>
                  <a:gd name="T27" fmla="*/ 303 h 506"/>
                  <a:gd name="T28" fmla="*/ 225 w 354"/>
                  <a:gd name="T29" fmla="*/ 305 h 506"/>
                  <a:gd name="T30" fmla="*/ 142 w 354"/>
                  <a:gd name="T31" fmla="*/ 159 h 506"/>
                  <a:gd name="T32" fmla="*/ 151 w 354"/>
                  <a:gd name="T33" fmla="*/ 74 h 506"/>
                  <a:gd name="T34" fmla="*/ 229 w 354"/>
                  <a:gd name="T35" fmla="*/ 0 h 506"/>
                  <a:gd name="T36" fmla="*/ 354 w 354"/>
                  <a:gd name="T37" fmla="*/ 29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4" h="506">
                    <a:moveTo>
                      <a:pt x="354" y="29"/>
                    </a:moveTo>
                    <a:lnTo>
                      <a:pt x="321" y="81"/>
                    </a:lnTo>
                    <a:lnTo>
                      <a:pt x="255" y="55"/>
                    </a:lnTo>
                    <a:lnTo>
                      <a:pt x="333" y="163"/>
                    </a:lnTo>
                    <a:lnTo>
                      <a:pt x="305" y="227"/>
                    </a:lnTo>
                    <a:lnTo>
                      <a:pt x="336" y="272"/>
                    </a:lnTo>
                    <a:lnTo>
                      <a:pt x="336" y="310"/>
                    </a:lnTo>
                    <a:lnTo>
                      <a:pt x="236" y="374"/>
                    </a:lnTo>
                    <a:lnTo>
                      <a:pt x="144" y="355"/>
                    </a:lnTo>
                    <a:lnTo>
                      <a:pt x="83" y="426"/>
                    </a:lnTo>
                    <a:lnTo>
                      <a:pt x="85" y="485"/>
                    </a:lnTo>
                    <a:lnTo>
                      <a:pt x="64" y="506"/>
                    </a:lnTo>
                    <a:lnTo>
                      <a:pt x="0" y="428"/>
                    </a:lnTo>
                    <a:lnTo>
                      <a:pt x="106" y="303"/>
                    </a:lnTo>
                    <a:lnTo>
                      <a:pt x="225" y="305"/>
                    </a:lnTo>
                    <a:lnTo>
                      <a:pt x="142" y="159"/>
                    </a:lnTo>
                    <a:lnTo>
                      <a:pt x="151" y="74"/>
                    </a:lnTo>
                    <a:lnTo>
                      <a:pt x="229" y="0"/>
                    </a:lnTo>
                    <a:lnTo>
                      <a:pt x="354" y="29"/>
                    </a:lnTo>
                    <a:close/>
                  </a:path>
                </a:pathLst>
              </a:custGeom>
              <a:solidFill>
                <a:srgbClr val="E8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48" name="Freeform 280"/>
              <p:cNvSpPr>
                <a:spLocks/>
              </p:cNvSpPr>
              <p:nvPr/>
            </p:nvSpPr>
            <p:spPr bwMode="auto">
              <a:xfrm>
                <a:off x="10326153" y="2265407"/>
                <a:ext cx="83121" cy="148172"/>
              </a:xfrm>
              <a:custGeom>
                <a:avLst/>
                <a:gdLst>
                  <a:gd name="T0" fmla="*/ 5 w 69"/>
                  <a:gd name="T1" fmla="*/ 0 h 123"/>
                  <a:gd name="T2" fmla="*/ 0 w 69"/>
                  <a:gd name="T3" fmla="*/ 47 h 123"/>
                  <a:gd name="T4" fmla="*/ 67 w 69"/>
                  <a:gd name="T5" fmla="*/ 123 h 123"/>
                  <a:gd name="T6" fmla="*/ 69 w 69"/>
                  <a:gd name="T7" fmla="*/ 78 h 123"/>
                  <a:gd name="T8" fmla="*/ 5 w 69"/>
                  <a:gd name="T9" fmla="*/ 0 h 123"/>
                </a:gdLst>
                <a:ahLst/>
                <a:cxnLst>
                  <a:cxn ang="0">
                    <a:pos x="T0" y="T1"/>
                  </a:cxn>
                  <a:cxn ang="0">
                    <a:pos x="T2" y="T3"/>
                  </a:cxn>
                  <a:cxn ang="0">
                    <a:pos x="T4" y="T5"/>
                  </a:cxn>
                  <a:cxn ang="0">
                    <a:pos x="T6" y="T7"/>
                  </a:cxn>
                  <a:cxn ang="0">
                    <a:pos x="T8" y="T9"/>
                  </a:cxn>
                </a:cxnLst>
                <a:rect l="0" t="0" r="r" b="b"/>
                <a:pathLst>
                  <a:path w="69" h="123">
                    <a:moveTo>
                      <a:pt x="5" y="0"/>
                    </a:moveTo>
                    <a:lnTo>
                      <a:pt x="0" y="47"/>
                    </a:lnTo>
                    <a:lnTo>
                      <a:pt x="67" y="123"/>
                    </a:lnTo>
                    <a:lnTo>
                      <a:pt x="69" y="78"/>
                    </a:lnTo>
                    <a:lnTo>
                      <a:pt x="5" y="0"/>
                    </a:lnTo>
                    <a:close/>
                  </a:path>
                </a:pathLst>
              </a:custGeom>
              <a:solidFill>
                <a:srgbClr val="C0C0C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49" name="Freeform 281"/>
              <p:cNvSpPr>
                <a:spLocks/>
              </p:cNvSpPr>
              <p:nvPr/>
            </p:nvSpPr>
            <p:spPr bwMode="auto">
              <a:xfrm>
                <a:off x="10501483" y="2178340"/>
                <a:ext cx="113237" cy="65051"/>
              </a:xfrm>
              <a:custGeom>
                <a:avLst/>
                <a:gdLst>
                  <a:gd name="T0" fmla="*/ 2 w 94"/>
                  <a:gd name="T1" fmla="*/ 0 h 54"/>
                  <a:gd name="T2" fmla="*/ 0 w 94"/>
                  <a:gd name="T3" fmla="*/ 40 h 54"/>
                  <a:gd name="T4" fmla="*/ 94 w 94"/>
                  <a:gd name="T5" fmla="*/ 54 h 54"/>
                  <a:gd name="T6" fmla="*/ 94 w 94"/>
                  <a:gd name="T7" fmla="*/ 19 h 54"/>
                  <a:gd name="T8" fmla="*/ 2 w 94"/>
                  <a:gd name="T9" fmla="*/ 0 h 54"/>
                </a:gdLst>
                <a:ahLst/>
                <a:cxnLst>
                  <a:cxn ang="0">
                    <a:pos x="T0" y="T1"/>
                  </a:cxn>
                  <a:cxn ang="0">
                    <a:pos x="T2" y="T3"/>
                  </a:cxn>
                  <a:cxn ang="0">
                    <a:pos x="T4" y="T5"/>
                  </a:cxn>
                  <a:cxn ang="0">
                    <a:pos x="T6" y="T7"/>
                  </a:cxn>
                  <a:cxn ang="0">
                    <a:pos x="T8" y="T9"/>
                  </a:cxn>
                </a:cxnLst>
                <a:rect l="0" t="0" r="r" b="b"/>
                <a:pathLst>
                  <a:path w="94" h="54">
                    <a:moveTo>
                      <a:pt x="2" y="0"/>
                    </a:moveTo>
                    <a:lnTo>
                      <a:pt x="0" y="40"/>
                    </a:lnTo>
                    <a:lnTo>
                      <a:pt x="94" y="54"/>
                    </a:lnTo>
                    <a:lnTo>
                      <a:pt x="94" y="19"/>
                    </a:lnTo>
                    <a:lnTo>
                      <a:pt x="2" y="0"/>
                    </a:lnTo>
                    <a:close/>
                  </a:path>
                </a:pathLst>
              </a:custGeom>
              <a:solidFill>
                <a:srgbClr val="C0C0C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50" name="Freeform 282"/>
              <p:cNvSpPr>
                <a:spLocks/>
              </p:cNvSpPr>
              <p:nvPr/>
            </p:nvSpPr>
            <p:spPr bwMode="auto">
              <a:xfrm>
                <a:off x="10406065" y="2333394"/>
                <a:ext cx="27707" cy="79507"/>
              </a:xfrm>
              <a:custGeom>
                <a:avLst/>
                <a:gdLst>
                  <a:gd name="T0" fmla="*/ 23 w 23"/>
                  <a:gd name="T1" fmla="*/ 0 h 66"/>
                  <a:gd name="T2" fmla="*/ 23 w 23"/>
                  <a:gd name="T3" fmla="*/ 47 h 66"/>
                  <a:gd name="T4" fmla="*/ 0 w 23"/>
                  <a:gd name="T5" fmla="*/ 66 h 66"/>
                  <a:gd name="T6" fmla="*/ 2 w 23"/>
                  <a:gd name="T7" fmla="*/ 21 h 66"/>
                  <a:gd name="T8" fmla="*/ 23 w 23"/>
                  <a:gd name="T9" fmla="*/ 0 h 66"/>
                </a:gdLst>
                <a:ahLst/>
                <a:cxnLst>
                  <a:cxn ang="0">
                    <a:pos x="T0" y="T1"/>
                  </a:cxn>
                  <a:cxn ang="0">
                    <a:pos x="T2" y="T3"/>
                  </a:cxn>
                  <a:cxn ang="0">
                    <a:pos x="T4" y="T5"/>
                  </a:cxn>
                  <a:cxn ang="0">
                    <a:pos x="T6" y="T7"/>
                  </a:cxn>
                  <a:cxn ang="0">
                    <a:pos x="T8" y="T9"/>
                  </a:cxn>
                </a:cxnLst>
                <a:rect l="0" t="0" r="r" b="b"/>
                <a:pathLst>
                  <a:path w="23" h="66">
                    <a:moveTo>
                      <a:pt x="23" y="0"/>
                    </a:moveTo>
                    <a:lnTo>
                      <a:pt x="23" y="47"/>
                    </a:lnTo>
                    <a:lnTo>
                      <a:pt x="0" y="66"/>
                    </a:lnTo>
                    <a:lnTo>
                      <a:pt x="2" y="21"/>
                    </a:lnTo>
                    <a:lnTo>
                      <a:pt x="23" y="0"/>
                    </a:lnTo>
                    <a:close/>
                  </a:path>
                </a:pathLst>
              </a:custGeom>
              <a:solidFill>
                <a:srgbClr val="C0C0C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51" name="Freeform 283"/>
              <p:cNvSpPr>
                <a:spLocks/>
              </p:cNvSpPr>
              <p:nvPr/>
            </p:nvSpPr>
            <p:spPr bwMode="auto">
              <a:xfrm>
                <a:off x="10431113" y="2178339"/>
                <a:ext cx="73485" cy="116852"/>
              </a:xfrm>
              <a:custGeom>
                <a:avLst/>
                <a:gdLst>
                  <a:gd name="T0" fmla="*/ 59 w 61"/>
                  <a:gd name="T1" fmla="*/ 40 h 97"/>
                  <a:gd name="T2" fmla="*/ 12 w 61"/>
                  <a:gd name="T3" fmla="*/ 97 h 97"/>
                  <a:gd name="T4" fmla="*/ 0 w 61"/>
                  <a:gd name="T5" fmla="*/ 71 h 97"/>
                  <a:gd name="T6" fmla="*/ 61 w 61"/>
                  <a:gd name="T7" fmla="*/ 0 h 97"/>
                  <a:gd name="T8" fmla="*/ 59 w 61"/>
                  <a:gd name="T9" fmla="*/ 40 h 97"/>
                </a:gdLst>
                <a:ahLst/>
                <a:cxnLst>
                  <a:cxn ang="0">
                    <a:pos x="T0" y="T1"/>
                  </a:cxn>
                  <a:cxn ang="0">
                    <a:pos x="T2" y="T3"/>
                  </a:cxn>
                  <a:cxn ang="0">
                    <a:pos x="T4" y="T5"/>
                  </a:cxn>
                  <a:cxn ang="0">
                    <a:pos x="T6" y="T7"/>
                  </a:cxn>
                  <a:cxn ang="0">
                    <a:pos x="T8" y="T9"/>
                  </a:cxn>
                </a:cxnLst>
                <a:rect l="0" t="0" r="r" b="b"/>
                <a:pathLst>
                  <a:path w="61" h="97">
                    <a:moveTo>
                      <a:pt x="59" y="40"/>
                    </a:moveTo>
                    <a:lnTo>
                      <a:pt x="12" y="97"/>
                    </a:lnTo>
                    <a:lnTo>
                      <a:pt x="0" y="71"/>
                    </a:lnTo>
                    <a:lnTo>
                      <a:pt x="61" y="0"/>
                    </a:lnTo>
                    <a:lnTo>
                      <a:pt x="59" y="40"/>
                    </a:lnTo>
                    <a:close/>
                  </a:path>
                </a:pathLst>
              </a:custGeom>
              <a:solidFill>
                <a:srgbClr val="F0F0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52" name="Freeform 284"/>
              <p:cNvSpPr>
                <a:spLocks/>
              </p:cNvSpPr>
              <p:nvPr/>
            </p:nvSpPr>
            <p:spPr bwMode="auto">
              <a:xfrm>
                <a:off x="10613599" y="2124667"/>
                <a:ext cx="120465" cy="119261"/>
              </a:xfrm>
              <a:custGeom>
                <a:avLst/>
                <a:gdLst>
                  <a:gd name="T0" fmla="*/ 100 w 100"/>
                  <a:gd name="T1" fmla="*/ 0 h 99"/>
                  <a:gd name="T2" fmla="*/ 97 w 100"/>
                  <a:gd name="T3" fmla="*/ 45 h 99"/>
                  <a:gd name="T4" fmla="*/ 0 w 100"/>
                  <a:gd name="T5" fmla="*/ 99 h 99"/>
                  <a:gd name="T6" fmla="*/ 0 w 100"/>
                  <a:gd name="T7" fmla="*/ 64 h 99"/>
                  <a:gd name="T8" fmla="*/ 100 w 100"/>
                  <a:gd name="T9" fmla="*/ 0 h 99"/>
                </a:gdLst>
                <a:ahLst/>
                <a:cxnLst>
                  <a:cxn ang="0">
                    <a:pos x="T0" y="T1"/>
                  </a:cxn>
                  <a:cxn ang="0">
                    <a:pos x="T2" y="T3"/>
                  </a:cxn>
                  <a:cxn ang="0">
                    <a:pos x="T4" y="T5"/>
                  </a:cxn>
                  <a:cxn ang="0">
                    <a:pos x="T6" y="T7"/>
                  </a:cxn>
                  <a:cxn ang="0">
                    <a:pos x="T8" y="T9"/>
                  </a:cxn>
                </a:cxnLst>
                <a:rect l="0" t="0" r="r" b="b"/>
                <a:pathLst>
                  <a:path w="100" h="99">
                    <a:moveTo>
                      <a:pt x="100" y="0"/>
                    </a:moveTo>
                    <a:lnTo>
                      <a:pt x="97" y="45"/>
                    </a:lnTo>
                    <a:lnTo>
                      <a:pt x="0" y="99"/>
                    </a:lnTo>
                    <a:lnTo>
                      <a:pt x="0" y="64"/>
                    </a:lnTo>
                    <a:lnTo>
                      <a:pt x="100" y="0"/>
                    </a:lnTo>
                    <a:close/>
                  </a:path>
                </a:pathLst>
              </a:custGeom>
              <a:solidFill>
                <a:srgbClr val="C0C8C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53" name="Freeform 285"/>
              <p:cNvSpPr>
                <a:spLocks/>
              </p:cNvSpPr>
              <p:nvPr/>
            </p:nvSpPr>
            <p:spPr bwMode="auto">
              <a:xfrm>
                <a:off x="10714981" y="1789511"/>
                <a:ext cx="45777" cy="98781"/>
              </a:xfrm>
              <a:custGeom>
                <a:avLst/>
                <a:gdLst>
                  <a:gd name="T0" fmla="*/ 33 w 38"/>
                  <a:gd name="T1" fmla="*/ 0 h 82"/>
                  <a:gd name="T2" fmla="*/ 38 w 38"/>
                  <a:gd name="T3" fmla="*/ 54 h 82"/>
                  <a:gd name="T4" fmla="*/ 8 w 38"/>
                  <a:gd name="T5" fmla="*/ 82 h 82"/>
                  <a:gd name="T6" fmla="*/ 0 w 38"/>
                  <a:gd name="T7" fmla="*/ 52 h 82"/>
                  <a:gd name="T8" fmla="*/ 33 w 38"/>
                  <a:gd name="T9" fmla="*/ 0 h 82"/>
                </a:gdLst>
                <a:ahLst/>
                <a:cxnLst>
                  <a:cxn ang="0">
                    <a:pos x="T0" y="T1"/>
                  </a:cxn>
                  <a:cxn ang="0">
                    <a:pos x="T2" y="T3"/>
                  </a:cxn>
                  <a:cxn ang="0">
                    <a:pos x="T4" y="T5"/>
                  </a:cxn>
                  <a:cxn ang="0">
                    <a:pos x="T6" y="T7"/>
                  </a:cxn>
                  <a:cxn ang="0">
                    <a:pos x="T8" y="T9"/>
                  </a:cxn>
                </a:cxnLst>
                <a:rect l="0" t="0" r="r" b="b"/>
                <a:pathLst>
                  <a:path w="38" h="82">
                    <a:moveTo>
                      <a:pt x="33" y="0"/>
                    </a:moveTo>
                    <a:lnTo>
                      <a:pt x="38" y="54"/>
                    </a:lnTo>
                    <a:lnTo>
                      <a:pt x="8" y="82"/>
                    </a:lnTo>
                    <a:lnTo>
                      <a:pt x="0" y="52"/>
                    </a:lnTo>
                    <a:lnTo>
                      <a:pt x="33" y="0"/>
                    </a:lnTo>
                    <a:close/>
                  </a:path>
                </a:pathLst>
              </a:custGeom>
              <a:solidFill>
                <a:srgbClr val="C0C0C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54" name="Freeform 286"/>
              <p:cNvSpPr>
                <a:spLocks/>
              </p:cNvSpPr>
              <p:nvPr/>
            </p:nvSpPr>
            <p:spPr bwMode="auto">
              <a:xfrm>
                <a:off x="10636262" y="1820522"/>
                <a:ext cx="89145" cy="67461"/>
              </a:xfrm>
              <a:custGeom>
                <a:avLst/>
                <a:gdLst>
                  <a:gd name="T0" fmla="*/ 38 w 74"/>
                  <a:gd name="T1" fmla="*/ 52 h 56"/>
                  <a:gd name="T2" fmla="*/ 74 w 74"/>
                  <a:gd name="T3" fmla="*/ 56 h 56"/>
                  <a:gd name="T4" fmla="*/ 66 w 74"/>
                  <a:gd name="T5" fmla="*/ 26 h 56"/>
                  <a:gd name="T6" fmla="*/ 0 w 74"/>
                  <a:gd name="T7" fmla="*/ 0 h 56"/>
                  <a:gd name="T8" fmla="*/ 38 w 74"/>
                  <a:gd name="T9" fmla="*/ 52 h 56"/>
                </a:gdLst>
                <a:ahLst/>
                <a:cxnLst>
                  <a:cxn ang="0">
                    <a:pos x="T0" y="T1"/>
                  </a:cxn>
                  <a:cxn ang="0">
                    <a:pos x="T2" y="T3"/>
                  </a:cxn>
                  <a:cxn ang="0">
                    <a:pos x="T4" y="T5"/>
                  </a:cxn>
                  <a:cxn ang="0">
                    <a:pos x="T6" y="T7"/>
                  </a:cxn>
                  <a:cxn ang="0">
                    <a:pos x="T8" y="T9"/>
                  </a:cxn>
                </a:cxnLst>
                <a:rect l="0" t="0" r="r" b="b"/>
                <a:pathLst>
                  <a:path w="74" h="56">
                    <a:moveTo>
                      <a:pt x="38" y="52"/>
                    </a:moveTo>
                    <a:lnTo>
                      <a:pt x="74" y="56"/>
                    </a:lnTo>
                    <a:lnTo>
                      <a:pt x="66" y="26"/>
                    </a:lnTo>
                    <a:lnTo>
                      <a:pt x="0" y="0"/>
                    </a:lnTo>
                    <a:lnTo>
                      <a:pt x="38" y="52"/>
                    </a:lnTo>
                    <a:close/>
                  </a:path>
                </a:pathLst>
              </a:custGeom>
              <a:solidFill>
                <a:srgbClr val="C0C0C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55" name="Freeform 287"/>
              <p:cNvSpPr>
                <a:spLocks/>
              </p:cNvSpPr>
              <p:nvPr/>
            </p:nvSpPr>
            <p:spPr bwMode="auto">
              <a:xfrm>
                <a:off x="10695898" y="1949336"/>
                <a:ext cx="37345" cy="102396"/>
              </a:xfrm>
              <a:custGeom>
                <a:avLst/>
                <a:gdLst>
                  <a:gd name="T0" fmla="*/ 28 w 31"/>
                  <a:gd name="T1" fmla="*/ 0 h 85"/>
                  <a:gd name="T2" fmla="*/ 31 w 31"/>
                  <a:gd name="T3" fmla="*/ 33 h 85"/>
                  <a:gd name="T4" fmla="*/ 14 w 31"/>
                  <a:gd name="T5" fmla="*/ 85 h 85"/>
                  <a:gd name="T6" fmla="*/ 0 w 31"/>
                  <a:gd name="T7" fmla="*/ 64 h 85"/>
                  <a:gd name="T8" fmla="*/ 28 w 31"/>
                  <a:gd name="T9" fmla="*/ 0 h 85"/>
                </a:gdLst>
                <a:ahLst/>
                <a:cxnLst>
                  <a:cxn ang="0">
                    <a:pos x="T0" y="T1"/>
                  </a:cxn>
                  <a:cxn ang="0">
                    <a:pos x="T2" y="T3"/>
                  </a:cxn>
                  <a:cxn ang="0">
                    <a:pos x="T4" y="T5"/>
                  </a:cxn>
                  <a:cxn ang="0">
                    <a:pos x="T6" y="T7"/>
                  </a:cxn>
                  <a:cxn ang="0">
                    <a:pos x="T8" y="T9"/>
                  </a:cxn>
                </a:cxnLst>
                <a:rect l="0" t="0" r="r" b="b"/>
                <a:pathLst>
                  <a:path w="31" h="85">
                    <a:moveTo>
                      <a:pt x="28" y="0"/>
                    </a:moveTo>
                    <a:lnTo>
                      <a:pt x="31" y="33"/>
                    </a:lnTo>
                    <a:lnTo>
                      <a:pt x="14" y="85"/>
                    </a:lnTo>
                    <a:lnTo>
                      <a:pt x="0" y="64"/>
                    </a:lnTo>
                    <a:lnTo>
                      <a:pt x="28" y="0"/>
                    </a:lnTo>
                    <a:close/>
                  </a:path>
                </a:pathLst>
              </a:custGeom>
              <a:solidFill>
                <a:srgbClr val="C0C0C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56" name="Freeform 288"/>
              <p:cNvSpPr>
                <a:spLocks/>
              </p:cNvSpPr>
              <p:nvPr/>
            </p:nvSpPr>
            <p:spPr bwMode="auto">
              <a:xfrm>
                <a:off x="10242662" y="2110354"/>
                <a:ext cx="119261" cy="99987"/>
              </a:xfrm>
              <a:custGeom>
                <a:avLst/>
                <a:gdLst>
                  <a:gd name="T0" fmla="*/ 4 w 99"/>
                  <a:gd name="T1" fmla="*/ 26 h 83"/>
                  <a:gd name="T2" fmla="*/ 0 w 99"/>
                  <a:gd name="T3" fmla="*/ 83 h 83"/>
                  <a:gd name="T4" fmla="*/ 96 w 99"/>
                  <a:gd name="T5" fmla="*/ 64 h 83"/>
                  <a:gd name="T6" fmla="*/ 99 w 99"/>
                  <a:gd name="T7" fmla="*/ 0 h 83"/>
                  <a:gd name="T8" fmla="*/ 4 w 99"/>
                  <a:gd name="T9" fmla="*/ 26 h 83"/>
                </a:gdLst>
                <a:ahLst/>
                <a:cxnLst>
                  <a:cxn ang="0">
                    <a:pos x="T0" y="T1"/>
                  </a:cxn>
                  <a:cxn ang="0">
                    <a:pos x="T2" y="T3"/>
                  </a:cxn>
                  <a:cxn ang="0">
                    <a:pos x="T4" y="T5"/>
                  </a:cxn>
                  <a:cxn ang="0">
                    <a:pos x="T6" y="T7"/>
                  </a:cxn>
                  <a:cxn ang="0">
                    <a:pos x="T8" y="T9"/>
                  </a:cxn>
                </a:cxnLst>
                <a:rect l="0" t="0" r="r" b="b"/>
                <a:pathLst>
                  <a:path w="99" h="83">
                    <a:moveTo>
                      <a:pt x="4" y="26"/>
                    </a:moveTo>
                    <a:lnTo>
                      <a:pt x="0" y="83"/>
                    </a:lnTo>
                    <a:lnTo>
                      <a:pt x="96" y="64"/>
                    </a:lnTo>
                    <a:lnTo>
                      <a:pt x="99" y="0"/>
                    </a:lnTo>
                    <a:lnTo>
                      <a:pt x="4" y="26"/>
                    </a:lnTo>
                    <a:close/>
                  </a:path>
                </a:pathLst>
              </a:custGeom>
              <a:solidFill>
                <a:srgbClr val="707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57" name="Freeform 289"/>
              <p:cNvSpPr>
                <a:spLocks/>
              </p:cNvSpPr>
              <p:nvPr/>
            </p:nvSpPr>
            <p:spPr bwMode="auto">
              <a:xfrm>
                <a:off x="10259361" y="1806210"/>
                <a:ext cx="201177" cy="139740"/>
              </a:xfrm>
              <a:custGeom>
                <a:avLst/>
                <a:gdLst>
                  <a:gd name="T0" fmla="*/ 167 w 167"/>
                  <a:gd name="T1" fmla="*/ 0 h 116"/>
                  <a:gd name="T2" fmla="*/ 156 w 167"/>
                  <a:gd name="T3" fmla="*/ 66 h 116"/>
                  <a:gd name="T4" fmla="*/ 16 w 167"/>
                  <a:gd name="T5" fmla="*/ 116 h 116"/>
                  <a:gd name="T6" fmla="*/ 0 w 167"/>
                  <a:gd name="T7" fmla="*/ 66 h 116"/>
                  <a:gd name="T8" fmla="*/ 167 w 167"/>
                  <a:gd name="T9" fmla="*/ 0 h 116"/>
                </a:gdLst>
                <a:ahLst/>
                <a:cxnLst>
                  <a:cxn ang="0">
                    <a:pos x="T0" y="T1"/>
                  </a:cxn>
                  <a:cxn ang="0">
                    <a:pos x="T2" y="T3"/>
                  </a:cxn>
                  <a:cxn ang="0">
                    <a:pos x="T4" y="T5"/>
                  </a:cxn>
                  <a:cxn ang="0">
                    <a:pos x="T6" y="T7"/>
                  </a:cxn>
                  <a:cxn ang="0">
                    <a:pos x="T8" y="T9"/>
                  </a:cxn>
                </a:cxnLst>
                <a:rect l="0" t="0" r="r" b="b"/>
                <a:pathLst>
                  <a:path w="167" h="116">
                    <a:moveTo>
                      <a:pt x="167" y="0"/>
                    </a:moveTo>
                    <a:lnTo>
                      <a:pt x="156" y="66"/>
                    </a:lnTo>
                    <a:lnTo>
                      <a:pt x="16" y="116"/>
                    </a:lnTo>
                    <a:lnTo>
                      <a:pt x="0" y="66"/>
                    </a:lnTo>
                    <a:lnTo>
                      <a:pt x="167" y="0"/>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58" name="Freeform 290"/>
              <p:cNvSpPr>
                <a:spLocks/>
              </p:cNvSpPr>
              <p:nvPr/>
            </p:nvSpPr>
            <p:spPr bwMode="auto">
              <a:xfrm>
                <a:off x="10445426" y="1580783"/>
                <a:ext cx="73485" cy="307186"/>
              </a:xfrm>
              <a:custGeom>
                <a:avLst/>
                <a:gdLst>
                  <a:gd name="T0" fmla="*/ 56 w 61"/>
                  <a:gd name="T1" fmla="*/ 0 h 255"/>
                  <a:gd name="T2" fmla="*/ 61 w 61"/>
                  <a:gd name="T3" fmla="*/ 68 h 255"/>
                  <a:gd name="T4" fmla="*/ 0 w 61"/>
                  <a:gd name="T5" fmla="*/ 255 h 255"/>
                  <a:gd name="T6" fmla="*/ 11 w 61"/>
                  <a:gd name="T7" fmla="*/ 189 h 255"/>
                  <a:gd name="T8" fmla="*/ 56 w 61"/>
                  <a:gd name="T9" fmla="*/ 0 h 255"/>
                </a:gdLst>
                <a:ahLst/>
                <a:cxnLst>
                  <a:cxn ang="0">
                    <a:pos x="T0" y="T1"/>
                  </a:cxn>
                  <a:cxn ang="0">
                    <a:pos x="T2" y="T3"/>
                  </a:cxn>
                  <a:cxn ang="0">
                    <a:pos x="T4" y="T5"/>
                  </a:cxn>
                  <a:cxn ang="0">
                    <a:pos x="T6" y="T7"/>
                  </a:cxn>
                  <a:cxn ang="0">
                    <a:pos x="T8" y="T9"/>
                  </a:cxn>
                </a:cxnLst>
                <a:rect l="0" t="0" r="r" b="b"/>
                <a:pathLst>
                  <a:path w="61" h="255">
                    <a:moveTo>
                      <a:pt x="56" y="0"/>
                    </a:moveTo>
                    <a:lnTo>
                      <a:pt x="61" y="68"/>
                    </a:lnTo>
                    <a:lnTo>
                      <a:pt x="0" y="255"/>
                    </a:lnTo>
                    <a:lnTo>
                      <a:pt x="11" y="189"/>
                    </a:lnTo>
                    <a:lnTo>
                      <a:pt x="56" y="0"/>
                    </a:lnTo>
                    <a:close/>
                  </a:path>
                </a:pathLst>
              </a:custGeom>
              <a:solidFill>
                <a:srgbClr val="707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59" name="Freeform 291"/>
              <p:cNvSpPr>
                <a:spLocks/>
              </p:cNvSpPr>
              <p:nvPr/>
            </p:nvSpPr>
            <p:spPr bwMode="auto">
              <a:xfrm>
                <a:off x="10183026" y="1944566"/>
                <a:ext cx="65051" cy="267433"/>
              </a:xfrm>
              <a:custGeom>
                <a:avLst/>
                <a:gdLst>
                  <a:gd name="T0" fmla="*/ 28 w 54"/>
                  <a:gd name="T1" fmla="*/ 0 h 222"/>
                  <a:gd name="T2" fmla="*/ 0 w 54"/>
                  <a:gd name="T3" fmla="*/ 96 h 222"/>
                  <a:gd name="T4" fmla="*/ 50 w 54"/>
                  <a:gd name="T5" fmla="*/ 222 h 222"/>
                  <a:gd name="T6" fmla="*/ 54 w 54"/>
                  <a:gd name="T7" fmla="*/ 165 h 222"/>
                  <a:gd name="T8" fmla="*/ 28 w 54"/>
                  <a:gd name="T9" fmla="*/ 0 h 222"/>
                </a:gdLst>
                <a:ahLst/>
                <a:cxnLst>
                  <a:cxn ang="0">
                    <a:pos x="T0" y="T1"/>
                  </a:cxn>
                  <a:cxn ang="0">
                    <a:pos x="T2" y="T3"/>
                  </a:cxn>
                  <a:cxn ang="0">
                    <a:pos x="T4" y="T5"/>
                  </a:cxn>
                  <a:cxn ang="0">
                    <a:pos x="T6" y="T7"/>
                  </a:cxn>
                  <a:cxn ang="0">
                    <a:pos x="T8" y="T9"/>
                  </a:cxn>
                </a:cxnLst>
                <a:rect l="0" t="0" r="r" b="b"/>
                <a:pathLst>
                  <a:path w="54" h="222">
                    <a:moveTo>
                      <a:pt x="28" y="0"/>
                    </a:moveTo>
                    <a:lnTo>
                      <a:pt x="0" y="96"/>
                    </a:lnTo>
                    <a:lnTo>
                      <a:pt x="50" y="222"/>
                    </a:lnTo>
                    <a:lnTo>
                      <a:pt x="54" y="165"/>
                    </a:lnTo>
                    <a:lnTo>
                      <a:pt x="28" y="0"/>
                    </a:lnTo>
                    <a:close/>
                  </a:path>
                </a:pathLst>
              </a:custGeom>
              <a:solidFill>
                <a:srgbClr val="CF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60" name="Freeform 292"/>
              <p:cNvSpPr>
                <a:spLocks/>
              </p:cNvSpPr>
              <p:nvPr/>
            </p:nvSpPr>
            <p:spPr bwMode="auto">
              <a:xfrm>
                <a:off x="9946867" y="1839606"/>
                <a:ext cx="272252" cy="165038"/>
              </a:xfrm>
              <a:custGeom>
                <a:avLst/>
                <a:gdLst>
                  <a:gd name="T0" fmla="*/ 0 w 226"/>
                  <a:gd name="T1" fmla="*/ 0 h 137"/>
                  <a:gd name="T2" fmla="*/ 0 w 226"/>
                  <a:gd name="T3" fmla="*/ 66 h 137"/>
                  <a:gd name="T4" fmla="*/ 212 w 226"/>
                  <a:gd name="T5" fmla="*/ 137 h 137"/>
                  <a:gd name="T6" fmla="*/ 226 w 226"/>
                  <a:gd name="T7" fmla="*/ 88 h 137"/>
                  <a:gd name="T8" fmla="*/ 0 w 226"/>
                  <a:gd name="T9" fmla="*/ 0 h 137"/>
                </a:gdLst>
                <a:ahLst/>
                <a:cxnLst>
                  <a:cxn ang="0">
                    <a:pos x="T0" y="T1"/>
                  </a:cxn>
                  <a:cxn ang="0">
                    <a:pos x="T2" y="T3"/>
                  </a:cxn>
                  <a:cxn ang="0">
                    <a:pos x="T4" y="T5"/>
                  </a:cxn>
                  <a:cxn ang="0">
                    <a:pos x="T6" y="T7"/>
                  </a:cxn>
                  <a:cxn ang="0">
                    <a:pos x="T8" y="T9"/>
                  </a:cxn>
                </a:cxnLst>
                <a:rect l="0" t="0" r="r" b="b"/>
                <a:pathLst>
                  <a:path w="226" h="137">
                    <a:moveTo>
                      <a:pt x="0" y="0"/>
                    </a:moveTo>
                    <a:lnTo>
                      <a:pt x="0" y="66"/>
                    </a:lnTo>
                    <a:lnTo>
                      <a:pt x="212" y="137"/>
                    </a:lnTo>
                    <a:lnTo>
                      <a:pt x="226" y="88"/>
                    </a:lnTo>
                    <a:lnTo>
                      <a:pt x="0" y="0"/>
                    </a:lnTo>
                    <a:close/>
                  </a:path>
                </a:pathLst>
              </a:custGeom>
              <a:solidFill>
                <a:srgbClr val="CF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61" name="Freeform 293"/>
              <p:cNvSpPr>
                <a:spLocks/>
              </p:cNvSpPr>
              <p:nvPr/>
            </p:nvSpPr>
            <p:spPr bwMode="auto">
              <a:xfrm>
                <a:off x="10539556" y="1595562"/>
                <a:ext cx="116852" cy="193949"/>
              </a:xfrm>
              <a:custGeom>
                <a:avLst/>
                <a:gdLst>
                  <a:gd name="T0" fmla="*/ 41 w 97"/>
                  <a:gd name="T1" fmla="*/ 0 h 161"/>
                  <a:gd name="T2" fmla="*/ 97 w 97"/>
                  <a:gd name="T3" fmla="*/ 45 h 161"/>
                  <a:gd name="T4" fmla="*/ 0 w 97"/>
                  <a:gd name="T5" fmla="*/ 161 h 161"/>
                  <a:gd name="T6" fmla="*/ 41 w 97"/>
                  <a:gd name="T7" fmla="*/ 0 h 161"/>
                </a:gdLst>
                <a:ahLst/>
                <a:cxnLst>
                  <a:cxn ang="0">
                    <a:pos x="T0" y="T1"/>
                  </a:cxn>
                  <a:cxn ang="0">
                    <a:pos x="T2" y="T3"/>
                  </a:cxn>
                  <a:cxn ang="0">
                    <a:pos x="T4" y="T5"/>
                  </a:cxn>
                  <a:cxn ang="0">
                    <a:pos x="T6" y="T7"/>
                  </a:cxn>
                </a:cxnLst>
                <a:rect l="0" t="0" r="r" b="b"/>
                <a:pathLst>
                  <a:path w="97" h="161">
                    <a:moveTo>
                      <a:pt x="41" y="0"/>
                    </a:moveTo>
                    <a:lnTo>
                      <a:pt x="97" y="45"/>
                    </a:lnTo>
                    <a:lnTo>
                      <a:pt x="0" y="161"/>
                    </a:lnTo>
                    <a:lnTo>
                      <a:pt x="41" y="0"/>
                    </a:lnTo>
                    <a:close/>
                  </a:path>
                </a:pathLst>
              </a:custGeom>
              <a:solidFill>
                <a:srgbClr val="707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62" name="Freeform 294"/>
              <p:cNvSpPr>
                <a:spLocks/>
              </p:cNvSpPr>
              <p:nvPr/>
            </p:nvSpPr>
            <p:spPr bwMode="auto">
              <a:xfrm>
                <a:off x="10565891" y="1318385"/>
                <a:ext cx="204791" cy="333689"/>
              </a:xfrm>
              <a:custGeom>
                <a:avLst/>
                <a:gdLst>
                  <a:gd name="T0" fmla="*/ 0 w 72"/>
                  <a:gd name="T1" fmla="*/ 0 h 117"/>
                  <a:gd name="T2" fmla="*/ 0 w 72"/>
                  <a:gd name="T3" fmla="*/ 63 h 117"/>
                  <a:gd name="T4" fmla="*/ 44 w 72"/>
                  <a:gd name="T5" fmla="*/ 117 h 117"/>
                  <a:gd name="T6" fmla="*/ 72 w 72"/>
                  <a:gd name="T7" fmla="*/ 89 h 117"/>
                  <a:gd name="T8" fmla="*/ 0 w 72"/>
                  <a:gd name="T9" fmla="*/ 0 h 117"/>
                </a:gdLst>
                <a:ahLst/>
                <a:cxnLst>
                  <a:cxn ang="0">
                    <a:pos x="T0" y="T1"/>
                  </a:cxn>
                  <a:cxn ang="0">
                    <a:pos x="T2" y="T3"/>
                  </a:cxn>
                  <a:cxn ang="0">
                    <a:pos x="T4" y="T5"/>
                  </a:cxn>
                  <a:cxn ang="0">
                    <a:pos x="T6" y="T7"/>
                  </a:cxn>
                  <a:cxn ang="0">
                    <a:pos x="T8" y="T9"/>
                  </a:cxn>
                </a:cxnLst>
                <a:rect l="0" t="0" r="r" b="b"/>
                <a:pathLst>
                  <a:path w="72" h="117">
                    <a:moveTo>
                      <a:pt x="0" y="0"/>
                    </a:moveTo>
                    <a:cubicBezTo>
                      <a:pt x="0" y="2"/>
                      <a:pt x="0" y="63"/>
                      <a:pt x="0" y="63"/>
                    </a:cubicBezTo>
                    <a:cubicBezTo>
                      <a:pt x="44" y="117"/>
                      <a:pt x="44" y="117"/>
                      <a:pt x="44" y="117"/>
                    </a:cubicBezTo>
                    <a:cubicBezTo>
                      <a:pt x="72" y="89"/>
                      <a:pt x="72" y="89"/>
                      <a:pt x="72" y="89"/>
                    </a:cubicBezTo>
                    <a:lnTo>
                      <a:pt x="0" y="0"/>
                    </a:lnTo>
                    <a:close/>
                  </a:path>
                </a:pathLst>
              </a:custGeom>
              <a:solidFill>
                <a:srgbClr val="CF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63" name="Freeform 295"/>
              <p:cNvSpPr>
                <a:spLocks/>
              </p:cNvSpPr>
              <p:nvPr/>
            </p:nvSpPr>
            <p:spPr bwMode="auto">
              <a:xfrm>
                <a:off x="10565891" y="1290952"/>
                <a:ext cx="219247" cy="280684"/>
              </a:xfrm>
              <a:custGeom>
                <a:avLst/>
                <a:gdLst>
                  <a:gd name="T0" fmla="*/ 182 w 182"/>
                  <a:gd name="T1" fmla="*/ 182 h 233"/>
                  <a:gd name="T2" fmla="*/ 170 w 182"/>
                  <a:gd name="T3" fmla="*/ 233 h 233"/>
                  <a:gd name="T4" fmla="*/ 0 w 182"/>
                  <a:gd name="T5" fmla="*/ 23 h 233"/>
                  <a:gd name="T6" fmla="*/ 21 w 182"/>
                  <a:gd name="T7" fmla="*/ 0 h 233"/>
                  <a:gd name="T8" fmla="*/ 182 w 182"/>
                  <a:gd name="T9" fmla="*/ 182 h 233"/>
                </a:gdLst>
                <a:ahLst/>
                <a:cxnLst>
                  <a:cxn ang="0">
                    <a:pos x="T0" y="T1"/>
                  </a:cxn>
                  <a:cxn ang="0">
                    <a:pos x="T2" y="T3"/>
                  </a:cxn>
                  <a:cxn ang="0">
                    <a:pos x="T4" y="T5"/>
                  </a:cxn>
                  <a:cxn ang="0">
                    <a:pos x="T6" y="T7"/>
                  </a:cxn>
                  <a:cxn ang="0">
                    <a:pos x="T8" y="T9"/>
                  </a:cxn>
                </a:cxnLst>
                <a:rect l="0" t="0" r="r" b="b"/>
                <a:pathLst>
                  <a:path w="182" h="233">
                    <a:moveTo>
                      <a:pt x="182" y="182"/>
                    </a:moveTo>
                    <a:lnTo>
                      <a:pt x="170" y="233"/>
                    </a:lnTo>
                    <a:lnTo>
                      <a:pt x="0" y="23"/>
                    </a:lnTo>
                    <a:lnTo>
                      <a:pt x="21" y="0"/>
                    </a:lnTo>
                    <a:lnTo>
                      <a:pt x="182" y="182"/>
                    </a:lnTo>
                    <a:close/>
                  </a:path>
                </a:pathLst>
              </a:custGeom>
              <a:solidFill>
                <a:srgbClr val="B3AB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64" name="Freeform 296"/>
              <p:cNvSpPr>
                <a:spLocks/>
              </p:cNvSpPr>
              <p:nvPr/>
            </p:nvSpPr>
            <p:spPr bwMode="auto">
              <a:xfrm>
                <a:off x="10172290" y="1039286"/>
                <a:ext cx="318028" cy="277070"/>
              </a:xfrm>
              <a:custGeom>
                <a:avLst/>
                <a:gdLst>
                  <a:gd name="T0" fmla="*/ 0 w 264"/>
                  <a:gd name="T1" fmla="*/ 0 h 230"/>
                  <a:gd name="T2" fmla="*/ 264 w 264"/>
                  <a:gd name="T3" fmla="*/ 130 h 230"/>
                  <a:gd name="T4" fmla="*/ 250 w 264"/>
                  <a:gd name="T5" fmla="*/ 230 h 230"/>
                  <a:gd name="T6" fmla="*/ 129 w 264"/>
                  <a:gd name="T7" fmla="*/ 208 h 230"/>
                  <a:gd name="T8" fmla="*/ 0 w 264"/>
                  <a:gd name="T9" fmla="*/ 0 h 230"/>
                </a:gdLst>
                <a:ahLst/>
                <a:cxnLst>
                  <a:cxn ang="0">
                    <a:pos x="T0" y="T1"/>
                  </a:cxn>
                  <a:cxn ang="0">
                    <a:pos x="T2" y="T3"/>
                  </a:cxn>
                  <a:cxn ang="0">
                    <a:pos x="T4" y="T5"/>
                  </a:cxn>
                  <a:cxn ang="0">
                    <a:pos x="T6" y="T7"/>
                  </a:cxn>
                  <a:cxn ang="0">
                    <a:pos x="T8" y="T9"/>
                  </a:cxn>
                </a:cxnLst>
                <a:rect l="0" t="0" r="r" b="b"/>
                <a:pathLst>
                  <a:path w="264" h="230">
                    <a:moveTo>
                      <a:pt x="0" y="0"/>
                    </a:moveTo>
                    <a:lnTo>
                      <a:pt x="264" y="130"/>
                    </a:lnTo>
                    <a:lnTo>
                      <a:pt x="250" y="230"/>
                    </a:lnTo>
                    <a:lnTo>
                      <a:pt x="129" y="208"/>
                    </a:lnTo>
                    <a:lnTo>
                      <a:pt x="0" y="0"/>
                    </a:lnTo>
                    <a:close/>
                  </a:path>
                </a:pathLst>
              </a:custGeom>
              <a:solidFill>
                <a:srgbClr val="CFC5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65" name="Freeform 297"/>
              <p:cNvSpPr>
                <a:spLocks/>
              </p:cNvSpPr>
              <p:nvPr/>
            </p:nvSpPr>
            <p:spPr bwMode="auto">
              <a:xfrm>
                <a:off x="10470473" y="1194341"/>
                <a:ext cx="139740" cy="120465"/>
              </a:xfrm>
              <a:custGeom>
                <a:avLst/>
                <a:gdLst>
                  <a:gd name="T0" fmla="*/ 116 w 116"/>
                  <a:gd name="T1" fmla="*/ 29 h 100"/>
                  <a:gd name="T2" fmla="*/ 0 w 116"/>
                  <a:gd name="T3" fmla="*/ 100 h 100"/>
                  <a:gd name="T4" fmla="*/ 14 w 116"/>
                  <a:gd name="T5" fmla="*/ 0 h 100"/>
                  <a:gd name="T6" fmla="*/ 116 w 116"/>
                  <a:gd name="T7" fmla="*/ 29 h 100"/>
                </a:gdLst>
                <a:ahLst/>
                <a:cxnLst>
                  <a:cxn ang="0">
                    <a:pos x="T0" y="T1"/>
                  </a:cxn>
                  <a:cxn ang="0">
                    <a:pos x="T2" y="T3"/>
                  </a:cxn>
                  <a:cxn ang="0">
                    <a:pos x="T4" y="T5"/>
                  </a:cxn>
                  <a:cxn ang="0">
                    <a:pos x="T6" y="T7"/>
                  </a:cxn>
                </a:cxnLst>
                <a:rect l="0" t="0" r="r" b="b"/>
                <a:pathLst>
                  <a:path w="116" h="100">
                    <a:moveTo>
                      <a:pt x="116" y="29"/>
                    </a:moveTo>
                    <a:lnTo>
                      <a:pt x="0" y="100"/>
                    </a:lnTo>
                    <a:lnTo>
                      <a:pt x="14" y="0"/>
                    </a:lnTo>
                    <a:lnTo>
                      <a:pt x="116" y="29"/>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66" name="Freeform 298"/>
              <p:cNvSpPr>
                <a:spLocks/>
              </p:cNvSpPr>
              <p:nvPr/>
            </p:nvSpPr>
            <p:spPr bwMode="auto">
              <a:xfrm>
                <a:off x="10172290" y="1039287"/>
                <a:ext cx="318028" cy="156605"/>
              </a:xfrm>
              <a:custGeom>
                <a:avLst/>
                <a:gdLst>
                  <a:gd name="T0" fmla="*/ 0 w 264"/>
                  <a:gd name="T1" fmla="*/ 0 h 130"/>
                  <a:gd name="T2" fmla="*/ 203 w 264"/>
                  <a:gd name="T3" fmla="*/ 45 h 130"/>
                  <a:gd name="T4" fmla="*/ 264 w 264"/>
                  <a:gd name="T5" fmla="*/ 130 h 130"/>
                  <a:gd name="T6" fmla="*/ 0 w 264"/>
                  <a:gd name="T7" fmla="*/ 0 h 130"/>
                </a:gdLst>
                <a:ahLst/>
                <a:cxnLst>
                  <a:cxn ang="0">
                    <a:pos x="T0" y="T1"/>
                  </a:cxn>
                  <a:cxn ang="0">
                    <a:pos x="T2" y="T3"/>
                  </a:cxn>
                  <a:cxn ang="0">
                    <a:pos x="T4" y="T5"/>
                  </a:cxn>
                  <a:cxn ang="0">
                    <a:pos x="T6" y="T7"/>
                  </a:cxn>
                </a:cxnLst>
                <a:rect l="0" t="0" r="r" b="b"/>
                <a:pathLst>
                  <a:path w="264" h="130">
                    <a:moveTo>
                      <a:pt x="0" y="0"/>
                    </a:moveTo>
                    <a:lnTo>
                      <a:pt x="203" y="45"/>
                    </a:lnTo>
                    <a:lnTo>
                      <a:pt x="264" y="130"/>
                    </a:lnTo>
                    <a:lnTo>
                      <a:pt x="0" y="0"/>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67" name="Freeform 299"/>
              <p:cNvSpPr>
                <a:spLocks/>
              </p:cNvSpPr>
              <p:nvPr/>
            </p:nvSpPr>
            <p:spPr bwMode="auto">
              <a:xfrm>
                <a:off x="10276059" y="1287374"/>
                <a:ext cx="196359" cy="106010"/>
              </a:xfrm>
              <a:custGeom>
                <a:avLst/>
                <a:gdLst>
                  <a:gd name="T0" fmla="*/ 42 w 163"/>
                  <a:gd name="T1" fmla="*/ 0 h 88"/>
                  <a:gd name="T2" fmla="*/ 0 w 163"/>
                  <a:gd name="T3" fmla="*/ 88 h 88"/>
                  <a:gd name="T4" fmla="*/ 163 w 163"/>
                  <a:gd name="T5" fmla="*/ 22 h 88"/>
                  <a:gd name="T6" fmla="*/ 42 w 163"/>
                  <a:gd name="T7" fmla="*/ 0 h 88"/>
                </a:gdLst>
                <a:ahLst/>
                <a:cxnLst>
                  <a:cxn ang="0">
                    <a:pos x="T0" y="T1"/>
                  </a:cxn>
                  <a:cxn ang="0">
                    <a:pos x="T2" y="T3"/>
                  </a:cxn>
                  <a:cxn ang="0">
                    <a:pos x="T4" y="T5"/>
                  </a:cxn>
                  <a:cxn ang="0">
                    <a:pos x="T6" y="T7"/>
                  </a:cxn>
                </a:cxnLst>
                <a:rect l="0" t="0" r="r" b="b"/>
                <a:pathLst>
                  <a:path w="163" h="88">
                    <a:moveTo>
                      <a:pt x="42" y="0"/>
                    </a:moveTo>
                    <a:lnTo>
                      <a:pt x="0" y="88"/>
                    </a:lnTo>
                    <a:lnTo>
                      <a:pt x="163" y="22"/>
                    </a:lnTo>
                    <a:lnTo>
                      <a:pt x="42" y="0"/>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68" name="Freeform 300"/>
              <p:cNvSpPr>
                <a:spLocks/>
              </p:cNvSpPr>
              <p:nvPr/>
            </p:nvSpPr>
            <p:spPr bwMode="auto">
              <a:xfrm>
                <a:off x="9982649" y="2563589"/>
                <a:ext cx="139740" cy="165038"/>
              </a:xfrm>
              <a:custGeom>
                <a:avLst/>
                <a:gdLst>
                  <a:gd name="T0" fmla="*/ 30 w 49"/>
                  <a:gd name="T1" fmla="*/ 0 h 58"/>
                  <a:gd name="T2" fmla="*/ 2 w 49"/>
                  <a:gd name="T3" fmla="*/ 28 h 58"/>
                  <a:gd name="T4" fmla="*/ 33 w 49"/>
                  <a:gd name="T5" fmla="*/ 58 h 58"/>
                  <a:gd name="T6" fmla="*/ 49 w 49"/>
                  <a:gd name="T7" fmla="*/ 18 h 58"/>
                  <a:gd name="T8" fmla="*/ 30 w 49"/>
                  <a:gd name="T9" fmla="*/ 0 h 58"/>
                </a:gdLst>
                <a:ahLst/>
                <a:cxnLst>
                  <a:cxn ang="0">
                    <a:pos x="T0" y="T1"/>
                  </a:cxn>
                  <a:cxn ang="0">
                    <a:pos x="T2" y="T3"/>
                  </a:cxn>
                  <a:cxn ang="0">
                    <a:pos x="T4" y="T5"/>
                  </a:cxn>
                  <a:cxn ang="0">
                    <a:pos x="T6" y="T7"/>
                  </a:cxn>
                  <a:cxn ang="0">
                    <a:pos x="T8" y="T9"/>
                  </a:cxn>
                </a:cxnLst>
                <a:rect l="0" t="0" r="r" b="b"/>
                <a:pathLst>
                  <a:path w="49" h="58">
                    <a:moveTo>
                      <a:pt x="30" y="0"/>
                    </a:moveTo>
                    <a:cubicBezTo>
                      <a:pt x="29" y="2"/>
                      <a:pt x="0" y="27"/>
                      <a:pt x="2" y="28"/>
                    </a:cubicBezTo>
                    <a:cubicBezTo>
                      <a:pt x="3" y="30"/>
                      <a:pt x="33" y="58"/>
                      <a:pt x="33" y="58"/>
                    </a:cubicBezTo>
                    <a:cubicBezTo>
                      <a:pt x="49" y="18"/>
                      <a:pt x="49" y="18"/>
                      <a:pt x="49" y="18"/>
                    </a:cubicBezTo>
                    <a:lnTo>
                      <a:pt x="30" y="0"/>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69" name="Freeform 301"/>
              <p:cNvSpPr>
                <a:spLocks/>
              </p:cNvSpPr>
              <p:nvPr/>
            </p:nvSpPr>
            <p:spPr bwMode="auto">
              <a:xfrm>
                <a:off x="9955215" y="2642309"/>
                <a:ext cx="121671" cy="137331"/>
              </a:xfrm>
              <a:custGeom>
                <a:avLst/>
                <a:gdLst>
                  <a:gd name="T0" fmla="*/ 78 w 101"/>
                  <a:gd name="T1" fmla="*/ 114 h 114"/>
                  <a:gd name="T2" fmla="*/ 101 w 101"/>
                  <a:gd name="T3" fmla="*/ 71 h 114"/>
                  <a:gd name="T4" fmla="*/ 28 w 101"/>
                  <a:gd name="T5" fmla="*/ 0 h 114"/>
                  <a:gd name="T6" fmla="*/ 0 w 101"/>
                  <a:gd name="T7" fmla="*/ 33 h 114"/>
                  <a:gd name="T8" fmla="*/ 78 w 101"/>
                  <a:gd name="T9" fmla="*/ 114 h 114"/>
                </a:gdLst>
                <a:ahLst/>
                <a:cxnLst>
                  <a:cxn ang="0">
                    <a:pos x="T0" y="T1"/>
                  </a:cxn>
                  <a:cxn ang="0">
                    <a:pos x="T2" y="T3"/>
                  </a:cxn>
                  <a:cxn ang="0">
                    <a:pos x="T4" y="T5"/>
                  </a:cxn>
                  <a:cxn ang="0">
                    <a:pos x="T6" y="T7"/>
                  </a:cxn>
                  <a:cxn ang="0">
                    <a:pos x="T8" y="T9"/>
                  </a:cxn>
                </a:cxnLst>
                <a:rect l="0" t="0" r="r" b="b"/>
                <a:pathLst>
                  <a:path w="101" h="114">
                    <a:moveTo>
                      <a:pt x="78" y="114"/>
                    </a:moveTo>
                    <a:lnTo>
                      <a:pt x="101" y="71"/>
                    </a:lnTo>
                    <a:lnTo>
                      <a:pt x="28" y="0"/>
                    </a:lnTo>
                    <a:lnTo>
                      <a:pt x="0" y="33"/>
                    </a:lnTo>
                    <a:lnTo>
                      <a:pt x="78" y="11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70" name="Freeform 302"/>
              <p:cNvSpPr>
                <a:spLocks/>
              </p:cNvSpPr>
              <p:nvPr/>
            </p:nvSpPr>
            <p:spPr bwMode="auto">
              <a:xfrm>
                <a:off x="7456458" y="1549773"/>
                <a:ext cx="261410" cy="202382"/>
              </a:xfrm>
              <a:custGeom>
                <a:avLst/>
                <a:gdLst>
                  <a:gd name="T0" fmla="*/ 0 w 217"/>
                  <a:gd name="T1" fmla="*/ 99 h 168"/>
                  <a:gd name="T2" fmla="*/ 158 w 217"/>
                  <a:gd name="T3" fmla="*/ 0 h 168"/>
                  <a:gd name="T4" fmla="*/ 217 w 217"/>
                  <a:gd name="T5" fmla="*/ 168 h 168"/>
                  <a:gd name="T6" fmla="*/ 0 w 217"/>
                  <a:gd name="T7" fmla="*/ 99 h 168"/>
                </a:gdLst>
                <a:ahLst/>
                <a:cxnLst>
                  <a:cxn ang="0">
                    <a:pos x="T0" y="T1"/>
                  </a:cxn>
                  <a:cxn ang="0">
                    <a:pos x="T2" y="T3"/>
                  </a:cxn>
                  <a:cxn ang="0">
                    <a:pos x="T4" y="T5"/>
                  </a:cxn>
                  <a:cxn ang="0">
                    <a:pos x="T6" y="T7"/>
                  </a:cxn>
                </a:cxnLst>
                <a:rect l="0" t="0" r="r" b="b"/>
                <a:pathLst>
                  <a:path w="217" h="168">
                    <a:moveTo>
                      <a:pt x="0" y="99"/>
                    </a:moveTo>
                    <a:lnTo>
                      <a:pt x="158" y="0"/>
                    </a:lnTo>
                    <a:lnTo>
                      <a:pt x="217" y="168"/>
                    </a:lnTo>
                    <a:lnTo>
                      <a:pt x="0" y="99"/>
                    </a:lnTo>
                    <a:close/>
                  </a:path>
                </a:pathLst>
              </a:custGeom>
              <a:solidFill>
                <a:srgbClr val="F7F1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71" name="Freeform 303"/>
              <p:cNvSpPr>
                <a:spLocks/>
              </p:cNvSpPr>
              <p:nvPr/>
            </p:nvSpPr>
            <p:spPr bwMode="auto">
              <a:xfrm>
                <a:off x="7644908" y="1471054"/>
                <a:ext cx="269842" cy="281889"/>
              </a:xfrm>
              <a:custGeom>
                <a:avLst/>
                <a:gdLst>
                  <a:gd name="T0" fmla="*/ 224 w 224"/>
                  <a:gd name="T1" fmla="*/ 0 h 234"/>
                  <a:gd name="T2" fmla="*/ 0 w 224"/>
                  <a:gd name="T3" fmla="*/ 66 h 234"/>
                  <a:gd name="T4" fmla="*/ 59 w 224"/>
                  <a:gd name="T5" fmla="*/ 234 h 234"/>
                  <a:gd name="T6" fmla="*/ 224 w 224"/>
                  <a:gd name="T7" fmla="*/ 0 h 234"/>
                </a:gdLst>
                <a:ahLst/>
                <a:cxnLst>
                  <a:cxn ang="0">
                    <a:pos x="T0" y="T1"/>
                  </a:cxn>
                  <a:cxn ang="0">
                    <a:pos x="T2" y="T3"/>
                  </a:cxn>
                  <a:cxn ang="0">
                    <a:pos x="T4" y="T5"/>
                  </a:cxn>
                  <a:cxn ang="0">
                    <a:pos x="T6" y="T7"/>
                  </a:cxn>
                </a:cxnLst>
                <a:rect l="0" t="0" r="r" b="b"/>
                <a:pathLst>
                  <a:path w="224" h="234">
                    <a:moveTo>
                      <a:pt x="224" y="0"/>
                    </a:moveTo>
                    <a:lnTo>
                      <a:pt x="0" y="66"/>
                    </a:lnTo>
                    <a:lnTo>
                      <a:pt x="59" y="234"/>
                    </a:lnTo>
                    <a:lnTo>
                      <a:pt x="224" y="0"/>
                    </a:lnTo>
                    <a:close/>
                  </a:path>
                </a:pathLst>
              </a:custGeom>
              <a:solidFill>
                <a:srgbClr val="EBE0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72" name="Freeform 304"/>
              <p:cNvSpPr>
                <a:spLocks/>
              </p:cNvSpPr>
              <p:nvPr/>
            </p:nvSpPr>
            <p:spPr bwMode="auto">
              <a:xfrm>
                <a:off x="7912078" y="1152596"/>
                <a:ext cx="566187" cy="321643"/>
              </a:xfrm>
              <a:custGeom>
                <a:avLst/>
                <a:gdLst>
                  <a:gd name="T0" fmla="*/ 185 w 470"/>
                  <a:gd name="T1" fmla="*/ 0 h 267"/>
                  <a:gd name="T2" fmla="*/ 0 w 470"/>
                  <a:gd name="T3" fmla="*/ 267 h 267"/>
                  <a:gd name="T4" fmla="*/ 470 w 470"/>
                  <a:gd name="T5" fmla="*/ 2 h 267"/>
                  <a:gd name="T6" fmla="*/ 185 w 470"/>
                  <a:gd name="T7" fmla="*/ 0 h 267"/>
                </a:gdLst>
                <a:ahLst/>
                <a:cxnLst>
                  <a:cxn ang="0">
                    <a:pos x="T0" y="T1"/>
                  </a:cxn>
                  <a:cxn ang="0">
                    <a:pos x="T2" y="T3"/>
                  </a:cxn>
                  <a:cxn ang="0">
                    <a:pos x="T4" y="T5"/>
                  </a:cxn>
                  <a:cxn ang="0">
                    <a:pos x="T6" y="T7"/>
                  </a:cxn>
                </a:cxnLst>
                <a:rect l="0" t="0" r="r" b="b"/>
                <a:pathLst>
                  <a:path w="470" h="267">
                    <a:moveTo>
                      <a:pt x="185" y="0"/>
                    </a:moveTo>
                    <a:lnTo>
                      <a:pt x="0" y="267"/>
                    </a:lnTo>
                    <a:lnTo>
                      <a:pt x="470" y="2"/>
                    </a:lnTo>
                    <a:lnTo>
                      <a:pt x="185" y="0"/>
                    </a:lnTo>
                    <a:close/>
                  </a:path>
                </a:pathLst>
              </a:custGeom>
              <a:solidFill>
                <a:srgbClr val="BDB29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73" name="Freeform 305"/>
              <p:cNvSpPr>
                <a:spLocks/>
              </p:cNvSpPr>
              <p:nvPr/>
            </p:nvSpPr>
            <p:spPr bwMode="auto">
              <a:xfrm>
                <a:off x="7644908" y="1152596"/>
                <a:ext cx="492703" cy="401150"/>
              </a:xfrm>
              <a:custGeom>
                <a:avLst/>
                <a:gdLst>
                  <a:gd name="T0" fmla="*/ 0 w 409"/>
                  <a:gd name="T1" fmla="*/ 333 h 333"/>
                  <a:gd name="T2" fmla="*/ 409 w 409"/>
                  <a:gd name="T3" fmla="*/ 0 h 333"/>
                  <a:gd name="T4" fmla="*/ 224 w 409"/>
                  <a:gd name="T5" fmla="*/ 267 h 333"/>
                  <a:gd name="T6" fmla="*/ 0 w 409"/>
                  <a:gd name="T7" fmla="*/ 333 h 333"/>
                </a:gdLst>
                <a:ahLst/>
                <a:cxnLst>
                  <a:cxn ang="0">
                    <a:pos x="T0" y="T1"/>
                  </a:cxn>
                  <a:cxn ang="0">
                    <a:pos x="T2" y="T3"/>
                  </a:cxn>
                  <a:cxn ang="0">
                    <a:pos x="T4" y="T5"/>
                  </a:cxn>
                  <a:cxn ang="0">
                    <a:pos x="T6" y="T7"/>
                  </a:cxn>
                </a:cxnLst>
                <a:rect l="0" t="0" r="r" b="b"/>
                <a:pathLst>
                  <a:path w="409" h="333">
                    <a:moveTo>
                      <a:pt x="0" y="333"/>
                    </a:moveTo>
                    <a:lnTo>
                      <a:pt x="409" y="0"/>
                    </a:lnTo>
                    <a:lnTo>
                      <a:pt x="224" y="267"/>
                    </a:lnTo>
                    <a:lnTo>
                      <a:pt x="0" y="333"/>
                    </a:lnTo>
                    <a:close/>
                  </a:path>
                </a:pathLst>
              </a:custGeom>
              <a:solidFill>
                <a:srgbClr val="5858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74" name="Freeform 306"/>
              <p:cNvSpPr>
                <a:spLocks/>
              </p:cNvSpPr>
              <p:nvPr/>
            </p:nvSpPr>
            <p:spPr bwMode="auto">
              <a:xfrm>
                <a:off x="8509632" y="916436"/>
                <a:ext cx="1072140" cy="124080"/>
              </a:xfrm>
              <a:custGeom>
                <a:avLst/>
                <a:gdLst>
                  <a:gd name="T0" fmla="*/ 0 w 890"/>
                  <a:gd name="T1" fmla="*/ 75 h 103"/>
                  <a:gd name="T2" fmla="*/ 890 w 890"/>
                  <a:gd name="T3" fmla="*/ 0 h 103"/>
                  <a:gd name="T4" fmla="*/ 470 w 890"/>
                  <a:gd name="T5" fmla="*/ 103 h 103"/>
                  <a:gd name="T6" fmla="*/ 0 w 890"/>
                  <a:gd name="T7" fmla="*/ 75 h 103"/>
                </a:gdLst>
                <a:ahLst/>
                <a:cxnLst>
                  <a:cxn ang="0">
                    <a:pos x="T0" y="T1"/>
                  </a:cxn>
                  <a:cxn ang="0">
                    <a:pos x="T2" y="T3"/>
                  </a:cxn>
                  <a:cxn ang="0">
                    <a:pos x="T4" y="T5"/>
                  </a:cxn>
                  <a:cxn ang="0">
                    <a:pos x="T6" y="T7"/>
                  </a:cxn>
                </a:cxnLst>
                <a:rect l="0" t="0" r="r" b="b"/>
                <a:pathLst>
                  <a:path w="890" h="103">
                    <a:moveTo>
                      <a:pt x="0" y="75"/>
                    </a:moveTo>
                    <a:lnTo>
                      <a:pt x="890" y="0"/>
                    </a:lnTo>
                    <a:lnTo>
                      <a:pt x="470" y="103"/>
                    </a:lnTo>
                    <a:lnTo>
                      <a:pt x="0" y="75"/>
                    </a:lnTo>
                    <a:close/>
                  </a:path>
                </a:pathLst>
              </a:custGeom>
              <a:solidFill>
                <a:srgbClr val="F4EBD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75" name="Freeform 307"/>
              <p:cNvSpPr>
                <a:spLocks/>
              </p:cNvSpPr>
              <p:nvPr/>
            </p:nvSpPr>
            <p:spPr bwMode="auto">
              <a:xfrm>
                <a:off x="9504366" y="4513694"/>
                <a:ext cx="691470" cy="785433"/>
              </a:xfrm>
              <a:custGeom>
                <a:avLst/>
                <a:gdLst>
                  <a:gd name="T0" fmla="*/ 0 w 243"/>
                  <a:gd name="T1" fmla="*/ 129 h 276"/>
                  <a:gd name="T2" fmla="*/ 9 w 243"/>
                  <a:gd name="T3" fmla="*/ 276 h 276"/>
                  <a:gd name="T4" fmla="*/ 212 w 243"/>
                  <a:gd name="T5" fmla="*/ 226 h 276"/>
                  <a:gd name="T6" fmla="*/ 243 w 243"/>
                  <a:gd name="T7" fmla="*/ 0 h 276"/>
                  <a:gd name="T8" fmla="*/ 131 w 243"/>
                  <a:gd name="T9" fmla="*/ 72 h 276"/>
                  <a:gd name="T10" fmla="*/ 0 w 243"/>
                  <a:gd name="T11" fmla="*/ 129 h 276"/>
                </a:gdLst>
                <a:ahLst/>
                <a:cxnLst>
                  <a:cxn ang="0">
                    <a:pos x="T0" y="T1"/>
                  </a:cxn>
                  <a:cxn ang="0">
                    <a:pos x="T2" y="T3"/>
                  </a:cxn>
                  <a:cxn ang="0">
                    <a:pos x="T4" y="T5"/>
                  </a:cxn>
                  <a:cxn ang="0">
                    <a:pos x="T6" y="T7"/>
                  </a:cxn>
                  <a:cxn ang="0">
                    <a:pos x="T8" y="T9"/>
                  </a:cxn>
                  <a:cxn ang="0">
                    <a:pos x="T10" y="T11"/>
                  </a:cxn>
                </a:cxnLst>
                <a:rect l="0" t="0" r="r" b="b"/>
                <a:pathLst>
                  <a:path w="243" h="276">
                    <a:moveTo>
                      <a:pt x="0" y="129"/>
                    </a:moveTo>
                    <a:cubicBezTo>
                      <a:pt x="9" y="276"/>
                      <a:pt x="9" y="276"/>
                      <a:pt x="9" y="276"/>
                    </a:cubicBezTo>
                    <a:cubicBezTo>
                      <a:pt x="9" y="276"/>
                      <a:pt x="210" y="236"/>
                      <a:pt x="212" y="226"/>
                    </a:cubicBezTo>
                    <a:cubicBezTo>
                      <a:pt x="215" y="216"/>
                      <a:pt x="243" y="0"/>
                      <a:pt x="243" y="0"/>
                    </a:cubicBezTo>
                    <a:cubicBezTo>
                      <a:pt x="131" y="72"/>
                      <a:pt x="131" y="72"/>
                      <a:pt x="131" y="72"/>
                    </a:cubicBezTo>
                    <a:lnTo>
                      <a:pt x="0" y="129"/>
                    </a:lnTo>
                    <a:close/>
                  </a:path>
                </a:pathLst>
              </a:custGeom>
              <a:solidFill>
                <a:srgbClr val="D7CE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76" name="Freeform 308"/>
              <p:cNvSpPr>
                <a:spLocks/>
              </p:cNvSpPr>
              <p:nvPr/>
            </p:nvSpPr>
            <p:spPr bwMode="auto">
              <a:xfrm>
                <a:off x="10101921" y="4513693"/>
                <a:ext cx="428856" cy="643284"/>
              </a:xfrm>
              <a:custGeom>
                <a:avLst/>
                <a:gdLst>
                  <a:gd name="T0" fmla="*/ 356 w 356"/>
                  <a:gd name="T1" fmla="*/ 75 h 534"/>
                  <a:gd name="T2" fmla="*/ 73 w 356"/>
                  <a:gd name="T3" fmla="*/ 0 h 534"/>
                  <a:gd name="T4" fmla="*/ 0 w 356"/>
                  <a:gd name="T5" fmla="*/ 534 h 534"/>
                  <a:gd name="T6" fmla="*/ 356 w 356"/>
                  <a:gd name="T7" fmla="*/ 75 h 534"/>
                </a:gdLst>
                <a:ahLst/>
                <a:cxnLst>
                  <a:cxn ang="0">
                    <a:pos x="T0" y="T1"/>
                  </a:cxn>
                  <a:cxn ang="0">
                    <a:pos x="T2" y="T3"/>
                  </a:cxn>
                  <a:cxn ang="0">
                    <a:pos x="T4" y="T5"/>
                  </a:cxn>
                  <a:cxn ang="0">
                    <a:pos x="T6" y="T7"/>
                  </a:cxn>
                </a:cxnLst>
                <a:rect l="0" t="0" r="r" b="b"/>
                <a:pathLst>
                  <a:path w="356" h="534">
                    <a:moveTo>
                      <a:pt x="356" y="75"/>
                    </a:moveTo>
                    <a:lnTo>
                      <a:pt x="73" y="0"/>
                    </a:lnTo>
                    <a:lnTo>
                      <a:pt x="0" y="534"/>
                    </a:lnTo>
                    <a:lnTo>
                      <a:pt x="356" y="75"/>
                    </a:lnTo>
                    <a:close/>
                  </a:path>
                </a:pathLst>
              </a:custGeom>
              <a:solidFill>
                <a:srgbClr val="B9B19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77" name="Freeform 309"/>
              <p:cNvSpPr>
                <a:spLocks/>
              </p:cNvSpPr>
              <p:nvPr/>
            </p:nvSpPr>
            <p:spPr bwMode="auto">
              <a:xfrm>
                <a:off x="10354779" y="4603148"/>
                <a:ext cx="324051" cy="628828"/>
              </a:xfrm>
              <a:custGeom>
                <a:avLst/>
                <a:gdLst>
                  <a:gd name="T0" fmla="*/ 114 w 114"/>
                  <a:gd name="T1" fmla="*/ 18 h 221"/>
                  <a:gd name="T2" fmla="*/ 2 w 114"/>
                  <a:gd name="T3" fmla="*/ 205 h 221"/>
                  <a:gd name="T4" fmla="*/ 61 w 114"/>
                  <a:gd name="T5" fmla="*/ 0 h 221"/>
                  <a:gd name="T6" fmla="*/ 114 w 114"/>
                  <a:gd name="T7" fmla="*/ 18 h 221"/>
                </a:gdLst>
                <a:ahLst/>
                <a:cxnLst>
                  <a:cxn ang="0">
                    <a:pos x="T0" y="T1"/>
                  </a:cxn>
                  <a:cxn ang="0">
                    <a:pos x="T2" y="T3"/>
                  </a:cxn>
                  <a:cxn ang="0">
                    <a:pos x="T4" y="T5"/>
                  </a:cxn>
                  <a:cxn ang="0">
                    <a:pos x="T6" y="T7"/>
                  </a:cxn>
                </a:cxnLst>
                <a:rect l="0" t="0" r="r" b="b"/>
                <a:pathLst>
                  <a:path w="114" h="221">
                    <a:moveTo>
                      <a:pt x="114" y="18"/>
                    </a:moveTo>
                    <a:cubicBezTo>
                      <a:pt x="114" y="18"/>
                      <a:pt x="3" y="221"/>
                      <a:pt x="2" y="205"/>
                    </a:cubicBezTo>
                    <a:cubicBezTo>
                      <a:pt x="0" y="188"/>
                      <a:pt x="61" y="0"/>
                      <a:pt x="61" y="0"/>
                    </a:cubicBezTo>
                    <a:lnTo>
                      <a:pt x="114" y="18"/>
                    </a:lnTo>
                    <a:close/>
                  </a:path>
                </a:pathLst>
              </a:custGeom>
              <a:solidFill>
                <a:srgbClr val="707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78" name="Freeform 310"/>
              <p:cNvSpPr>
                <a:spLocks/>
              </p:cNvSpPr>
              <p:nvPr/>
            </p:nvSpPr>
            <p:spPr bwMode="auto">
              <a:xfrm>
                <a:off x="10101921" y="4603148"/>
                <a:ext cx="428856" cy="666173"/>
              </a:xfrm>
              <a:custGeom>
                <a:avLst/>
                <a:gdLst>
                  <a:gd name="T0" fmla="*/ 41 w 151"/>
                  <a:gd name="T1" fmla="*/ 234 h 234"/>
                  <a:gd name="T2" fmla="*/ 0 w 151"/>
                  <a:gd name="T3" fmla="*/ 194 h 234"/>
                  <a:gd name="T4" fmla="*/ 151 w 151"/>
                  <a:gd name="T5" fmla="*/ 0 h 234"/>
                  <a:gd name="T6" fmla="*/ 92 w 151"/>
                  <a:gd name="T7" fmla="*/ 205 h 234"/>
                  <a:gd name="T8" fmla="*/ 41 w 151"/>
                  <a:gd name="T9" fmla="*/ 234 h 234"/>
                </a:gdLst>
                <a:ahLst/>
                <a:cxnLst>
                  <a:cxn ang="0">
                    <a:pos x="T0" y="T1"/>
                  </a:cxn>
                  <a:cxn ang="0">
                    <a:pos x="T2" y="T3"/>
                  </a:cxn>
                  <a:cxn ang="0">
                    <a:pos x="T4" y="T5"/>
                  </a:cxn>
                  <a:cxn ang="0">
                    <a:pos x="T6" y="T7"/>
                  </a:cxn>
                  <a:cxn ang="0">
                    <a:pos x="T8" y="T9"/>
                  </a:cxn>
                </a:cxnLst>
                <a:rect l="0" t="0" r="r" b="b"/>
                <a:pathLst>
                  <a:path w="151" h="234">
                    <a:moveTo>
                      <a:pt x="41" y="234"/>
                    </a:moveTo>
                    <a:cubicBezTo>
                      <a:pt x="41" y="231"/>
                      <a:pt x="0" y="194"/>
                      <a:pt x="0" y="194"/>
                    </a:cubicBezTo>
                    <a:cubicBezTo>
                      <a:pt x="151" y="0"/>
                      <a:pt x="151" y="0"/>
                      <a:pt x="151" y="0"/>
                    </a:cubicBezTo>
                    <a:cubicBezTo>
                      <a:pt x="92" y="205"/>
                      <a:pt x="92" y="205"/>
                      <a:pt x="92" y="205"/>
                    </a:cubicBezTo>
                    <a:lnTo>
                      <a:pt x="41" y="234"/>
                    </a:lnTo>
                    <a:close/>
                  </a:path>
                </a:pathLst>
              </a:custGeom>
              <a:solidFill>
                <a:srgbClr val="F6ECD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79" name="Freeform 311"/>
              <p:cNvSpPr>
                <a:spLocks/>
              </p:cNvSpPr>
              <p:nvPr/>
            </p:nvSpPr>
            <p:spPr bwMode="auto">
              <a:xfrm>
                <a:off x="10216422" y="5181619"/>
                <a:ext cx="154196" cy="246954"/>
              </a:xfrm>
              <a:custGeom>
                <a:avLst/>
                <a:gdLst>
                  <a:gd name="T0" fmla="*/ 33 w 54"/>
                  <a:gd name="T1" fmla="*/ 87 h 87"/>
                  <a:gd name="T2" fmla="*/ 0 w 54"/>
                  <a:gd name="T3" fmla="*/ 29 h 87"/>
                  <a:gd name="T4" fmla="*/ 54 w 54"/>
                  <a:gd name="T5" fmla="*/ 0 h 87"/>
                  <a:gd name="T6" fmla="*/ 33 w 54"/>
                  <a:gd name="T7" fmla="*/ 87 h 87"/>
                </a:gdLst>
                <a:ahLst/>
                <a:cxnLst>
                  <a:cxn ang="0">
                    <a:pos x="T0" y="T1"/>
                  </a:cxn>
                  <a:cxn ang="0">
                    <a:pos x="T2" y="T3"/>
                  </a:cxn>
                  <a:cxn ang="0">
                    <a:pos x="T4" y="T5"/>
                  </a:cxn>
                  <a:cxn ang="0">
                    <a:pos x="T6" y="T7"/>
                  </a:cxn>
                </a:cxnLst>
                <a:rect l="0" t="0" r="r" b="b"/>
                <a:pathLst>
                  <a:path w="54" h="87">
                    <a:moveTo>
                      <a:pt x="33" y="87"/>
                    </a:moveTo>
                    <a:cubicBezTo>
                      <a:pt x="33" y="85"/>
                      <a:pt x="0" y="29"/>
                      <a:pt x="0" y="29"/>
                    </a:cubicBezTo>
                    <a:cubicBezTo>
                      <a:pt x="54" y="0"/>
                      <a:pt x="54" y="0"/>
                      <a:pt x="54" y="0"/>
                    </a:cubicBezTo>
                    <a:lnTo>
                      <a:pt x="33" y="87"/>
                    </a:lnTo>
                    <a:close/>
                  </a:path>
                </a:pathLst>
              </a:custGeom>
              <a:solidFill>
                <a:srgbClr val="E0E0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80" name="Freeform 312"/>
              <p:cNvSpPr>
                <a:spLocks/>
              </p:cNvSpPr>
              <p:nvPr/>
            </p:nvSpPr>
            <p:spPr bwMode="auto">
              <a:xfrm>
                <a:off x="10309455" y="4654435"/>
                <a:ext cx="595098" cy="779410"/>
              </a:xfrm>
              <a:custGeom>
                <a:avLst/>
                <a:gdLst>
                  <a:gd name="T0" fmla="*/ 494 w 494"/>
                  <a:gd name="T1" fmla="*/ 165 h 647"/>
                  <a:gd name="T2" fmla="*/ 307 w 494"/>
                  <a:gd name="T3" fmla="*/ 0 h 647"/>
                  <a:gd name="T4" fmla="*/ 50 w 494"/>
                  <a:gd name="T5" fmla="*/ 442 h 647"/>
                  <a:gd name="T6" fmla="*/ 0 w 494"/>
                  <a:gd name="T7" fmla="*/ 647 h 647"/>
                  <a:gd name="T8" fmla="*/ 494 w 494"/>
                  <a:gd name="T9" fmla="*/ 165 h 647"/>
                </a:gdLst>
                <a:ahLst/>
                <a:cxnLst>
                  <a:cxn ang="0">
                    <a:pos x="T0" y="T1"/>
                  </a:cxn>
                  <a:cxn ang="0">
                    <a:pos x="T2" y="T3"/>
                  </a:cxn>
                  <a:cxn ang="0">
                    <a:pos x="T4" y="T5"/>
                  </a:cxn>
                  <a:cxn ang="0">
                    <a:pos x="T6" y="T7"/>
                  </a:cxn>
                  <a:cxn ang="0">
                    <a:pos x="T8" y="T9"/>
                  </a:cxn>
                </a:cxnLst>
                <a:rect l="0" t="0" r="r" b="b"/>
                <a:pathLst>
                  <a:path w="494" h="647">
                    <a:moveTo>
                      <a:pt x="494" y="165"/>
                    </a:moveTo>
                    <a:lnTo>
                      <a:pt x="307" y="0"/>
                    </a:lnTo>
                    <a:lnTo>
                      <a:pt x="50" y="442"/>
                    </a:lnTo>
                    <a:lnTo>
                      <a:pt x="0" y="647"/>
                    </a:lnTo>
                    <a:lnTo>
                      <a:pt x="494" y="165"/>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81" name="Freeform 313"/>
              <p:cNvSpPr>
                <a:spLocks/>
              </p:cNvSpPr>
              <p:nvPr/>
            </p:nvSpPr>
            <p:spPr bwMode="auto">
              <a:xfrm>
                <a:off x="10675621" y="4377724"/>
                <a:ext cx="225270" cy="478247"/>
              </a:xfrm>
              <a:custGeom>
                <a:avLst/>
                <a:gdLst>
                  <a:gd name="T0" fmla="*/ 135 w 187"/>
                  <a:gd name="T1" fmla="*/ 0 h 397"/>
                  <a:gd name="T2" fmla="*/ 0 w 187"/>
                  <a:gd name="T3" fmla="*/ 232 h 397"/>
                  <a:gd name="T4" fmla="*/ 187 w 187"/>
                  <a:gd name="T5" fmla="*/ 397 h 397"/>
                  <a:gd name="T6" fmla="*/ 135 w 187"/>
                  <a:gd name="T7" fmla="*/ 0 h 397"/>
                </a:gdLst>
                <a:ahLst/>
                <a:cxnLst>
                  <a:cxn ang="0">
                    <a:pos x="T0" y="T1"/>
                  </a:cxn>
                  <a:cxn ang="0">
                    <a:pos x="T2" y="T3"/>
                  </a:cxn>
                  <a:cxn ang="0">
                    <a:pos x="T4" y="T5"/>
                  </a:cxn>
                  <a:cxn ang="0">
                    <a:pos x="T6" y="T7"/>
                  </a:cxn>
                </a:cxnLst>
                <a:rect l="0" t="0" r="r" b="b"/>
                <a:pathLst>
                  <a:path w="187" h="397">
                    <a:moveTo>
                      <a:pt x="135" y="0"/>
                    </a:moveTo>
                    <a:lnTo>
                      <a:pt x="0" y="232"/>
                    </a:lnTo>
                    <a:lnTo>
                      <a:pt x="187" y="397"/>
                    </a:lnTo>
                    <a:lnTo>
                      <a:pt x="135" y="0"/>
                    </a:lnTo>
                    <a:close/>
                  </a:path>
                </a:pathLst>
              </a:custGeom>
              <a:solidFill>
                <a:srgbClr val="FFF9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82" name="Freeform 314"/>
              <p:cNvSpPr>
                <a:spLocks/>
              </p:cNvSpPr>
              <p:nvPr/>
            </p:nvSpPr>
            <p:spPr bwMode="auto">
              <a:xfrm>
                <a:off x="10588552" y="4335978"/>
                <a:ext cx="250568" cy="321643"/>
              </a:xfrm>
              <a:custGeom>
                <a:avLst/>
                <a:gdLst>
                  <a:gd name="T0" fmla="*/ 144 w 208"/>
                  <a:gd name="T1" fmla="*/ 0 h 267"/>
                  <a:gd name="T2" fmla="*/ 208 w 208"/>
                  <a:gd name="T3" fmla="*/ 35 h 267"/>
                  <a:gd name="T4" fmla="*/ 73 w 208"/>
                  <a:gd name="T5" fmla="*/ 267 h 267"/>
                  <a:gd name="T6" fmla="*/ 0 w 208"/>
                  <a:gd name="T7" fmla="*/ 248 h 267"/>
                  <a:gd name="T8" fmla="*/ 144 w 208"/>
                  <a:gd name="T9" fmla="*/ 0 h 267"/>
                </a:gdLst>
                <a:ahLst/>
                <a:cxnLst>
                  <a:cxn ang="0">
                    <a:pos x="T0" y="T1"/>
                  </a:cxn>
                  <a:cxn ang="0">
                    <a:pos x="T2" y="T3"/>
                  </a:cxn>
                  <a:cxn ang="0">
                    <a:pos x="T4" y="T5"/>
                  </a:cxn>
                  <a:cxn ang="0">
                    <a:pos x="T6" y="T7"/>
                  </a:cxn>
                  <a:cxn ang="0">
                    <a:pos x="T8" y="T9"/>
                  </a:cxn>
                </a:cxnLst>
                <a:rect l="0" t="0" r="r" b="b"/>
                <a:pathLst>
                  <a:path w="208" h="267">
                    <a:moveTo>
                      <a:pt x="144" y="0"/>
                    </a:moveTo>
                    <a:lnTo>
                      <a:pt x="208" y="35"/>
                    </a:lnTo>
                    <a:lnTo>
                      <a:pt x="73" y="267"/>
                    </a:lnTo>
                    <a:lnTo>
                      <a:pt x="0" y="248"/>
                    </a:lnTo>
                    <a:lnTo>
                      <a:pt x="144" y="0"/>
                    </a:lnTo>
                    <a:close/>
                  </a:path>
                </a:pathLst>
              </a:custGeom>
              <a:solidFill>
                <a:srgbClr val="B3AA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83" name="Freeform 315"/>
              <p:cNvSpPr>
                <a:spLocks/>
              </p:cNvSpPr>
              <p:nvPr/>
            </p:nvSpPr>
            <p:spPr bwMode="auto">
              <a:xfrm>
                <a:off x="10188990" y="4392035"/>
                <a:ext cx="415605" cy="213224"/>
              </a:xfrm>
              <a:custGeom>
                <a:avLst/>
                <a:gdLst>
                  <a:gd name="T0" fmla="*/ 165 w 345"/>
                  <a:gd name="T1" fmla="*/ 0 h 177"/>
                  <a:gd name="T2" fmla="*/ 345 w 345"/>
                  <a:gd name="T3" fmla="*/ 47 h 177"/>
                  <a:gd name="T4" fmla="*/ 283 w 345"/>
                  <a:gd name="T5" fmla="*/ 177 h 177"/>
                  <a:gd name="T6" fmla="*/ 0 w 345"/>
                  <a:gd name="T7" fmla="*/ 102 h 177"/>
                  <a:gd name="T8" fmla="*/ 165 w 345"/>
                  <a:gd name="T9" fmla="*/ 0 h 177"/>
                </a:gdLst>
                <a:ahLst/>
                <a:cxnLst>
                  <a:cxn ang="0">
                    <a:pos x="T0" y="T1"/>
                  </a:cxn>
                  <a:cxn ang="0">
                    <a:pos x="T2" y="T3"/>
                  </a:cxn>
                  <a:cxn ang="0">
                    <a:pos x="T4" y="T5"/>
                  </a:cxn>
                  <a:cxn ang="0">
                    <a:pos x="T6" y="T7"/>
                  </a:cxn>
                  <a:cxn ang="0">
                    <a:pos x="T8" y="T9"/>
                  </a:cxn>
                </a:cxnLst>
                <a:rect l="0" t="0" r="r" b="b"/>
                <a:pathLst>
                  <a:path w="345" h="177">
                    <a:moveTo>
                      <a:pt x="165" y="0"/>
                    </a:moveTo>
                    <a:lnTo>
                      <a:pt x="345" y="47"/>
                    </a:lnTo>
                    <a:lnTo>
                      <a:pt x="283" y="177"/>
                    </a:lnTo>
                    <a:lnTo>
                      <a:pt x="0" y="102"/>
                    </a:lnTo>
                    <a:lnTo>
                      <a:pt x="165" y="0"/>
                    </a:lnTo>
                    <a:close/>
                  </a:path>
                </a:pathLst>
              </a:custGeom>
              <a:solidFill>
                <a:srgbClr val="B3AA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84" name="Freeform 316"/>
              <p:cNvSpPr>
                <a:spLocks/>
              </p:cNvSpPr>
              <p:nvPr/>
            </p:nvSpPr>
            <p:spPr bwMode="auto">
              <a:xfrm>
                <a:off x="9473355" y="4335977"/>
                <a:ext cx="921559" cy="545708"/>
              </a:xfrm>
              <a:custGeom>
                <a:avLst/>
                <a:gdLst>
                  <a:gd name="T0" fmla="*/ 0 w 765"/>
                  <a:gd name="T1" fmla="*/ 352 h 453"/>
                  <a:gd name="T2" fmla="*/ 26 w 765"/>
                  <a:gd name="T3" fmla="*/ 453 h 453"/>
                  <a:gd name="T4" fmla="*/ 335 w 765"/>
                  <a:gd name="T5" fmla="*/ 319 h 453"/>
                  <a:gd name="T6" fmla="*/ 765 w 765"/>
                  <a:gd name="T7" fmla="*/ 47 h 453"/>
                  <a:gd name="T8" fmla="*/ 727 w 765"/>
                  <a:gd name="T9" fmla="*/ 0 h 453"/>
                  <a:gd name="T10" fmla="*/ 283 w 765"/>
                  <a:gd name="T11" fmla="*/ 260 h 453"/>
                  <a:gd name="T12" fmla="*/ 0 w 765"/>
                  <a:gd name="T13" fmla="*/ 352 h 453"/>
                </a:gdLst>
                <a:ahLst/>
                <a:cxnLst>
                  <a:cxn ang="0">
                    <a:pos x="T0" y="T1"/>
                  </a:cxn>
                  <a:cxn ang="0">
                    <a:pos x="T2" y="T3"/>
                  </a:cxn>
                  <a:cxn ang="0">
                    <a:pos x="T4" y="T5"/>
                  </a:cxn>
                  <a:cxn ang="0">
                    <a:pos x="T6" y="T7"/>
                  </a:cxn>
                  <a:cxn ang="0">
                    <a:pos x="T8" y="T9"/>
                  </a:cxn>
                  <a:cxn ang="0">
                    <a:pos x="T10" y="T11"/>
                  </a:cxn>
                  <a:cxn ang="0">
                    <a:pos x="T12" y="T13"/>
                  </a:cxn>
                </a:cxnLst>
                <a:rect l="0" t="0" r="r" b="b"/>
                <a:pathLst>
                  <a:path w="765" h="453">
                    <a:moveTo>
                      <a:pt x="0" y="352"/>
                    </a:moveTo>
                    <a:lnTo>
                      <a:pt x="26" y="453"/>
                    </a:lnTo>
                    <a:lnTo>
                      <a:pt x="335" y="319"/>
                    </a:lnTo>
                    <a:lnTo>
                      <a:pt x="765" y="47"/>
                    </a:lnTo>
                    <a:lnTo>
                      <a:pt x="727" y="0"/>
                    </a:lnTo>
                    <a:lnTo>
                      <a:pt x="283" y="260"/>
                    </a:lnTo>
                    <a:lnTo>
                      <a:pt x="0" y="352"/>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85" name="Freeform 317"/>
              <p:cNvSpPr>
                <a:spLocks/>
              </p:cNvSpPr>
              <p:nvPr/>
            </p:nvSpPr>
            <p:spPr bwMode="auto">
              <a:xfrm>
                <a:off x="10340466" y="4335978"/>
                <a:ext cx="262614" cy="113237"/>
              </a:xfrm>
              <a:custGeom>
                <a:avLst/>
                <a:gdLst>
                  <a:gd name="T0" fmla="*/ 166 w 218"/>
                  <a:gd name="T1" fmla="*/ 31 h 94"/>
                  <a:gd name="T2" fmla="*/ 218 w 218"/>
                  <a:gd name="T3" fmla="*/ 94 h 94"/>
                  <a:gd name="T4" fmla="*/ 38 w 218"/>
                  <a:gd name="T5" fmla="*/ 47 h 94"/>
                  <a:gd name="T6" fmla="*/ 0 w 218"/>
                  <a:gd name="T7" fmla="*/ 0 h 94"/>
                  <a:gd name="T8" fmla="*/ 166 w 218"/>
                  <a:gd name="T9" fmla="*/ 31 h 94"/>
                </a:gdLst>
                <a:ahLst/>
                <a:cxnLst>
                  <a:cxn ang="0">
                    <a:pos x="T0" y="T1"/>
                  </a:cxn>
                  <a:cxn ang="0">
                    <a:pos x="T2" y="T3"/>
                  </a:cxn>
                  <a:cxn ang="0">
                    <a:pos x="T4" y="T5"/>
                  </a:cxn>
                  <a:cxn ang="0">
                    <a:pos x="T6" y="T7"/>
                  </a:cxn>
                  <a:cxn ang="0">
                    <a:pos x="T8" y="T9"/>
                  </a:cxn>
                </a:cxnLst>
                <a:rect l="0" t="0" r="r" b="b"/>
                <a:pathLst>
                  <a:path w="218" h="94">
                    <a:moveTo>
                      <a:pt x="166" y="31"/>
                    </a:moveTo>
                    <a:lnTo>
                      <a:pt x="218" y="94"/>
                    </a:lnTo>
                    <a:lnTo>
                      <a:pt x="38" y="47"/>
                    </a:lnTo>
                    <a:lnTo>
                      <a:pt x="0" y="0"/>
                    </a:lnTo>
                    <a:lnTo>
                      <a:pt x="166" y="31"/>
                    </a:lnTo>
                    <a:close/>
                  </a:path>
                </a:pathLst>
              </a:custGeom>
              <a:solidFill>
                <a:srgbClr val="68707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86" name="Freeform 318"/>
              <p:cNvSpPr>
                <a:spLocks/>
              </p:cNvSpPr>
              <p:nvPr/>
            </p:nvSpPr>
            <p:spPr bwMode="auto">
              <a:xfrm>
                <a:off x="10309455" y="4851234"/>
                <a:ext cx="595098" cy="580642"/>
              </a:xfrm>
              <a:custGeom>
                <a:avLst/>
                <a:gdLst>
                  <a:gd name="T0" fmla="*/ 494 w 494"/>
                  <a:gd name="T1" fmla="*/ 0 h 482"/>
                  <a:gd name="T2" fmla="*/ 236 w 494"/>
                  <a:gd name="T3" fmla="*/ 347 h 482"/>
                  <a:gd name="T4" fmla="*/ 0 w 494"/>
                  <a:gd name="T5" fmla="*/ 482 h 482"/>
                  <a:gd name="T6" fmla="*/ 494 w 494"/>
                  <a:gd name="T7" fmla="*/ 0 h 482"/>
                </a:gdLst>
                <a:ahLst/>
                <a:cxnLst>
                  <a:cxn ang="0">
                    <a:pos x="T0" y="T1"/>
                  </a:cxn>
                  <a:cxn ang="0">
                    <a:pos x="T2" y="T3"/>
                  </a:cxn>
                  <a:cxn ang="0">
                    <a:pos x="T4" y="T5"/>
                  </a:cxn>
                  <a:cxn ang="0">
                    <a:pos x="T6" y="T7"/>
                  </a:cxn>
                </a:cxnLst>
                <a:rect l="0" t="0" r="r" b="b"/>
                <a:pathLst>
                  <a:path w="494" h="482">
                    <a:moveTo>
                      <a:pt x="494" y="0"/>
                    </a:moveTo>
                    <a:lnTo>
                      <a:pt x="236" y="347"/>
                    </a:lnTo>
                    <a:lnTo>
                      <a:pt x="0" y="482"/>
                    </a:lnTo>
                    <a:lnTo>
                      <a:pt x="494" y="0"/>
                    </a:ln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87" name="Freeform 319"/>
              <p:cNvSpPr>
                <a:spLocks/>
              </p:cNvSpPr>
              <p:nvPr/>
            </p:nvSpPr>
            <p:spPr bwMode="auto">
              <a:xfrm>
                <a:off x="10135317" y="3417580"/>
                <a:ext cx="179493" cy="136126"/>
              </a:xfrm>
              <a:custGeom>
                <a:avLst/>
                <a:gdLst>
                  <a:gd name="T0" fmla="*/ 0 w 149"/>
                  <a:gd name="T1" fmla="*/ 38 h 113"/>
                  <a:gd name="T2" fmla="*/ 113 w 149"/>
                  <a:gd name="T3" fmla="*/ 113 h 113"/>
                  <a:gd name="T4" fmla="*/ 149 w 149"/>
                  <a:gd name="T5" fmla="*/ 0 h 113"/>
                  <a:gd name="T6" fmla="*/ 0 w 149"/>
                  <a:gd name="T7" fmla="*/ 38 h 113"/>
                </a:gdLst>
                <a:ahLst/>
                <a:cxnLst>
                  <a:cxn ang="0">
                    <a:pos x="T0" y="T1"/>
                  </a:cxn>
                  <a:cxn ang="0">
                    <a:pos x="T2" y="T3"/>
                  </a:cxn>
                  <a:cxn ang="0">
                    <a:pos x="T4" y="T5"/>
                  </a:cxn>
                  <a:cxn ang="0">
                    <a:pos x="T6" y="T7"/>
                  </a:cxn>
                </a:cxnLst>
                <a:rect l="0" t="0" r="r" b="b"/>
                <a:pathLst>
                  <a:path w="149" h="113">
                    <a:moveTo>
                      <a:pt x="0" y="38"/>
                    </a:moveTo>
                    <a:lnTo>
                      <a:pt x="113" y="113"/>
                    </a:lnTo>
                    <a:lnTo>
                      <a:pt x="149" y="0"/>
                    </a:lnTo>
                    <a:lnTo>
                      <a:pt x="0" y="38"/>
                    </a:lnTo>
                    <a:close/>
                  </a:path>
                </a:pathLst>
              </a:custGeom>
              <a:solidFill>
                <a:srgbClr val="B3AA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88" name="Freeform 320"/>
              <p:cNvSpPr>
                <a:spLocks/>
              </p:cNvSpPr>
              <p:nvPr/>
            </p:nvSpPr>
            <p:spPr bwMode="auto">
              <a:xfrm>
                <a:off x="10027971" y="2924985"/>
                <a:ext cx="116852" cy="215633"/>
              </a:xfrm>
              <a:custGeom>
                <a:avLst/>
                <a:gdLst>
                  <a:gd name="T0" fmla="*/ 3 w 41"/>
                  <a:gd name="T1" fmla="*/ 0 h 76"/>
                  <a:gd name="T2" fmla="*/ 3 w 41"/>
                  <a:gd name="T3" fmla="*/ 75 h 76"/>
                  <a:gd name="T4" fmla="*/ 41 w 41"/>
                  <a:gd name="T5" fmla="*/ 64 h 76"/>
                  <a:gd name="T6" fmla="*/ 36 w 41"/>
                  <a:gd name="T7" fmla="*/ 6 h 76"/>
                  <a:gd name="T8" fmla="*/ 3 w 41"/>
                  <a:gd name="T9" fmla="*/ 0 h 76"/>
                </a:gdLst>
                <a:ahLst/>
                <a:cxnLst>
                  <a:cxn ang="0">
                    <a:pos x="T0" y="T1"/>
                  </a:cxn>
                  <a:cxn ang="0">
                    <a:pos x="T2" y="T3"/>
                  </a:cxn>
                  <a:cxn ang="0">
                    <a:pos x="T4" y="T5"/>
                  </a:cxn>
                  <a:cxn ang="0">
                    <a:pos x="T6" y="T7"/>
                  </a:cxn>
                  <a:cxn ang="0">
                    <a:pos x="T8" y="T9"/>
                  </a:cxn>
                </a:cxnLst>
                <a:rect l="0" t="0" r="r" b="b"/>
                <a:pathLst>
                  <a:path w="41" h="76">
                    <a:moveTo>
                      <a:pt x="3" y="0"/>
                    </a:moveTo>
                    <a:cubicBezTo>
                      <a:pt x="3" y="0"/>
                      <a:pt x="0" y="76"/>
                      <a:pt x="3" y="75"/>
                    </a:cubicBezTo>
                    <a:cubicBezTo>
                      <a:pt x="5" y="74"/>
                      <a:pt x="41" y="64"/>
                      <a:pt x="41" y="64"/>
                    </a:cubicBezTo>
                    <a:cubicBezTo>
                      <a:pt x="36" y="6"/>
                      <a:pt x="36" y="6"/>
                      <a:pt x="36" y="6"/>
                    </a:cubicBezTo>
                    <a:lnTo>
                      <a:pt x="3" y="0"/>
                    </a:lnTo>
                    <a:close/>
                  </a:path>
                </a:pathLst>
              </a:custGeom>
              <a:solidFill>
                <a:srgbClr val="707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89" name="Freeform 321"/>
              <p:cNvSpPr>
                <a:spLocks/>
              </p:cNvSpPr>
              <p:nvPr/>
            </p:nvSpPr>
            <p:spPr bwMode="auto">
              <a:xfrm>
                <a:off x="9963565" y="2921407"/>
                <a:ext cx="73485" cy="231293"/>
              </a:xfrm>
              <a:custGeom>
                <a:avLst/>
                <a:gdLst>
                  <a:gd name="T0" fmla="*/ 0 w 26"/>
                  <a:gd name="T1" fmla="*/ 81 h 81"/>
                  <a:gd name="T2" fmla="*/ 2 w 26"/>
                  <a:gd name="T3" fmla="*/ 0 h 81"/>
                  <a:gd name="T4" fmla="*/ 26 w 26"/>
                  <a:gd name="T5" fmla="*/ 1 h 81"/>
                  <a:gd name="T6" fmla="*/ 26 w 26"/>
                  <a:gd name="T7" fmla="*/ 76 h 81"/>
                  <a:gd name="T8" fmla="*/ 0 w 26"/>
                  <a:gd name="T9" fmla="*/ 81 h 81"/>
                </a:gdLst>
                <a:ahLst/>
                <a:cxnLst>
                  <a:cxn ang="0">
                    <a:pos x="T0" y="T1"/>
                  </a:cxn>
                  <a:cxn ang="0">
                    <a:pos x="T2" y="T3"/>
                  </a:cxn>
                  <a:cxn ang="0">
                    <a:pos x="T4" y="T5"/>
                  </a:cxn>
                  <a:cxn ang="0">
                    <a:pos x="T6" y="T7"/>
                  </a:cxn>
                  <a:cxn ang="0">
                    <a:pos x="T8" y="T9"/>
                  </a:cxn>
                </a:cxnLst>
                <a:rect l="0" t="0" r="r" b="b"/>
                <a:pathLst>
                  <a:path w="26" h="81">
                    <a:moveTo>
                      <a:pt x="0" y="81"/>
                    </a:moveTo>
                    <a:cubicBezTo>
                      <a:pt x="0" y="77"/>
                      <a:pt x="2" y="0"/>
                      <a:pt x="2" y="0"/>
                    </a:cubicBezTo>
                    <a:cubicBezTo>
                      <a:pt x="26" y="1"/>
                      <a:pt x="26" y="1"/>
                      <a:pt x="26" y="1"/>
                    </a:cubicBezTo>
                    <a:cubicBezTo>
                      <a:pt x="26" y="76"/>
                      <a:pt x="26" y="76"/>
                      <a:pt x="26" y="76"/>
                    </a:cubicBezTo>
                    <a:lnTo>
                      <a:pt x="0" y="81"/>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90" name="Freeform 322"/>
              <p:cNvSpPr>
                <a:spLocks/>
              </p:cNvSpPr>
              <p:nvPr/>
            </p:nvSpPr>
            <p:spPr bwMode="auto">
              <a:xfrm>
                <a:off x="10307070" y="3742001"/>
                <a:ext cx="85531" cy="152991"/>
              </a:xfrm>
              <a:custGeom>
                <a:avLst/>
                <a:gdLst>
                  <a:gd name="T0" fmla="*/ 2 w 71"/>
                  <a:gd name="T1" fmla="*/ 0 h 127"/>
                  <a:gd name="T2" fmla="*/ 0 w 71"/>
                  <a:gd name="T3" fmla="*/ 127 h 127"/>
                  <a:gd name="T4" fmla="*/ 71 w 71"/>
                  <a:gd name="T5" fmla="*/ 26 h 127"/>
                  <a:gd name="T6" fmla="*/ 2 w 71"/>
                  <a:gd name="T7" fmla="*/ 0 h 127"/>
                </a:gdLst>
                <a:ahLst/>
                <a:cxnLst>
                  <a:cxn ang="0">
                    <a:pos x="T0" y="T1"/>
                  </a:cxn>
                  <a:cxn ang="0">
                    <a:pos x="T2" y="T3"/>
                  </a:cxn>
                  <a:cxn ang="0">
                    <a:pos x="T4" y="T5"/>
                  </a:cxn>
                  <a:cxn ang="0">
                    <a:pos x="T6" y="T7"/>
                  </a:cxn>
                </a:cxnLst>
                <a:rect l="0" t="0" r="r" b="b"/>
                <a:pathLst>
                  <a:path w="71" h="127">
                    <a:moveTo>
                      <a:pt x="2" y="0"/>
                    </a:moveTo>
                    <a:lnTo>
                      <a:pt x="0" y="127"/>
                    </a:lnTo>
                    <a:lnTo>
                      <a:pt x="71" y="26"/>
                    </a:lnTo>
                    <a:lnTo>
                      <a:pt x="2" y="0"/>
                    </a:lnTo>
                    <a:close/>
                  </a:path>
                </a:pathLst>
              </a:custGeom>
              <a:solidFill>
                <a:srgbClr val="707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91" name="Freeform 323"/>
              <p:cNvSpPr>
                <a:spLocks/>
              </p:cNvSpPr>
              <p:nvPr/>
            </p:nvSpPr>
            <p:spPr bwMode="auto">
              <a:xfrm>
                <a:off x="10172291" y="3986509"/>
                <a:ext cx="152991" cy="48186"/>
              </a:xfrm>
              <a:custGeom>
                <a:avLst/>
                <a:gdLst>
                  <a:gd name="T0" fmla="*/ 0 w 127"/>
                  <a:gd name="T1" fmla="*/ 14 h 40"/>
                  <a:gd name="T2" fmla="*/ 66 w 127"/>
                  <a:gd name="T3" fmla="*/ 40 h 40"/>
                  <a:gd name="T4" fmla="*/ 127 w 127"/>
                  <a:gd name="T5" fmla="*/ 40 h 40"/>
                  <a:gd name="T6" fmla="*/ 70 w 127"/>
                  <a:gd name="T7" fmla="*/ 0 h 40"/>
                  <a:gd name="T8" fmla="*/ 0 w 127"/>
                  <a:gd name="T9" fmla="*/ 14 h 40"/>
                </a:gdLst>
                <a:ahLst/>
                <a:cxnLst>
                  <a:cxn ang="0">
                    <a:pos x="T0" y="T1"/>
                  </a:cxn>
                  <a:cxn ang="0">
                    <a:pos x="T2" y="T3"/>
                  </a:cxn>
                  <a:cxn ang="0">
                    <a:pos x="T4" y="T5"/>
                  </a:cxn>
                  <a:cxn ang="0">
                    <a:pos x="T6" y="T7"/>
                  </a:cxn>
                  <a:cxn ang="0">
                    <a:pos x="T8" y="T9"/>
                  </a:cxn>
                </a:cxnLst>
                <a:rect l="0" t="0" r="r" b="b"/>
                <a:pathLst>
                  <a:path w="127" h="40">
                    <a:moveTo>
                      <a:pt x="0" y="14"/>
                    </a:moveTo>
                    <a:lnTo>
                      <a:pt x="66" y="40"/>
                    </a:lnTo>
                    <a:lnTo>
                      <a:pt x="127" y="40"/>
                    </a:lnTo>
                    <a:lnTo>
                      <a:pt x="70" y="0"/>
                    </a:lnTo>
                    <a:lnTo>
                      <a:pt x="0" y="14"/>
                    </a:lnTo>
                    <a:close/>
                  </a:path>
                </a:pathLst>
              </a:custGeom>
              <a:solidFill>
                <a:srgbClr val="707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92" name="Freeform 324"/>
              <p:cNvSpPr>
                <a:spLocks/>
              </p:cNvSpPr>
              <p:nvPr/>
            </p:nvSpPr>
            <p:spPr bwMode="auto">
              <a:xfrm>
                <a:off x="10284407" y="3961462"/>
                <a:ext cx="127693" cy="67461"/>
              </a:xfrm>
              <a:custGeom>
                <a:avLst/>
                <a:gdLst>
                  <a:gd name="T0" fmla="*/ 47 w 106"/>
                  <a:gd name="T1" fmla="*/ 0 h 56"/>
                  <a:gd name="T2" fmla="*/ 106 w 106"/>
                  <a:gd name="T3" fmla="*/ 38 h 56"/>
                  <a:gd name="T4" fmla="*/ 50 w 106"/>
                  <a:gd name="T5" fmla="*/ 56 h 56"/>
                  <a:gd name="T6" fmla="*/ 0 w 106"/>
                  <a:gd name="T7" fmla="*/ 21 h 56"/>
                  <a:gd name="T8" fmla="*/ 47 w 106"/>
                  <a:gd name="T9" fmla="*/ 0 h 56"/>
                </a:gdLst>
                <a:ahLst/>
                <a:cxnLst>
                  <a:cxn ang="0">
                    <a:pos x="T0" y="T1"/>
                  </a:cxn>
                  <a:cxn ang="0">
                    <a:pos x="T2" y="T3"/>
                  </a:cxn>
                  <a:cxn ang="0">
                    <a:pos x="T4" y="T5"/>
                  </a:cxn>
                  <a:cxn ang="0">
                    <a:pos x="T6" y="T7"/>
                  </a:cxn>
                  <a:cxn ang="0">
                    <a:pos x="T8" y="T9"/>
                  </a:cxn>
                </a:cxnLst>
                <a:rect l="0" t="0" r="r" b="b"/>
                <a:pathLst>
                  <a:path w="106" h="56">
                    <a:moveTo>
                      <a:pt x="47" y="0"/>
                    </a:moveTo>
                    <a:lnTo>
                      <a:pt x="106" y="38"/>
                    </a:lnTo>
                    <a:lnTo>
                      <a:pt x="50" y="56"/>
                    </a:lnTo>
                    <a:lnTo>
                      <a:pt x="0" y="21"/>
                    </a:lnTo>
                    <a:lnTo>
                      <a:pt x="47" y="0"/>
                    </a:lnTo>
                    <a:close/>
                  </a:path>
                </a:pathLst>
              </a:custGeom>
              <a:solidFill>
                <a:srgbClr val="707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93" name="Freeform 325"/>
              <p:cNvSpPr>
                <a:spLocks/>
              </p:cNvSpPr>
              <p:nvPr/>
            </p:nvSpPr>
            <p:spPr bwMode="auto">
              <a:xfrm>
                <a:off x="9955215" y="3755121"/>
                <a:ext cx="267433" cy="89145"/>
              </a:xfrm>
              <a:custGeom>
                <a:avLst/>
                <a:gdLst>
                  <a:gd name="T0" fmla="*/ 23 w 222"/>
                  <a:gd name="T1" fmla="*/ 24 h 74"/>
                  <a:gd name="T2" fmla="*/ 0 w 222"/>
                  <a:gd name="T3" fmla="*/ 74 h 74"/>
                  <a:gd name="T4" fmla="*/ 167 w 222"/>
                  <a:gd name="T5" fmla="*/ 74 h 74"/>
                  <a:gd name="T6" fmla="*/ 222 w 222"/>
                  <a:gd name="T7" fmla="*/ 15 h 74"/>
                  <a:gd name="T8" fmla="*/ 174 w 222"/>
                  <a:gd name="T9" fmla="*/ 0 h 74"/>
                  <a:gd name="T10" fmla="*/ 137 w 222"/>
                  <a:gd name="T11" fmla="*/ 41 h 74"/>
                  <a:gd name="T12" fmla="*/ 23 w 222"/>
                  <a:gd name="T13" fmla="*/ 24 h 74"/>
                </a:gdLst>
                <a:ahLst/>
                <a:cxnLst>
                  <a:cxn ang="0">
                    <a:pos x="T0" y="T1"/>
                  </a:cxn>
                  <a:cxn ang="0">
                    <a:pos x="T2" y="T3"/>
                  </a:cxn>
                  <a:cxn ang="0">
                    <a:pos x="T4" y="T5"/>
                  </a:cxn>
                  <a:cxn ang="0">
                    <a:pos x="T6" y="T7"/>
                  </a:cxn>
                  <a:cxn ang="0">
                    <a:pos x="T8" y="T9"/>
                  </a:cxn>
                  <a:cxn ang="0">
                    <a:pos x="T10" y="T11"/>
                  </a:cxn>
                  <a:cxn ang="0">
                    <a:pos x="T12" y="T13"/>
                  </a:cxn>
                </a:cxnLst>
                <a:rect l="0" t="0" r="r" b="b"/>
                <a:pathLst>
                  <a:path w="222" h="74">
                    <a:moveTo>
                      <a:pt x="23" y="24"/>
                    </a:moveTo>
                    <a:lnTo>
                      <a:pt x="0" y="74"/>
                    </a:lnTo>
                    <a:lnTo>
                      <a:pt x="167" y="74"/>
                    </a:lnTo>
                    <a:lnTo>
                      <a:pt x="222" y="15"/>
                    </a:lnTo>
                    <a:lnTo>
                      <a:pt x="174" y="0"/>
                    </a:lnTo>
                    <a:lnTo>
                      <a:pt x="137" y="41"/>
                    </a:lnTo>
                    <a:lnTo>
                      <a:pt x="23" y="24"/>
                    </a:lnTo>
                    <a:close/>
                  </a:path>
                </a:pathLst>
              </a:custGeom>
              <a:solidFill>
                <a:srgbClr val="B3AA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94" name="Freeform 326"/>
              <p:cNvSpPr>
                <a:spLocks/>
              </p:cNvSpPr>
              <p:nvPr/>
            </p:nvSpPr>
            <p:spPr bwMode="auto">
              <a:xfrm>
                <a:off x="9856219" y="3882742"/>
                <a:ext cx="244544" cy="244544"/>
              </a:xfrm>
              <a:custGeom>
                <a:avLst/>
                <a:gdLst>
                  <a:gd name="T0" fmla="*/ 37 w 86"/>
                  <a:gd name="T1" fmla="*/ 55 h 86"/>
                  <a:gd name="T2" fmla="*/ 75 w 86"/>
                  <a:gd name="T3" fmla="*/ 78 h 86"/>
                  <a:gd name="T4" fmla="*/ 84 w 86"/>
                  <a:gd name="T5" fmla="*/ 70 h 86"/>
                  <a:gd name="T6" fmla="*/ 72 w 86"/>
                  <a:gd name="T7" fmla="*/ 34 h 86"/>
                  <a:gd name="T8" fmla="*/ 86 w 86"/>
                  <a:gd name="T9" fmla="*/ 5 h 86"/>
                  <a:gd name="T10" fmla="*/ 80 w 86"/>
                  <a:gd name="T11" fmla="*/ 0 h 86"/>
                  <a:gd name="T12" fmla="*/ 63 w 86"/>
                  <a:gd name="T13" fmla="*/ 8 h 86"/>
                  <a:gd name="T14" fmla="*/ 31 w 86"/>
                  <a:gd name="T15" fmla="*/ 1 h 86"/>
                  <a:gd name="T16" fmla="*/ 8 w 86"/>
                  <a:gd name="T17" fmla="*/ 30 h 86"/>
                  <a:gd name="T18" fmla="*/ 22 w 86"/>
                  <a:gd name="T19" fmla="*/ 51 h 86"/>
                  <a:gd name="T20" fmla="*/ 3 w 86"/>
                  <a:gd name="T21" fmla="*/ 83 h 86"/>
                  <a:gd name="T22" fmla="*/ 29 w 86"/>
                  <a:gd name="T23" fmla="*/ 86 h 86"/>
                  <a:gd name="T24" fmla="*/ 37 w 86"/>
                  <a:gd name="T25" fmla="*/ 5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86">
                    <a:moveTo>
                      <a:pt x="37" y="55"/>
                    </a:moveTo>
                    <a:cubicBezTo>
                      <a:pt x="75" y="78"/>
                      <a:pt x="75" y="78"/>
                      <a:pt x="75" y="78"/>
                    </a:cubicBezTo>
                    <a:cubicBezTo>
                      <a:pt x="84" y="70"/>
                      <a:pt x="84" y="70"/>
                      <a:pt x="84" y="70"/>
                    </a:cubicBezTo>
                    <a:cubicBezTo>
                      <a:pt x="72" y="34"/>
                      <a:pt x="72" y="34"/>
                      <a:pt x="72" y="34"/>
                    </a:cubicBezTo>
                    <a:cubicBezTo>
                      <a:pt x="86" y="5"/>
                      <a:pt x="86" y="5"/>
                      <a:pt x="86" y="5"/>
                    </a:cubicBezTo>
                    <a:cubicBezTo>
                      <a:pt x="80" y="0"/>
                      <a:pt x="80" y="0"/>
                      <a:pt x="80" y="0"/>
                    </a:cubicBezTo>
                    <a:cubicBezTo>
                      <a:pt x="63" y="8"/>
                      <a:pt x="63" y="8"/>
                      <a:pt x="63" y="8"/>
                    </a:cubicBezTo>
                    <a:cubicBezTo>
                      <a:pt x="31" y="1"/>
                      <a:pt x="31" y="1"/>
                      <a:pt x="31" y="1"/>
                    </a:cubicBezTo>
                    <a:cubicBezTo>
                      <a:pt x="8" y="30"/>
                      <a:pt x="8" y="30"/>
                      <a:pt x="8" y="30"/>
                    </a:cubicBezTo>
                    <a:cubicBezTo>
                      <a:pt x="22" y="51"/>
                      <a:pt x="22" y="51"/>
                      <a:pt x="22" y="51"/>
                    </a:cubicBezTo>
                    <a:cubicBezTo>
                      <a:pt x="22" y="51"/>
                      <a:pt x="0" y="83"/>
                      <a:pt x="3" y="83"/>
                    </a:cubicBezTo>
                    <a:cubicBezTo>
                      <a:pt x="6" y="83"/>
                      <a:pt x="29" y="86"/>
                      <a:pt x="29" y="86"/>
                    </a:cubicBezTo>
                    <a:lnTo>
                      <a:pt x="37" y="55"/>
                    </a:lnTo>
                    <a:close/>
                  </a:path>
                </a:pathLst>
              </a:custGeom>
              <a:solidFill>
                <a:srgbClr val="B3AA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95" name="Freeform 327"/>
              <p:cNvSpPr>
                <a:spLocks/>
              </p:cNvSpPr>
              <p:nvPr/>
            </p:nvSpPr>
            <p:spPr bwMode="auto">
              <a:xfrm>
                <a:off x="10036320" y="4234597"/>
                <a:ext cx="190336" cy="93963"/>
              </a:xfrm>
              <a:custGeom>
                <a:avLst/>
                <a:gdLst>
                  <a:gd name="T0" fmla="*/ 0 w 158"/>
                  <a:gd name="T1" fmla="*/ 78 h 78"/>
                  <a:gd name="T2" fmla="*/ 144 w 158"/>
                  <a:gd name="T3" fmla="*/ 0 h 78"/>
                  <a:gd name="T4" fmla="*/ 158 w 158"/>
                  <a:gd name="T5" fmla="*/ 19 h 78"/>
                  <a:gd name="T6" fmla="*/ 0 w 158"/>
                  <a:gd name="T7" fmla="*/ 78 h 78"/>
                </a:gdLst>
                <a:ahLst/>
                <a:cxnLst>
                  <a:cxn ang="0">
                    <a:pos x="T0" y="T1"/>
                  </a:cxn>
                  <a:cxn ang="0">
                    <a:pos x="T2" y="T3"/>
                  </a:cxn>
                  <a:cxn ang="0">
                    <a:pos x="T4" y="T5"/>
                  </a:cxn>
                  <a:cxn ang="0">
                    <a:pos x="T6" y="T7"/>
                  </a:cxn>
                </a:cxnLst>
                <a:rect l="0" t="0" r="r" b="b"/>
                <a:pathLst>
                  <a:path w="158" h="78">
                    <a:moveTo>
                      <a:pt x="0" y="78"/>
                    </a:moveTo>
                    <a:lnTo>
                      <a:pt x="144" y="0"/>
                    </a:lnTo>
                    <a:lnTo>
                      <a:pt x="158" y="19"/>
                    </a:lnTo>
                    <a:lnTo>
                      <a:pt x="0" y="78"/>
                    </a:lnTo>
                    <a:close/>
                  </a:path>
                </a:pathLst>
              </a:custGeom>
              <a:solidFill>
                <a:srgbClr val="F0F0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96" name="Freeform 328"/>
              <p:cNvSpPr>
                <a:spLocks/>
              </p:cNvSpPr>
              <p:nvPr/>
            </p:nvSpPr>
            <p:spPr bwMode="auto">
              <a:xfrm>
                <a:off x="9870532" y="4217899"/>
                <a:ext cx="259000" cy="39754"/>
              </a:xfrm>
              <a:custGeom>
                <a:avLst/>
                <a:gdLst>
                  <a:gd name="T0" fmla="*/ 0 w 215"/>
                  <a:gd name="T1" fmla="*/ 0 h 33"/>
                  <a:gd name="T2" fmla="*/ 7 w 215"/>
                  <a:gd name="T3" fmla="*/ 33 h 33"/>
                  <a:gd name="T4" fmla="*/ 215 w 215"/>
                  <a:gd name="T5" fmla="*/ 23 h 33"/>
                  <a:gd name="T6" fmla="*/ 0 w 215"/>
                  <a:gd name="T7" fmla="*/ 0 h 33"/>
                </a:gdLst>
                <a:ahLst/>
                <a:cxnLst>
                  <a:cxn ang="0">
                    <a:pos x="T0" y="T1"/>
                  </a:cxn>
                  <a:cxn ang="0">
                    <a:pos x="T2" y="T3"/>
                  </a:cxn>
                  <a:cxn ang="0">
                    <a:pos x="T4" y="T5"/>
                  </a:cxn>
                  <a:cxn ang="0">
                    <a:pos x="T6" y="T7"/>
                  </a:cxn>
                </a:cxnLst>
                <a:rect l="0" t="0" r="r" b="b"/>
                <a:pathLst>
                  <a:path w="215" h="33">
                    <a:moveTo>
                      <a:pt x="0" y="0"/>
                    </a:moveTo>
                    <a:lnTo>
                      <a:pt x="7" y="33"/>
                    </a:lnTo>
                    <a:lnTo>
                      <a:pt x="215" y="23"/>
                    </a:lnTo>
                    <a:lnTo>
                      <a:pt x="0" y="0"/>
                    </a:lnTo>
                    <a:close/>
                  </a:path>
                </a:pathLst>
              </a:custGeom>
              <a:solidFill>
                <a:srgbClr val="5858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97" name="Freeform 329"/>
              <p:cNvSpPr>
                <a:spLocks/>
              </p:cNvSpPr>
              <p:nvPr/>
            </p:nvSpPr>
            <p:spPr bwMode="auto">
              <a:xfrm>
                <a:off x="9729791" y="4186888"/>
                <a:ext cx="175879" cy="142149"/>
              </a:xfrm>
              <a:custGeom>
                <a:avLst/>
                <a:gdLst>
                  <a:gd name="T0" fmla="*/ 0 w 62"/>
                  <a:gd name="T1" fmla="*/ 0 h 50"/>
                  <a:gd name="T2" fmla="*/ 1 w 62"/>
                  <a:gd name="T3" fmla="*/ 19 h 50"/>
                  <a:gd name="T4" fmla="*/ 27 w 62"/>
                  <a:gd name="T5" fmla="*/ 24 h 50"/>
                  <a:gd name="T6" fmla="*/ 44 w 62"/>
                  <a:gd name="T7" fmla="*/ 48 h 50"/>
                  <a:gd name="T8" fmla="*/ 62 w 62"/>
                  <a:gd name="T9" fmla="*/ 50 h 50"/>
                  <a:gd name="T10" fmla="*/ 58 w 62"/>
                  <a:gd name="T11" fmla="*/ 35 h 50"/>
                  <a:gd name="T12" fmla="*/ 40 w 62"/>
                  <a:gd name="T13" fmla="*/ 10 h 50"/>
                  <a:gd name="T14" fmla="*/ 0 w 62"/>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50">
                    <a:moveTo>
                      <a:pt x="0" y="0"/>
                    </a:moveTo>
                    <a:cubicBezTo>
                      <a:pt x="0" y="1"/>
                      <a:pt x="1" y="19"/>
                      <a:pt x="1" y="19"/>
                    </a:cubicBezTo>
                    <a:cubicBezTo>
                      <a:pt x="27" y="24"/>
                      <a:pt x="27" y="24"/>
                      <a:pt x="27" y="24"/>
                    </a:cubicBezTo>
                    <a:cubicBezTo>
                      <a:pt x="44" y="48"/>
                      <a:pt x="44" y="48"/>
                      <a:pt x="44" y="48"/>
                    </a:cubicBezTo>
                    <a:cubicBezTo>
                      <a:pt x="62" y="50"/>
                      <a:pt x="62" y="50"/>
                      <a:pt x="62" y="50"/>
                    </a:cubicBezTo>
                    <a:cubicBezTo>
                      <a:pt x="58" y="35"/>
                      <a:pt x="58" y="35"/>
                      <a:pt x="58" y="35"/>
                    </a:cubicBezTo>
                    <a:cubicBezTo>
                      <a:pt x="40" y="10"/>
                      <a:pt x="40" y="10"/>
                      <a:pt x="40" y="10"/>
                    </a:cubicBezTo>
                    <a:lnTo>
                      <a:pt x="0" y="0"/>
                    </a:lnTo>
                    <a:close/>
                  </a:path>
                </a:pathLst>
              </a:custGeom>
              <a:solidFill>
                <a:srgbClr val="707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98" name="Freeform 330"/>
              <p:cNvSpPr>
                <a:spLocks/>
              </p:cNvSpPr>
              <p:nvPr/>
            </p:nvSpPr>
            <p:spPr bwMode="auto">
              <a:xfrm>
                <a:off x="10633876" y="3938801"/>
                <a:ext cx="395126" cy="162628"/>
              </a:xfrm>
              <a:custGeom>
                <a:avLst/>
                <a:gdLst>
                  <a:gd name="T0" fmla="*/ 39 w 139"/>
                  <a:gd name="T1" fmla="*/ 0 h 57"/>
                  <a:gd name="T2" fmla="*/ 2 w 139"/>
                  <a:gd name="T3" fmla="*/ 30 h 57"/>
                  <a:gd name="T4" fmla="*/ 38 w 139"/>
                  <a:gd name="T5" fmla="*/ 57 h 57"/>
                  <a:gd name="T6" fmla="*/ 139 w 139"/>
                  <a:gd name="T7" fmla="*/ 50 h 57"/>
                  <a:gd name="T8" fmla="*/ 39 w 139"/>
                  <a:gd name="T9" fmla="*/ 0 h 57"/>
                </a:gdLst>
                <a:ahLst/>
                <a:cxnLst>
                  <a:cxn ang="0">
                    <a:pos x="T0" y="T1"/>
                  </a:cxn>
                  <a:cxn ang="0">
                    <a:pos x="T2" y="T3"/>
                  </a:cxn>
                  <a:cxn ang="0">
                    <a:pos x="T4" y="T5"/>
                  </a:cxn>
                  <a:cxn ang="0">
                    <a:pos x="T6" y="T7"/>
                  </a:cxn>
                  <a:cxn ang="0">
                    <a:pos x="T8" y="T9"/>
                  </a:cxn>
                </a:cxnLst>
                <a:rect l="0" t="0" r="r" b="b"/>
                <a:pathLst>
                  <a:path w="139" h="57">
                    <a:moveTo>
                      <a:pt x="39" y="0"/>
                    </a:moveTo>
                    <a:cubicBezTo>
                      <a:pt x="39" y="0"/>
                      <a:pt x="4" y="30"/>
                      <a:pt x="2" y="30"/>
                    </a:cubicBezTo>
                    <a:cubicBezTo>
                      <a:pt x="0" y="30"/>
                      <a:pt x="38" y="57"/>
                      <a:pt x="38" y="57"/>
                    </a:cubicBezTo>
                    <a:cubicBezTo>
                      <a:pt x="139" y="50"/>
                      <a:pt x="139" y="50"/>
                      <a:pt x="139" y="50"/>
                    </a:cubicBezTo>
                    <a:lnTo>
                      <a:pt x="39" y="0"/>
                    </a:lnTo>
                    <a:close/>
                  </a:path>
                </a:pathLst>
              </a:custGeom>
              <a:solidFill>
                <a:srgbClr val="D7CE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199" name="Freeform 331"/>
              <p:cNvSpPr>
                <a:spLocks/>
              </p:cNvSpPr>
              <p:nvPr/>
            </p:nvSpPr>
            <p:spPr bwMode="auto">
              <a:xfrm>
                <a:off x="10741221" y="4079543"/>
                <a:ext cx="286707" cy="127693"/>
              </a:xfrm>
              <a:custGeom>
                <a:avLst/>
                <a:gdLst>
                  <a:gd name="T0" fmla="*/ 9 w 238"/>
                  <a:gd name="T1" fmla="*/ 106 h 106"/>
                  <a:gd name="T2" fmla="*/ 0 w 238"/>
                  <a:gd name="T3" fmla="*/ 17 h 106"/>
                  <a:gd name="T4" fmla="*/ 238 w 238"/>
                  <a:gd name="T5" fmla="*/ 0 h 106"/>
                  <a:gd name="T6" fmla="*/ 9 w 238"/>
                  <a:gd name="T7" fmla="*/ 106 h 106"/>
                </a:gdLst>
                <a:ahLst/>
                <a:cxnLst>
                  <a:cxn ang="0">
                    <a:pos x="T0" y="T1"/>
                  </a:cxn>
                  <a:cxn ang="0">
                    <a:pos x="T2" y="T3"/>
                  </a:cxn>
                  <a:cxn ang="0">
                    <a:pos x="T4" y="T5"/>
                  </a:cxn>
                  <a:cxn ang="0">
                    <a:pos x="T6" y="T7"/>
                  </a:cxn>
                </a:cxnLst>
                <a:rect l="0" t="0" r="r" b="b"/>
                <a:pathLst>
                  <a:path w="238" h="106">
                    <a:moveTo>
                      <a:pt x="9" y="106"/>
                    </a:moveTo>
                    <a:lnTo>
                      <a:pt x="0" y="17"/>
                    </a:lnTo>
                    <a:lnTo>
                      <a:pt x="238" y="0"/>
                    </a:lnTo>
                    <a:lnTo>
                      <a:pt x="9" y="106"/>
                    </a:lnTo>
                    <a:close/>
                  </a:path>
                </a:pathLst>
              </a:custGeom>
              <a:solidFill>
                <a:srgbClr val="707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00" name="Freeform 332"/>
              <p:cNvSpPr>
                <a:spLocks/>
              </p:cNvSpPr>
              <p:nvPr/>
            </p:nvSpPr>
            <p:spPr bwMode="auto">
              <a:xfrm>
                <a:off x="10751956" y="4079543"/>
                <a:ext cx="275865" cy="193949"/>
              </a:xfrm>
              <a:custGeom>
                <a:avLst/>
                <a:gdLst>
                  <a:gd name="T0" fmla="*/ 95 w 229"/>
                  <a:gd name="T1" fmla="*/ 161 h 161"/>
                  <a:gd name="T2" fmla="*/ 0 w 229"/>
                  <a:gd name="T3" fmla="*/ 106 h 161"/>
                  <a:gd name="T4" fmla="*/ 229 w 229"/>
                  <a:gd name="T5" fmla="*/ 0 h 161"/>
                  <a:gd name="T6" fmla="*/ 95 w 229"/>
                  <a:gd name="T7" fmla="*/ 161 h 161"/>
                </a:gdLst>
                <a:ahLst/>
                <a:cxnLst>
                  <a:cxn ang="0">
                    <a:pos x="T0" y="T1"/>
                  </a:cxn>
                  <a:cxn ang="0">
                    <a:pos x="T2" y="T3"/>
                  </a:cxn>
                  <a:cxn ang="0">
                    <a:pos x="T4" y="T5"/>
                  </a:cxn>
                  <a:cxn ang="0">
                    <a:pos x="T6" y="T7"/>
                  </a:cxn>
                </a:cxnLst>
                <a:rect l="0" t="0" r="r" b="b"/>
                <a:pathLst>
                  <a:path w="229" h="161">
                    <a:moveTo>
                      <a:pt x="95" y="161"/>
                    </a:moveTo>
                    <a:lnTo>
                      <a:pt x="0" y="106"/>
                    </a:lnTo>
                    <a:lnTo>
                      <a:pt x="229" y="0"/>
                    </a:lnTo>
                    <a:lnTo>
                      <a:pt x="95" y="161"/>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01" name="Freeform 333"/>
              <p:cNvSpPr>
                <a:spLocks/>
              </p:cNvSpPr>
              <p:nvPr/>
            </p:nvSpPr>
            <p:spPr bwMode="auto">
              <a:xfrm>
                <a:off x="11025089" y="4009171"/>
                <a:ext cx="190336" cy="104805"/>
              </a:xfrm>
              <a:custGeom>
                <a:avLst/>
                <a:gdLst>
                  <a:gd name="T0" fmla="*/ 92 w 158"/>
                  <a:gd name="T1" fmla="*/ 87 h 87"/>
                  <a:gd name="T2" fmla="*/ 0 w 158"/>
                  <a:gd name="T3" fmla="*/ 59 h 87"/>
                  <a:gd name="T4" fmla="*/ 135 w 158"/>
                  <a:gd name="T5" fmla="*/ 0 h 87"/>
                  <a:gd name="T6" fmla="*/ 158 w 158"/>
                  <a:gd name="T7" fmla="*/ 26 h 87"/>
                  <a:gd name="T8" fmla="*/ 92 w 158"/>
                  <a:gd name="T9" fmla="*/ 87 h 87"/>
                </a:gdLst>
                <a:ahLst/>
                <a:cxnLst>
                  <a:cxn ang="0">
                    <a:pos x="T0" y="T1"/>
                  </a:cxn>
                  <a:cxn ang="0">
                    <a:pos x="T2" y="T3"/>
                  </a:cxn>
                  <a:cxn ang="0">
                    <a:pos x="T4" y="T5"/>
                  </a:cxn>
                  <a:cxn ang="0">
                    <a:pos x="T6" y="T7"/>
                  </a:cxn>
                  <a:cxn ang="0">
                    <a:pos x="T8" y="T9"/>
                  </a:cxn>
                </a:cxnLst>
                <a:rect l="0" t="0" r="r" b="b"/>
                <a:pathLst>
                  <a:path w="158" h="87">
                    <a:moveTo>
                      <a:pt x="92" y="87"/>
                    </a:moveTo>
                    <a:lnTo>
                      <a:pt x="0" y="59"/>
                    </a:lnTo>
                    <a:lnTo>
                      <a:pt x="135" y="0"/>
                    </a:lnTo>
                    <a:lnTo>
                      <a:pt x="158" y="26"/>
                    </a:lnTo>
                    <a:lnTo>
                      <a:pt x="92" y="87"/>
                    </a:lnTo>
                    <a:close/>
                  </a:path>
                </a:pathLst>
              </a:custGeom>
              <a:solidFill>
                <a:srgbClr val="F0F0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02" name="Freeform 334"/>
              <p:cNvSpPr>
                <a:spLocks/>
              </p:cNvSpPr>
              <p:nvPr/>
            </p:nvSpPr>
            <p:spPr bwMode="auto">
              <a:xfrm>
                <a:off x="10954719" y="4174961"/>
                <a:ext cx="156605" cy="131307"/>
              </a:xfrm>
              <a:custGeom>
                <a:avLst/>
                <a:gdLst>
                  <a:gd name="T0" fmla="*/ 18 w 55"/>
                  <a:gd name="T1" fmla="*/ 0 h 46"/>
                  <a:gd name="T2" fmla="*/ 0 w 55"/>
                  <a:gd name="T3" fmla="*/ 23 h 46"/>
                  <a:gd name="T4" fmla="*/ 27 w 55"/>
                  <a:gd name="T5" fmla="*/ 46 h 46"/>
                  <a:gd name="T6" fmla="*/ 55 w 55"/>
                  <a:gd name="T7" fmla="*/ 46 h 46"/>
                  <a:gd name="T8" fmla="*/ 18 w 55"/>
                  <a:gd name="T9" fmla="*/ 0 h 46"/>
                </a:gdLst>
                <a:ahLst/>
                <a:cxnLst>
                  <a:cxn ang="0">
                    <a:pos x="T0" y="T1"/>
                  </a:cxn>
                  <a:cxn ang="0">
                    <a:pos x="T2" y="T3"/>
                  </a:cxn>
                  <a:cxn ang="0">
                    <a:pos x="T4" y="T5"/>
                  </a:cxn>
                  <a:cxn ang="0">
                    <a:pos x="T6" y="T7"/>
                  </a:cxn>
                  <a:cxn ang="0">
                    <a:pos x="T8" y="T9"/>
                  </a:cxn>
                </a:cxnLst>
                <a:rect l="0" t="0" r="r" b="b"/>
                <a:pathLst>
                  <a:path w="55" h="46">
                    <a:moveTo>
                      <a:pt x="18" y="0"/>
                    </a:moveTo>
                    <a:cubicBezTo>
                      <a:pt x="0" y="23"/>
                      <a:pt x="0" y="23"/>
                      <a:pt x="0" y="23"/>
                    </a:cubicBezTo>
                    <a:cubicBezTo>
                      <a:pt x="0" y="23"/>
                      <a:pt x="25" y="46"/>
                      <a:pt x="27" y="46"/>
                    </a:cubicBezTo>
                    <a:cubicBezTo>
                      <a:pt x="28" y="46"/>
                      <a:pt x="55" y="46"/>
                      <a:pt x="55" y="46"/>
                    </a:cubicBezTo>
                    <a:lnTo>
                      <a:pt x="18" y="0"/>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03" name="Freeform 335"/>
              <p:cNvSpPr>
                <a:spLocks/>
              </p:cNvSpPr>
              <p:nvPr/>
            </p:nvSpPr>
            <p:spPr bwMode="auto">
              <a:xfrm>
                <a:off x="11143168" y="4040182"/>
                <a:ext cx="256592" cy="204791"/>
              </a:xfrm>
              <a:custGeom>
                <a:avLst/>
                <a:gdLst>
                  <a:gd name="T0" fmla="*/ 59 w 213"/>
                  <a:gd name="T1" fmla="*/ 0 h 170"/>
                  <a:gd name="T2" fmla="*/ 204 w 213"/>
                  <a:gd name="T3" fmla="*/ 99 h 170"/>
                  <a:gd name="T4" fmla="*/ 213 w 213"/>
                  <a:gd name="T5" fmla="*/ 170 h 170"/>
                  <a:gd name="T6" fmla="*/ 0 w 213"/>
                  <a:gd name="T7" fmla="*/ 50 h 170"/>
                  <a:gd name="T8" fmla="*/ 59 w 213"/>
                  <a:gd name="T9" fmla="*/ 0 h 170"/>
                </a:gdLst>
                <a:ahLst/>
                <a:cxnLst>
                  <a:cxn ang="0">
                    <a:pos x="T0" y="T1"/>
                  </a:cxn>
                  <a:cxn ang="0">
                    <a:pos x="T2" y="T3"/>
                  </a:cxn>
                  <a:cxn ang="0">
                    <a:pos x="T4" y="T5"/>
                  </a:cxn>
                  <a:cxn ang="0">
                    <a:pos x="T6" y="T7"/>
                  </a:cxn>
                  <a:cxn ang="0">
                    <a:pos x="T8" y="T9"/>
                  </a:cxn>
                </a:cxnLst>
                <a:rect l="0" t="0" r="r" b="b"/>
                <a:pathLst>
                  <a:path w="213" h="170">
                    <a:moveTo>
                      <a:pt x="59" y="0"/>
                    </a:moveTo>
                    <a:lnTo>
                      <a:pt x="204" y="99"/>
                    </a:lnTo>
                    <a:lnTo>
                      <a:pt x="213" y="170"/>
                    </a:lnTo>
                    <a:lnTo>
                      <a:pt x="0" y="50"/>
                    </a:lnTo>
                    <a:lnTo>
                      <a:pt x="59" y="0"/>
                    </a:lnTo>
                    <a:close/>
                  </a:path>
                </a:pathLst>
              </a:custGeom>
              <a:solidFill>
                <a:srgbClr val="68707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04" name="Freeform 336"/>
              <p:cNvSpPr>
                <a:spLocks/>
              </p:cNvSpPr>
              <p:nvPr/>
            </p:nvSpPr>
            <p:spPr bwMode="auto">
              <a:xfrm>
                <a:off x="10406065" y="3831456"/>
                <a:ext cx="196359" cy="142149"/>
              </a:xfrm>
              <a:custGeom>
                <a:avLst/>
                <a:gdLst>
                  <a:gd name="T0" fmla="*/ 0 w 163"/>
                  <a:gd name="T1" fmla="*/ 40 h 118"/>
                  <a:gd name="T2" fmla="*/ 68 w 163"/>
                  <a:gd name="T3" fmla="*/ 0 h 118"/>
                  <a:gd name="T4" fmla="*/ 163 w 163"/>
                  <a:gd name="T5" fmla="*/ 69 h 118"/>
                  <a:gd name="T6" fmla="*/ 94 w 163"/>
                  <a:gd name="T7" fmla="*/ 118 h 118"/>
                  <a:gd name="T8" fmla="*/ 0 w 163"/>
                  <a:gd name="T9" fmla="*/ 40 h 118"/>
                </a:gdLst>
                <a:ahLst/>
                <a:cxnLst>
                  <a:cxn ang="0">
                    <a:pos x="T0" y="T1"/>
                  </a:cxn>
                  <a:cxn ang="0">
                    <a:pos x="T2" y="T3"/>
                  </a:cxn>
                  <a:cxn ang="0">
                    <a:pos x="T4" y="T5"/>
                  </a:cxn>
                  <a:cxn ang="0">
                    <a:pos x="T6" y="T7"/>
                  </a:cxn>
                  <a:cxn ang="0">
                    <a:pos x="T8" y="T9"/>
                  </a:cxn>
                </a:cxnLst>
                <a:rect l="0" t="0" r="r" b="b"/>
                <a:pathLst>
                  <a:path w="163" h="118">
                    <a:moveTo>
                      <a:pt x="0" y="40"/>
                    </a:moveTo>
                    <a:lnTo>
                      <a:pt x="68" y="0"/>
                    </a:lnTo>
                    <a:lnTo>
                      <a:pt x="163" y="69"/>
                    </a:lnTo>
                    <a:lnTo>
                      <a:pt x="94" y="118"/>
                    </a:lnTo>
                    <a:lnTo>
                      <a:pt x="0" y="40"/>
                    </a:lnTo>
                    <a:close/>
                  </a:path>
                </a:pathLst>
              </a:custGeom>
              <a:solidFill>
                <a:srgbClr val="D7CE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05" name="Freeform 337"/>
              <p:cNvSpPr>
                <a:spLocks/>
              </p:cNvSpPr>
              <p:nvPr/>
            </p:nvSpPr>
            <p:spPr bwMode="auto">
              <a:xfrm>
                <a:off x="10602864" y="4099819"/>
                <a:ext cx="150582" cy="133717"/>
              </a:xfrm>
              <a:custGeom>
                <a:avLst/>
                <a:gdLst>
                  <a:gd name="T0" fmla="*/ 0 w 125"/>
                  <a:gd name="T1" fmla="*/ 85 h 111"/>
                  <a:gd name="T2" fmla="*/ 116 w 125"/>
                  <a:gd name="T3" fmla="*/ 0 h 111"/>
                  <a:gd name="T4" fmla="*/ 125 w 125"/>
                  <a:gd name="T5" fmla="*/ 89 h 111"/>
                  <a:gd name="T6" fmla="*/ 85 w 125"/>
                  <a:gd name="T7" fmla="*/ 111 h 111"/>
                  <a:gd name="T8" fmla="*/ 0 w 125"/>
                  <a:gd name="T9" fmla="*/ 85 h 111"/>
                </a:gdLst>
                <a:ahLst/>
                <a:cxnLst>
                  <a:cxn ang="0">
                    <a:pos x="T0" y="T1"/>
                  </a:cxn>
                  <a:cxn ang="0">
                    <a:pos x="T2" y="T3"/>
                  </a:cxn>
                  <a:cxn ang="0">
                    <a:pos x="T4" y="T5"/>
                  </a:cxn>
                  <a:cxn ang="0">
                    <a:pos x="T6" y="T7"/>
                  </a:cxn>
                  <a:cxn ang="0">
                    <a:pos x="T8" y="T9"/>
                  </a:cxn>
                </a:cxnLst>
                <a:rect l="0" t="0" r="r" b="b"/>
                <a:pathLst>
                  <a:path w="125" h="111">
                    <a:moveTo>
                      <a:pt x="0" y="85"/>
                    </a:moveTo>
                    <a:lnTo>
                      <a:pt x="116" y="0"/>
                    </a:lnTo>
                    <a:lnTo>
                      <a:pt x="125" y="89"/>
                    </a:lnTo>
                    <a:lnTo>
                      <a:pt x="85" y="111"/>
                    </a:lnTo>
                    <a:lnTo>
                      <a:pt x="0" y="85"/>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06" name="Freeform 338"/>
              <p:cNvSpPr>
                <a:spLocks/>
              </p:cNvSpPr>
              <p:nvPr/>
            </p:nvSpPr>
            <p:spPr bwMode="auto">
              <a:xfrm>
                <a:off x="10569469" y="3882743"/>
                <a:ext cx="175879" cy="142149"/>
              </a:xfrm>
              <a:custGeom>
                <a:avLst/>
                <a:gdLst>
                  <a:gd name="T0" fmla="*/ 61 w 146"/>
                  <a:gd name="T1" fmla="*/ 0 h 118"/>
                  <a:gd name="T2" fmla="*/ 146 w 146"/>
                  <a:gd name="T3" fmla="*/ 47 h 118"/>
                  <a:gd name="T4" fmla="*/ 59 w 146"/>
                  <a:gd name="T5" fmla="*/ 118 h 118"/>
                  <a:gd name="T6" fmla="*/ 0 w 146"/>
                  <a:gd name="T7" fmla="*/ 85 h 118"/>
                  <a:gd name="T8" fmla="*/ 61 w 146"/>
                  <a:gd name="T9" fmla="*/ 0 h 118"/>
                </a:gdLst>
                <a:ahLst/>
                <a:cxnLst>
                  <a:cxn ang="0">
                    <a:pos x="T0" y="T1"/>
                  </a:cxn>
                  <a:cxn ang="0">
                    <a:pos x="T2" y="T3"/>
                  </a:cxn>
                  <a:cxn ang="0">
                    <a:pos x="T4" y="T5"/>
                  </a:cxn>
                  <a:cxn ang="0">
                    <a:pos x="T6" y="T7"/>
                  </a:cxn>
                  <a:cxn ang="0">
                    <a:pos x="T8" y="T9"/>
                  </a:cxn>
                </a:cxnLst>
                <a:rect l="0" t="0" r="r" b="b"/>
                <a:pathLst>
                  <a:path w="146" h="118">
                    <a:moveTo>
                      <a:pt x="61" y="0"/>
                    </a:moveTo>
                    <a:lnTo>
                      <a:pt x="146" y="47"/>
                    </a:lnTo>
                    <a:lnTo>
                      <a:pt x="59" y="118"/>
                    </a:lnTo>
                    <a:lnTo>
                      <a:pt x="0" y="85"/>
                    </a:lnTo>
                    <a:lnTo>
                      <a:pt x="61" y="0"/>
                    </a:lnTo>
                    <a:close/>
                  </a:path>
                </a:pathLst>
              </a:custGeom>
              <a:solidFill>
                <a:srgbClr val="7070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07" name="Freeform 339"/>
              <p:cNvSpPr>
                <a:spLocks/>
              </p:cNvSpPr>
              <p:nvPr/>
            </p:nvSpPr>
            <p:spPr bwMode="auto">
              <a:xfrm>
                <a:off x="10406065" y="3885127"/>
                <a:ext cx="113237" cy="116852"/>
              </a:xfrm>
              <a:custGeom>
                <a:avLst/>
                <a:gdLst>
                  <a:gd name="T0" fmla="*/ 0 w 94"/>
                  <a:gd name="T1" fmla="*/ 0 h 97"/>
                  <a:gd name="T2" fmla="*/ 28 w 94"/>
                  <a:gd name="T3" fmla="*/ 78 h 97"/>
                  <a:gd name="T4" fmla="*/ 92 w 94"/>
                  <a:gd name="T5" fmla="*/ 97 h 97"/>
                  <a:gd name="T6" fmla="*/ 94 w 94"/>
                  <a:gd name="T7" fmla="*/ 73 h 97"/>
                  <a:gd name="T8" fmla="*/ 0 w 94"/>
                  <a:gd name="T9" fmla="*/ 0 h 97"/>
                </a:gdLst>
                <a:ahLst/>
                <a:cxnLst>
                  <a:cxn ang="0">
                    <a:pos x="T0" y="T1"/>
                  </a:cxn>
                  <a:cxn ang="0">
                    <a:pos x="T2" y="T3"/>
                  </a:cxn>
                  <a:cxn ang="0">
                    <a:pos x="T4" y="T5"/>
                  </a:cxn>
                  <a:cxn ang="0">
                    <a:pos x="T6" y="T7"/>
                  </a:cxn>
                  <a:cxn ang="0">
                    <a:pos x="T8" y="T9"/>
                  </a:cxn>
                </a:cxnLst>
                <a:rect l="0" t="0" r="r" b="b"/>
                <a:pathLst>
                  <a:path w="94" h="97">
                    <a:moveTo>
                      <a:pt x="0" y="0"/>
                    </a:moveTo>
                    <a:lnTo>
                      <a:pt x="28" y="78"/>
                    </a:lnTo>
                    <a:lnTo>
                      <a:pt x="92" y="97"/>
                    </a:lnTo>
                    <a:lnTo>
                      <a:pt x="94" y="73"/>
                    </a:lnTo>
                    <a:lnTo>
                      <a:pt x="0" y="0"/>
                    </a:lnTo>
                    <a:close/>
                  </a:path>
                </a:pathLst>
              </a:custGeom>
              <a:solidFill>
                <a:srgbClr val="F0E7D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08" name="Freeform 340"/>
              <p:cNvSpPr>
                <a:spLocks/>
              </p:cNvSpPr>
              <p:nvPr/>
            </p:nvSpPr>
            <p:spPr bwMode="auto">
              <a:xfrm>
                <a:off x="10569469" y="3984125"/>
                <a:ext cx="75893" cy="67461"/>
              </a:xfrm>
              <a:custGeom>
                <a:avLst/>
                <a:gdLst>
                  <a:gd name="T0" fmla="*/ 0 w 63"/>
                  <a:gd name="T1" fmla="*/ 0 h 56"/>
                  <a:gd name="T2" fmla="*/ 4 w 63"/>
                  <a:gd name="T3" fmla="*/ 35 h 56"/>
                  <a:gd name="T4" fmla="*/ 63 w 63"/>
                  <a:gd name="T5" fmla="*/ 56 h 56"/>
                  <a:gd name="T6" fmla="*/ 59 w 63"/>
                  <a:gd name="T7" fmla="*/ 33 h 56"/>
                  <a:gd name="T8" fmla="*/ 0 w 63"/>
                  <a:gd name="T9" fmla="*/ 0 h 56"/>
                </a:gdLst>
                <a:ahLst/>
                <a:cxnLst>
                  <a:cxn ang="0">
                    <a:pos x="T0" y="T1"/>
                  </a:cxn>
                  <a:cxn ang="0">
                    <a:pos x="T2" y="T3"/>
                  </a:cxn>
                  <a:cxn ang="0">
                    <a:pos x="T4" y="T5"/>
                  </a:cxn>
                  <a:cxn ang="0">
                    <a:pos x="T6" y="T7"/>
                  </a:cxn>
                  <a:cxn ang="0">
                    <a:pos x="T8" y="T9"/>
                  </a:cxn>
                </a:cxnLst>
                <a:rect l="0" t="0" r="r" b="b"/>
                <a:pathLst>
                  <a:path w="63" h="56">
                    <a:moveTo>
                      <a:pt x="0" y="0"/>
                    </a:moveTo>
                    <a:lnTo>
                      <a:pt x="4" y="35"/>
                    </a:lnTo>
                    <a:lnTo>
                      <a:pt x="63" y="56"/>
                    </a:lnTo>
                    <a:lnTo>
                      <a:pt x="59" y="33"/>
                    </a:lnTo>
                    <a:lnTo>
                      <a:pt x="0" y="0"/>
                    </a:lnTo>
                    <a:close/>
                  </a:path>
                </a:pathLst>
              </a:custGeom>
              <a:solidFill>
                <a:srgbClr val="A0A0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09" name="Freeform 341"/>
              <p:cNvSpPr>
                <a:spLocks/>
              </p:cNvSpPr>
              <p:nvPr/>
            </p:nvSpPr>
            <p:spPr bwMode="auto">
              <a:xfrm>
                <a:off x="10639839" y="4023484"/>
                <a:ext cx="102396" cy="104805"/>
              </a:xfrm>
              <a:custGeom>
                <a:avLst/>
                <a:gdLst>
                  <a:gd name="T0" fmla="*/ 85 w 85"/>
                  <a:gd name="T1" fmla="*/ 64 h 87"/>
                  <a:gd name="T2" fmla="*/ 52 w 85"/>
                  <a:gd name="T3" fmla="*/ 87 h 87"/>
                  <a:gd name="T4" fmla="*/ 4 w 85"/>
                  <a:gd name="T5" fmla="*/ 23 h 87"/>
                  <a:gd name="T6" fmla="*/ 0 w 85"/>
                  <a:gd name="T7" fmla="*/ 0 h 87"/>
                  <a:gd name="T8" fmla="*/ 85 w 85"/>
                  <a:gd name="T9" fmla="*/ 64 h 87"/>
                </a:gdLst>
                <a:ahLst/>
                <a:cxnLst>
                  <a:cxn ang="0">
                    <a:pos x="T0" y="T1"/>
                  </a:cxn>
                  <a:cxn ang="0">
                    <a:pos x="T2" y="T3"/>
                  </a:cxn>
                  <a:cxn ang="0">
                    <a:pos x="T4" y="T5"/>
                  </a:cxn>
                  <a:cxn ang="0">
                    <a:pos x="T6" y="T7"/>
                  </a:cxn>
                  <a:cxn ang="0">
                    <a:pos x="T8" y="T9"/>
                  </a:cxn>
                </a:cxnLst>
                <a:rect l="0" t="0" r="r" b="b"/>
                <a:pathLst>
                  <a:path w="85" h="87">
                    <a:moveTo>
                      <a:pt x="85" y="64"/>
                    </a:moveTo>
                    <a:lnTo>
                      <a:pt x="52" y="87"/>
                    </a:lnTo>
                    <a:lnTo>
                      <a:pt x="4" y="23"/>
                    </a:lnTo>
                    <a:lnTo>
                      <a:pt x="0" y="0"/>
                    </a:lnTo>
                    <a:lnTo>
                      <a:pt x="85" y="64"/>
                    </a:lnTo>
                    <a:close/>
                  </a:path>
                </a:pathLst>
              </a:custGeom>
              <a:solidFill>
                <a:srgbClr val="C0C8C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10" name="Freeform 342"/>
              <p:cNvSpPr>
                <a:spLocks/>
              </p:cNvSpPr>
              <p:nvPr/>
            </p:nvSpPr>
            <p:spPr bwMode="auto">
              <a:xfrm>
                <a:off x="10518182" y="3913753"/>
                <a:ext cx="85531" cy="93963"/>
              </a:xfrm>
              <a:custGeom>
                <a:avLst/>
                <a:gdLst>
                  <a:gd name="T0" fmla="*/ 0 w 71"/>
                  <a:gd name="T1" fmla="*/ 78 h 78"/>
                  <a:gd name="T2" fmla="*/ 71 w 71"/>
                  <a:gd name="T3" fmla="*/ 33 h 78"/>
                  <a:gd name="T4" fmla="*/ 69 w 71"/>
                  <a:gd name="T5" fmla="*/ 0 h 78"/>
                  <a:gd name="T6" fmla="*/ 0 w 71"/>
                  <a:gd name="T7" fmla="*/ 49 h 78"/>
                  <a:gd name="T8" fmla="*/ 0 w 71"/>
                  <a:gd name="T9" fmla="*/ 78 h 78"/>
                </a:gdLst>
                <a:ahLst/>
                <a:cxnLst>
                  <a:cxn ang="0">
                    <a:pos x="T0" y="T1"/>
                  </a:cxn>
                  <a:cxn ang="0">
                    <a:pos x="T2" y="T3"/>
                  </a:cxn>
                  <a:cxn ang="0">
                    <a:pos x="T4" y="T5"/>
                  </a:cxn>
                  <a:cxn ang="0">
                    <a:pos x="T6" y="T7"/>
                  </a:cxn>
                  <a:cxn ang="0">
                    <a:pos x="T8" y="T9"/>
                  </a:cxn>
                </a:cxnLst>
                <a:rect l="0" t="0" r="r" b="b"/>
                <a:pathLst>
                  <a:path w="71" h="78">
                    <a:moveTo>
                      <a:pt x="0" y="78"/>
                    </a:moveTo>
                    <a:lnTo>
                      <a:pt x="71" y="33"/>
                    </a:lnTo>
                    <a:lnTo>
                      <a:pt x="69" y="0"/>
                    </a:lnTo>
                    <a:lnTo>
                      <a:pt x="0" y="49"/>
                    </a:lnTo>
                    <a:lnTo>
                      <a:pt x="0" y="78"/>
                    </a:lnTo>
                    <a:close/>
                  </a:path>
                </a:pathLst>
              </a:custGeom>
              <a:solidFill>
                <a:srgbClr val="C0C8C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11" name="Freeform 343"/>
              <p:cNvSpPr>
                <a:spLocks/>
              </p:cNvSpPr>
              <p:nvPr/>
            </p:nvSpPr>
            <p:spPr bwMode="auto">
              <a:xfrm>
                <a:off x="10013658" y="3260140"/>
                <a:ext cx="187926" cy="127693"/>
              </a:xfrm>
              <a:custGeom>
                <a:avLst/>
                <a:gdLst>
                  <a:gd name="T0" fmla="*/ 90 w 156"/>
                  <a:gd name="T1" fmla="*/ 0 h 106"/>
                  <a:gd name="T2" fmla="*/ 0 w 156"/>
                  <a:gd name="T3" fmla="*/ 59 h 106"/>
                  <a:gd name="T4" fmla="*/ 140 w 156"/>
                  <a:gd name="T5" fmla="*/ 106 h 106"/>
                  <a:gd name="T6" fmla="*/ 156 w 156"/>
                  <a:gd name="T7" fmla="*/ 40 h 106"/>
                  <a:gd name="T8" fmla="*/ 90 w 156"/>
                  <a:gd name="T9" fmla="*/ 0 h 106"/>
                </a:gdLst>
                <a:ahLst/>
                <a:cxnLst>
                  <a:cxn ang="0">
                    <a:pos x="T0" y="T1"/>
                  </a:cxn>
                  <a:cxn ang="0">
                    <a:pos x="T2" y="T3"/>
                  </a:cxn>
                  <a:cxn ang="0">
                    <a:pos x="T4" y="T5"/>
                  </a:cxn>
                  <a:cxn ang="0">
                    <a:pos x="T6" y="T7"/>
                  </a:cxn>
                  <a:cxn ang="0">
                    <a:pos x="T8" y="T9"/>
                  </a:cxn>
                </a:cxnLst>
                <a:rect l="0" t="0" r="r" b="b"/>
                <a:pathLst>
                  <a:path w="156" h="106">
                    <a:moveTo>
                      <a:pt x="90" y="0"/>
                    </a:moveTo>
                    <a:lnTo>
                      <a:pt x="0" y="59"/>
                    </a:lnTo>
                    <a:lnTo>
                      <a:pt x="140" y="106"/>
                    </a:lnTo>
                    <a:lnTo>
                      <a:pt x="156" y="40"/>
                    </a:lnTo>
                    <a:lnTo>
                      <a:pt x="90" y="0"/>
                    </a:lnTo>
                    <a:close/>
                  </a:path>
                </a:pathLst>
              </a:custGeom>
              <a:solidFill>
                <a:srgbClr val="B3AA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12" name="Freeform 344"/>
              <p:cNvSpPr>
                <a:spLocks/>
              </p:cNvSpPr>
              <p:nvPr/>
            </p:nvSpPr>
            <p:spPr bwMode="auto">
              <a:xfrm>
                <a:off x="10110269" y="3127748"/>
                <a:ext cx="144558" cy="136126"/>
              </a:xfrm>
              <a:custGeom>
                <a:avLst/>
                <a:gdLst>
                  <a:gd name="T0" fmla="*/ 44 w 120"/>
                  <a:gd name="T1" fmla="*/ 0 h 113"/>
                  <a:gd name="T2" fmla="*/ 0 w 120"/>
                  <a:gd name="T3" fmla="*/ 56 h 113"/>
                  <a:gd name="T4" fmla="*/ 108 w 120"/>
                  <a:gd name="T5" fmla="*/ 113 h 113"/>
                  <a:gd name="T6" fmla="*/ 120 w 120"/>
                  <a:gd name="T7" fmla="*/ 85 h 113"/>
                  <a:gd name="T8" fmla="*/ 44 w 120"/>
                  <a:gd name="T9" fmla="*/ 0 h 113"/>
                </a:gdLst>
                <a:ahLst/>
                <a:cxnLst>
                  <a:cxn ang="0">
                    <a:pos x="T0" y="T1"/>
                  </a:cxn>
                  <a:cxn ang="0">
                    <a:pos x="T2" y="T3"/>
                  </a:cxn>
                  <a:cxn ang="0">
                    <a:pos x="T4" y="T5"/>
                  </a:cxn>
                  <a:cxn ang="0">
                    <a:pos x="T6" y="T7"/>
                  </a:cxn>
                  <a:cxn ang="0">
                    <a:pos x="T8" y="T9"/>
                  </a:cxn>
                </a:cxnLst>
                <a:rect l="0" t="0" r="r" b="b"/>
                <a:pathLst>
                  <a:path w="120" h="113">
                    <a:moveTo>
                      <a:pt x="44" y="0"/>
                    </a:moveTo>
                    <a:lnTo>
                      <a:pt x="0" y="56"/>
                    </a:lnTo>
                    <a:lnTo>
                      <a:pt x="108" y="113"/>
                    </a:lnTo>
                    <a:lnTo>
                      <a:pt x="120" y="85"/>
                    </a:lnTo>
                    <a:lnTo>
                      <a:pt x="44" y="0"/>
                    </a:lnTo>
                    <a:close/>
                  </a:path>
                </a:pathLst>
              </a:custGeom>
              <a:solidFill>
                <a:srgbClr val="B3AA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13" name="Freeform 345"/>
              <p:cNvSpPr>
                <a:spLocks/>
              </p:cNvSpPr>
              <p:nvPr/>
            </p:nvSpPr>
            <p:spPr bwMode="auto">
              <a:xfrm>
                <a:off x="9955215" y="3189770"/>
                <a:ext cx="133717" cy="79507"/>
              </a:xfrm>
              <a:custGeom>
                <a:avLst/>
                <a:gdLst>
                  <a:gd name="T0" fmla="*/ 47 w 111"/>
                  <a:gd name="T1" fmla="*/ 0 h 66"/>
                  <a:gd name="T2" fmla="*/ 0 w 111"/>
                  <a:gd name="T3" fmla="*/ 61 h 66"/>
                  <a:gd name="T4" fmla="*/ 108 w 111"/>
                  <a:gd name="T5" fmla="*/ 66 h 66"/>
                  <a:gd name="T6" fmla="*/ 111 w 111"/>
                  <a:gd name="T7" fmla="*/ 16 h 66"/>
                  <a:gd name="T8" fmla="*/ 47 w 111"/>
                  <a:gd name="T9" fmla="*/ 0 h 66"/>
                </a:gdLst>
                <a:ahLst/>
                <a:cxnLst>
                  <a:cxn ang="0">
                    <a:pos x="T0" y="T1"/>
                  </a:cxn>
                  <a:cxn ang="0">
                    <a:pos x="T2" y="T3"/>
                  </a:cxn>
                  <a:cxn ang="0">
                    <a:pos x="T4" y="T5"/>
                  </a:cxn>
                  <a:cxn ang="0">
                    <a:pos x="T6" y="T7"/>
                  </a:cxn>
                  <a:cxn ang="0">
                    <a:pos x="T8" y="T9"/>
                  </a:cxn>
                </a:cxnLst>
                <a:rect l="0" t="0" r="r" b="b"/>
                <a:pathLst>
                  <a:path w="111" h="66">
                    <a:moveTo>
                      <a:pt x="47" y="0"/>
                    </a:moveTo>
                    <a:lnTo>
                      <a:pt x="0" y="61"/>
                    </a:lnTo>
                    <a:lnTo>
                      <a:pt x="108" y="66"/>
                    </a:lnTo>
                    <a:lnTo>
                      <a:pt x="111" y="16"/>
                    </a:lnTo>
                    <a:lnTo>
                      <a:pt x="47" y="0"/>
                    </a:lnTo>
                    <a:close/>
                  </a:path>
                </a:pathLst>
              </a:custGeom>
              <a:solidFill>
                <a:srgbClr val="B3AA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grpSp>
        <p:nvGrpSpPr>
          <p:cNvPr id="1216" name="Gruppieren 1215"/>
          <p:cNvGrpSpPr/>
          <p:nvPr/>
        </p:nvGrpSpPr>
        <p:grpSpPr>
          <a:xfrm>
            <a:off x="6291423" y="2281074"/>
            <a:ext cx="2504393" cy="2522524"/>
            <a:chOff x="6918459" y="933857"/>
            <a:chExt cx="4727767" cy="4761993"/>
          </a:xfrm>
        </p:grpSpPr>
        <p:sp>
          <p:nvSpPr>
            <p:cNvPr id="1217" name="Ellipse 1216"/>
            <p:cNvSpPr/>
            <p:nvPr/>
          </p:nvSpPr>
          <p:spPr bwMode="gray">
            <a:xfrm>
              <a:off x="6927021" y="984943"/>
              <a:ext cx="4710907" cy="4710907"/>
            </a:xfrm>
            <a:prstGeom prst="ellipse">
              <a:avLst/>
            </a:prstGeom>
            <a:noFill/>
            <a:ln w="3175">
              <a:solidFill>
                <a:schemeClr val="bg1"/>
              </a:solidFill>
              <a:miter lim="800000"/>
              <a:headEnd/>
              <a:tailEnd/>
            </a:ln>
            <a:effectLst/>
            <a:scene3d>
              <a:camera prst="orthographicFront"/>
              <a:lightRig rig="threePt" dir="t">
                <a:rot lat="0" lon="0" rev="3000000"/>
              </a:lightRig>
            </a:scene3d>
            <a:sp3d prstMaterial="matte">
              <a:bevelT w="2700000" h="2700020"/>
              <a:bevelB w="2700020" h="0"/>
            </a:sp3d>
          </p:spPr>
          <p:txBody>
            <a:bodyPr lIns="108000" tIns="108000" rIns="144000" bIns="72000" rtlCol="0" anchor="ctr"/>
            <a:lstStyle/>
            <a:p>
              <a:pPr marL="190800" indent="-190800" algn="ctr">
                <a:lnSpc>
                  <a:spcPct val="95000"/>
                </a:lnSpc>
                <a:spcAft>
                  <a:spcPts val="800"/>
                </a:spcAft>
                <a:buClr>
                  <a:srgbClr val="969696"/>
                </a:buClr>
                <a:buFont typeface="Wingdings" pitchFamily="2" charset="2"/>
                <a:buChar char="§"/>
              </a:pPr>
              <a:endParaRPr lang="en-US" sz="1600" noProof="1">
                <a:solidFill>
                  <a:srgbClr val="000000"/>
                </a:solidFill>
                <a:cs typeface="Arial" charset="0"/>
              </a:endParaRPr>
            </a:p>
          </p:txBody>
        </p:sp>
        <p:grpSp>
          <p:nvGrpSpPr>
            <p:cNvPr id="1218" name="Gruppieren 1217"/>
            <p:cNvGrpSpPr/>
            <p:nvPr/>
          </p:nvGrpSpPr>
          <p:grpSpPr>
            <a:xfrm>
              <a:off x="6918459" y="933857"/>
              <a:ext cx="4727767" cy="4226846"/>
              <a:chOff x="-7634288" y="830263"/>
              <a:chExt cx="5813425" cy="5197475"/>
            </a:xfrm>
          </p:grpSpPr>
          <p:sp>
            <p:nvSpPr>
              <p:cNvPr id="1219" name="Freeform 6"/>
              <p:cNvSpPr>
                <a:spLocks/>
              </p:cNvSpPr>
              <p:nvPr/>
            </p:nvSpPr>
            <p:spPr bwMode="auto">
              <a:xfrm>
                <a:off x="-5646738" y="3508376"/>
                <a:ext cx="1012825" cy="1112838"/>
              </a:xfrm>
              <a:custGeom>
                <a:avLst/>
                <a:gdLst>
                  <a:gd name="T0" fmla="*/ 0 w 638"/>
                  <a:gd name="T1" fmla="*/ 226 h 701"/>
                  <a:gd name="T2" fmla="*/ 147 w 638"/>
                  <a:gd name="T3" fmla="*/ 701 h 701"/>
                  <a:gd name="T4" fmla="*/ 638 w 638"/>
                  <a:gd name="T5" fmla="*/ 0 h 701"/>
                  <a:gd name="T6" fmla="*/ 0 w 638"/>
                  <a:gd name="T7" fmla="*/ 226 h 701"/>
                  <a:gd name="T8" fmla="*/ 0 w 638"/>
                  <a:gd name="T9" fmla="*/ 226 h 701"/>
                </a:gdLst>
                <a:ahLst/>
                <a:cxnLst>
                  <a:cxn ang="0">
                    <a:pos x="T0" y="T1"/>
                  </a:cxn>
                  <a:cxn ang="0">
                    <a:pos x="T2" y="T3"/>
                  </a:cxn>
                  <a:cxn ang="0">
                    <a:pos x="T4" y="T5"/>
                  </a:cxn>
                  <a:cxn ang="0">
                    <a:pos x="T6" y="T7"/>
                  </a:cxn>
                  <a:cxn ang="0">
                    <a:pos x="T8" y="T9"/>
                  </a:cxn>
                </a:cxnLst>
                <a:rect l="0" t="0" r="r" b="b"/>
                <a:pathLst>
                  <a:path w="638" h="701">
                    <a:moveTo>
                      <a:pt x="0" y="226"/>
                    </a:moveTo>
                    <a:lnTo>
                      <a:pt x="147" y="701"/>
                    </a:lnTo>
                    <a:lnTo>
                      <a:pt x="638" y="0"/>
                    </a:lnTo>
                    <a:lnTo>
                      <a:pt x="0" y="226"/>
                    </a:lnTo>
                    <a:lnTo>
                      <a:pt x="0" y="226"/>
                    </a:lnTo>
                    <a:close/>
                  </a:path>
                </a:pathLst>
              </a:custGeom>
              <a:solidFill>
                <a:srgbClr val="E8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20" name="Freeform 7"/>
              <p:cNvSpPr>
                <a:spLocks/>
              </p:cNvSpPr>
              <p:nvPr/>
            </p:nvSpPr>
            <p:spPr bwMode="auto">
              <a:xfrm>
                <a:off x="-4257676" y="868363"/>
                <a:ext cx="846138" cy="242888"/>
              </a:xfrm>
              <a:custGeom>
                <a:avLst/>
                <a:gdLst>
                  <a:gd name="T0" fmla="*/ 533 w 533"/>
                  <a:gd name="T1" fmla="*/ 132 h 153"/>
                  <a:gd name="T2" fmla="*/ 4 w 533"/>
                  <a:gd name="T3" fmla="*/ 0 h 153"/>
                  <a:gd name="T4" fmla="*/ 0 w 533"/>
                  <a:gd name="T5" fmla="*/ 47 h 153"/>
                  <a:gd name="T6" fmla="*/ 205 w 533"/>
                  <a:gd name="T7" fmla="*/ 153 h 153"/>
                  <a:gd name="T8" fmla="*/ 533 w 533"/>
                  <a:gd name="T9" fmla="*/ 132 h 153"/>
                  <a:gd name="T10" fmla="*/ 533 w 533"/>
                  <a:gd name="T11" fmla="*/ 132 h 153"/>
                </a:gdLst>
                <a:ahLst/>
                <a:cxnLst>
                  <a:cxn ang="0">
                    <a:pos x="T0" y="T1"/>
                  </a:cxn>
                  <a:cxn ang="0">
                    <a:pos x="T2" y="T3"/>
                  </a:cxn>
                  <a:cxn ang="0">
                    <a:pos x="T4" y="T5"/>
                  </a:cxn>
                  <a:cxn ang="0">
                    <a:pos x="T6" y="T7"/>
                  </a:cxn>
                  <a:cxn ang="0">
                    <a:pos x="T8" y="T9"/>
                  </a:cxn>
                  <a:cxn ang="0">
                    <a:pos x="T10" y="T11"/>
                  </a:cxn>
                </a:cxnLst>
                <a:rect l="0" t="0" r="r" b="b"/>
                <a:pathLst>
                  <a:path w="533" h="153">
                    <a:moveTo>
                      <a:pt x="533" y="132"/>
                    </a:moveTo>
                    <a:lnTo>
                      <a:pt x="4" y="0"/>
                    </a:lnTo>
                    <a:lnTo>
                      <a:pt x="0" y="47"/>
                    </a:lnTo>
                    <a:lnTo>
                      <a:pt x="205" y="153"/>
                    </a:lnTo>
                    <a:lnTo>
                      <a:pt x="533" y="132"/>
                    </a:lnTo>
                    <a:lnTo>
                      <a:pt x="533" y="132"/>
                    </a:lnTo>
                    <a:close/>
                  </a:path>
                </a:pathLst>
              </a:custGeom>
              <a:solidFill>
                <a:srgbClr val="736A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21" name="Freeform 8"/>
              <p:cNvSpPr>
                <a:spLocks/>
              </p:cNvSpPr>
              <p:nvPr/>
            </p:nvSpPr>
            <p:spPr bwMode="auto">
              <a:xfrm>
                <a:off x="-4667251" y="2603501"/>
                <a:ext cx="1068388" cy="904875"/>
              </a:xfrm>
              <a:custGeom>
                <a:avLst/>
                <a:gdLst>
                  <a:gd name="T0" fmla="*/ 673 w 673"/>
                  <a:gd name="T1" fmla="*/ 570 h 570"/>
                  <a:gd name="T2" fmla="*/ 0 w 673"/>
                  <a:gd name="T3" fmla="*/ 570 h 570"/>
                  <a:gd name="T4" fmla="*/ 274 w 673"/>
                  <a:gd name="T5" fmla="*/ 0 h 570"/>
                  <a:gd name="T6" fmla="*/ 673 w 673"/>
                  <a:gd name="T7" fmla="*/ 570 h 570"/>
                  <a:gd name="T8" fmla="*/ 673 w 673"/>
                  <a:gd name="T9" fmla="*/ 570 h 570"/>
                </a:gdLst>
                <a:ahLst/>
                <a:cxnLst>
                  <a:cxn ang="0">
                    <a:pos x="T0" y="T1"/>
                  </a:cxn>
                  <a:cxn ang="0">
                    <a:pos x="T2" y="T3"/>
                  </a:cxn>
                  <a:cxn ang="0">
                    <a:pos x="T4" y="T5"/>
                  </a:cxn>
                  <a:cxn ang="0">
                    <a:pos x="T6" y="T7"/>
                  </a:cxn>
                  <a:cxn ang="0">
                    <a:pos x="T8" y="T9"/>
                  </a:cxn>
                </a:cxnLst>
                <a:rect l="0" t="0" r="r" b="b"/>
                <a:pathLst>
                  <a:path w="673" h="570">
                    <a:moveTo>
                      <a:pt x="673" y="570"/>
                    </a:moveTo>
                    <a:lnTo>
                      <a:pt x="0" y="570"/>
                    </a:lnTo>
                    <a:lnTo>
                      <a:pt x="274" y="0"/>
                    </a:lnTo>
                    <a:lnTo>
                      <a:pt x="673" y="570"/>
                    </a:lnTo>
                    <a:lnTo>
                      <a:pt x="673" y="570"/>
                    </a:lnTo>
                    <a:close/>
                  </a:path>
                </a:pathLst>
              </a:custGeom>
              <a:solidFill>
                <a:srgbClr val="E7E9C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22" name="Freeform 9"/>
              <p:cNvSpPr>
                <a:spLocks/>
              </p:cNvSpPr>
              <p:nvPr/>
            </p:nvSpPr>
            <p:spPr bwMode="auto">
              <a:xfrm>
                <a:off x="-3714751" y="3024188"/>
                <a:ext cx="574675" cy="401638"/>
              </a:xfrm>
              <a:custGeom>
                <a:avLst/>
                <a:gdLst>
                  <a:gd name="T0" fmla="*/ 153 w 153"/>
                  <a:gd name="T1" fmla="*/ 42 h 107"/>
                  <a:gd name="T2" fmla="*/ 49 w 153"/>
                  <a:gd name="T3" fmla="*/ 106 h 107"/>
                  <a:gd name="T4" fmla="*/ 0 w 153"/>
                  <a:gd name="T5" fmla="*/ 0 h 107"/>
                  <a:gd name="T6" fmla="*/ 153 w 153"/>
                  <a:gd name="T7" fmla="*/ 42 h 107"/>
                </a:gdLst>
                <a:ahLst/>
                <a:cxnLst>
                  <a:cxn ang="0">
                    <a:pos x="T0" y="T1"/>
                  </a:cxn>
                  <a:cxn ang="0">
                    <a:pos x="T2" y="T3"/>
                  </a:cxn>
                  <a:cxn ang="0">
                    <a:pos x="T4" y="T5"/>
                  </a:cxn>
                  <a:cxn ang="0">
                    <a:pos x="T6" y="T7"/>
                  </a:cxn>
                </a:cxnLst>
                <a:rect l="0" t="0" r="r" b="b"/>
                <a:pathLst>
                  <a:path w="153" h="107">
                    <a:moveTo>
                      <a:pt x="153" y="42"/>
                    </a:moveTo>
                    <a:cubicBezTo>
                      <a:pt x="153" y="42"/>
                      <a:pt x="49" y="107"/>
                      <a:pt x="49" y="106"/>
                    </a:cubicBezTo>
                    <a:cubicBezTo>
                      <a:pt x="49" y="105"/>
                      <a:pt x="0" y="0"/>
                      <a:pt x="0" y="0"/>
                    </a:cubicBezTo>
                    <a:cubicBezTo>
                      <a:pt x="153" y="42"/>
                      <a:pt x="153" y="42"/>
                      <a:pt x="153" y="42"/>
                    </a:cubicBezTo>
                    <a:close/>
                  </a:path>
                </a:pathLst>
              </a:custGeom>
              <a:solidFill>
                <a:srgbClr val="FEF4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23" name="Freeform 10"/>
              <p:cNvSpPr>
                <a:spLocks/>
              </p:cNvSpPr>
              <p:nvPr/>
            </p:nvSpPr>
            <p:spPr bwMode="auto">
              <a:xfrm>
                <a:off x="-3328988" y="1733551"/>
                <a:ext cx="671513" cy="858838"/>
              </a:xfrm>
              <a:custGeom>
                <a:avLst/>
                <a:gdLst>
                  <a:gd name="T0" fmla="*/ 0 w 423"/>
                  <a:gd name="T1" fmla="*/ 185 h 541"/>
                  <a:gd name="T2" fmla="*/ 234 w 423"/>
                  <a:gd name="T3" fmla="*/ 0 h 541"/>
                  <a:gd name="T4" fmla="*/ 423 w 423"/>
                  <a:gd name="T5" fmla="*/ 541 h 541"/>
                  <a:gd name="T6" fmla="*/ 0 w 423"/>
                  <a:gd name="T7" fmla="*/ 185 h 541"/>
                  <a:gd name="T8" fmla="*/ 0 w 423"/>
                  <a:gd name="T9" fmla="*/ 185 h 541"/>
                </a:gdLst>
                <a:ahLst/>
                <a:cxnLst>
                  <a:cxn ang="0">
                    <a:pos x="T0" y="T1"/>
                  </a:cxn>
                  <a:cxn ang="0">
                    <a:pos x="T2" y="T3"/>
                  </a:cxn>
                  <a:cxn ang="0">
                    <a:pos x="T4" y="T5"/>
                  </a:cxn>
                  <a:cxn ang="0">
                    <a:pos x="T6" y="T7"/>
                  </a:cxn>
                  <a:cxn ang="0">
                    <a:pos x="T8" y="T9"/>
                  </a:cxn>
                </a:cxnLst>
                <a:rect l="0" t="0" r="r" b="b"/>
                <a:pathLst>
                  <a:path w="423" h="541">
                    <a:moveTo>
                      <a:pt x="0" y="185"/>
                    </a:moveTo>
                    <a:lnTo>
                      <a:pt x="234" y="0"/>
                    </a:lnTo>
                    <a:lnTo>
                      <a:pt x="423" y="541"/>
                    </a:lnTo>
                    <a:lnTo>
                      <a:pt x="0" y="185"/>
                    </a:lnTo>
                    <a:lnTo>
                      <a:pt x="0" y="185"/>
                    </a:lnTo>
                    <a:close/>
                  </a:path>
                </a:pathLst>
              </a:custGeom>
              <a:solidFill>
                <a:srgbClr val="7D746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24" name="Freeform 11"/>
              <p:cNvSpPr>
                <a:spLocks/>
              </p:cNvSpPr>
              <p:nvPr/>
            </p:nvSpPr>
            <p:spPr bwMode="auto">
              <a:xfrm>
                <a:off x="-4914901" y="2322513"/>
                <a:ext cx="693738" cy="1196975"/>
              </a:xfrm>
              <a:custGeom>
                <a:avLst/>
                <a:gdLst>
                  <a:gd name="T0" fmla="*/ 0 w 437"/>
                  <a:gd name="T1" fmla="*/ 0 h 754"/>
                  <a:gd name="T2" fmla="*/ 161 w 437"/>
                  <a:gd name="T3" fmla="*/ 754 h 754"/>
                  <a:gd name="T4" fmla="*/ 437 w 437"/>
                  <a:gd name="T5" fmla="*/ 173 h 754"/>
                  <a:gd name="T6" fmla="*/ 0 w 437"/>
                  <a:gd name="T7" fmla="*/ 0 h 754"/>
                  <a:gd name="T8" fmla="*/ 0 w 437"/>
                  <a:gd name="T9" fmla="*/ 0 h 754"/>
                </a:gdLst>
                <a:ahLst/>
                <a:cxnLst>
                  <a:cxn ang="0">
                    <a:pos x="T0" y="T1"/>
                  </a:cxn>
                  <a:cxn ang="0">
                    <a:pos x="T2" y="T3"/>
                  </a:cxn>
                  <a:cxn ang="0">
                    <a:pos x="T4" y="T5"/>
                  </a:cxn>
                  <a:cxn ang="0">
                    <a:pos x="T6" y="T7"/>
                  </a:cxn>
                  <a:cxn ang="0">
                    <a:pos x="T8" y="T9"/>
                  </a:cxn>
                </a:cxnLst>
                <a:rect l="0" t="0" r="r" b="b"/>
                <a:pathLst>
                  <a:path w="437" h="754">
                    <a:moveTo>
                      <a:pt x="0" y="0"/>
                    </a:moveTo>
                    <a:lnTo>
                      <a:pt x="161" y="754"/>
                    </a:lnTo>
                    <a:lnTo>
                      <a:pt x="437" y="173"/>
                    </a:lnTo>
                    <a:lnTo>
                      <a:pt x="0" y="0"/>
                    </a:lnTo>
                    <a:lnTo>
                      <a:pt x="0" y="0"/>
                    </a:lnTo>
                    <a:close/>
                  </a:path>
                </a:pathLst>
              </a:custGeom>
              <a:solidFill>
                <a:srgbClr val="FDFB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25" name="Freeform 12"/>
              <p:cNvSpPr>
                <a:spLocks/>
              </p:cNvSpPr>
              <p:nvPr/>
            </p:nvSpPr>
            <p:spPr bwMode="auto">
              <a:xfrm>
                <a:off x="-4667251" y="3508376"/>
                <a:ext cx="1552575" cy="1019175"/>
              </a:xfrm>
              <a:custGeom>
                <a:avLst/>
                <a:gdLst>
                  <a:gd name="T0" fmla="*/ 562 w 978"/>
                  <a:gd name="T1" fmla="*/ 642 h 642"/>
                  <a:gd name="T2" fmla="*/ 0 w 978"/>
                  <a:gd name="T3" fmla="*/ 0 h 642"/>
                  <a:gd name="T4" fmla="*/ 978 w 978"/>
                  <a:gd name="T5" fmla="*/ 0 h 642"/>
                  <a:gd name="T6" fmla="*/ 562 w 978"/>
                  <a:gd name="T7" fmla="*/ 642 h 642"/>
                  <a:gd name="T8" fmla="*/ 562 w 978"/>
                  <a:gd name="T9" fmla="*/ 642 h 642"/>
                </a:gdLst>
                <a:ahLst/>
                <a:cxnLst>
                  <a:cxn ang="0">
                    <a:pos x="T0" y="T1"/>
                  </a:cxn>
                  <a:cxn ang="0">
                    <a:pos x="T2" y="T3"/>
                  </a:cxn>
                  <a:cxn ang="0">
                    <a:pos x="T4" y="T5"/>
                  </a:cxn>
                  <a:cxn ang="0">
                    <a:pos x="T6" y="T7"/>
                  </a:cxn>
                  <a:cxn ang="0">
                    <a:pos x="T8" y="T9"/>
                  </a:cxn>
                </a:cxnLst>
                <a:rect l="0" t="0" r="r" b="b"/>
                <a:pathLst>
                  <a:path w="978" h="642">
                    <a:moveTo>
                      <a:pt x="562" y="642"/>
                    </a:moveTo>
                    <a:lnTo>
                      <a:pt x="0" y="0"/>
                    </a:lnTo>
                    <a:lnTo>
                      <a:pt x="978" y="0"/>
                    </a:lnTo>
                    <a:lnTo>
                      <a:pt x="562" y="642"/>
                    </a:lnTo>
                    <a:lnTo>
                      <a:pt x="562" y="642"/>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26" name="Freeform 13"/>
              <p:cNvSpPr>
                <a:spLocks/>
              </p:cNvSpPr>
              <p:nvPr/>
            </p:nvSpPr>
            <p:spPr bwMode="auto">
              <a:xfrm>
                <a:off x="-5443538" y="3508376"/>
                <a:ext cx="1679575" cy="1112838"/>
              </a:xfrm>
              <a:custGeom>
                <a:avLst/>
                <a:gdLst>
                  <a:gd name="T0" fmla="*/ 0 w 1058"/>
                  <a:gd name="T1" fmla="*/ 701 h 701"/>
                  <a:gd name="T2" fmla="*/ 501 w 1058"/>
                  <a:gd name="T3" fmla="*/ 0 h 701"/>
                  <a:gd name="T4" fmla="*/ 1058 w 1058"/>
                  <a:gd name="T5" fmla="*/ 644 h 701"/>
                  <a:gd name="T6" fmla="*/ 0 w 1058"/>
                  <a:gd name="T7" fmla="*/ 701 h 701"/>
                  <a:gd name="T8" fmla="*/ 0 w 1058"/>
                  <a:gd name="T9" fmla="*/ 701 h 701"/>
                </a:gdLst>
                <a:ahLst/>
                <a:cxnLst>
                  <a:cxn ang="0">
                    <a:pos x="T0" y="T1"/>
                  </a:cxn>
                  <a:cxn ang="0">
                    <a:pos x="T2" y="T3"/>
                  </a:cxn>
                  <a:cxn ang="0">
                    <a:pos x="T4" y="T5"/>
                  </a:cxn>
                  <a:cxn ang="0">
                    <a:pos x="T6" y="T7"/>
                  </a:cxn>
                  <a:cxn ang="0">
                    <a:pos x="T8" y="T9"/>
                  </a:cxn>
                </a:cxnLst>
                <a:rect l="0" t="0" r="r" b="b"/>
                <a:pathLst>
                  <a:path w="1058" h="701">
                    <a:moveTo>
                      <a:pt x="0" y="701"/>
                    </a:moveTo>
                    <a:lnTo>
                      <a:pt x="501" y="0"/>
                    </a:lnTo>
                    <a:lnTo>
                      <a:pt x="1058" y="644"/>
                    </a:lnTo>
                    <a:lnTo>
                      <a:pt x="0" y="701"/>
                    </a:lnTo>
                    <a:lnTo>
                      <a:pt x="0" y="701"/>
                    </a:lnTo>
                    <a:close/>
                  </a:path>
                </a:pathLst>
              </a:custGeom>
              <a:solidFill>
                <a:srgbClr val="FDFB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27" name="Freeform 14"/>
              <p:cNvSpPr>
                <a:spLocks/>
              </p:cNvSpPr>
              <p:nvPr/>
            </p:nvSpPr>
            <p:spPr bwMode="auto">
              <a:xfrm>
                <a:off x="-5443538" y="4516438"/>
                <a:ext cx="1679575" cy="877888"/>
              </a:xfrm>
              <a:custGeom>
                <a:avLst/>
                <a:gdLst>
                  <a:gd name="T0" fmla="*/ 0 w 1058"/>
                  <a:gd name="T1" fmla="*/ 57 h 553"/>
                  <a:gd name="T2" fmla="*/ 35 w 1058"/>
                  <a:gd name="T3" fmla="*/ 553 h 553"/>
                  <a:gd name="T4" fmla="*/ 1058 w 1058"/>
                  <a:gd name="T5" fmla="*/ 0 h 553"/>
                  <a:gd name="T6" fmla="*/ 0 w 1058"/>
                  <a:gd name="T7" fmla="*/ 57 h 553"/>
                  <a:gd name="T8" fmla="*/ 0 w 1058"/>
                  <a:gd name="T9" fmla="*/ 57 h 553"/>
                </a:gdLst>
                <a:ahLst/>
                <a:cxnLst>
                  <a:cxn ang="0">
                    <a:pos x="T0" y="T1"/>
                  </a:cxn>
                  <a:cxn ang="0">
                    <a:pos x="T2" y="T3"/>
                  </a:cxn>
                  <a:cxn ang="0">
                    <a:pos x="T4" y="T5"/>
                  </a:cxn>
                  <a:cxn ang="0">
                    <a:pos x="T6" y="T7"/>
                  </a:cxn>
                  <a:cxn ang="0">
                    <a:pos x="T8" y="T9"/>
                  </a:cxn>
                </a:cxnLst>
                <a:rect l="0" t="0" r="r" b="b"/>
                <a:pathLst>
                  <a:path w="1058" h="553">
                    <a:moveTo>
                      <a:pt x="0" y="57"/>
                    </a:moveTo>
                    <a:lnTo>
                      <a:pt x="35" y="553"/>
                    </a:lnTo>
                    <a:lnTo>
                      <a:pt x="1058" y="0"/>
                    </a:lnTo>
                    <a:lnTo>
                      <a:pt x="0" y="57"/>
                    </a:lnTo>
                    <a:lnTo>
                      <a:pt x="0" y="57"/>
                    </a:lnTo>
                    <a:close/>
                  </a:path>
                </a:pathLst>
              </a:custGeom>
              <a:solidFill>
                <a:srgbClr val="F3EAD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28" name="Freeform 15"/>
              <p:cNvSpPr>
                <a:spLocks/>
              </p:cNvSpPr>
              <p:nvPr/>
            </p:nvSpPr>
            <p:spPr bwMode="auto">
              <a:xfrm>
                <a:off x="-5387976" y="5056188"/>
                <a:ext cx="1662113" cy="877888"/>
              </a:xfrm>
              <a:custGeom>
                <a:avLst/>
                <a:gdLst>
                  <a:gd name="T0" fmla="*/ 617 w 1047"/>
                  <a:gd name="T1" fmla="*/ 553 h 553"/>
                  <a:gd name="T2" fmla="*/ 0 w 1047"/>
                  <a:gd name="T3" fmla="*/ 206 h 553"/>
                  <a:gd name="T4" fmla="*/ 1047 w 1047"/>
                  <a:gd name="T5" fmla="*/ 0 h 553"/>
                  <a:gd name="T6" fmla="*/ 617 w 1047"/>
                  <a:gd name="T7" fmla="*/ 553 h 553"/>
                  <a:gd name="T8" fmla="*/ 617 w 1047"/>
                  <a:gd name="T9" fmla="*/ 553 h 553"/>
                </a:gdLst>
                <a:ahLst/>
                <a:cxnLst>
                  <a:cxn ang="0">
                    <a:pos x="T0" y="T1"/>
                  </a:cxn>
                  <a:cxn ang="0">
                    <a:pos x="T2" y="T3"/>
                  </a:cxn>
                  <a:cxn ang="0">
                    <a:pos x="T4" y="T5"/>
                  </a:cxn>
                  <a:cxn ang="0">
                    <a:pos x="T6" y="T7"/>
                  </a:cxn>
                  <a:cxn ang="0">
                    <a:pos x="T8" y="T9"/>
                  </a:cxn>
                </a:cxnLst>
                <a:rect l="0" t="0" r="r" b="b"/>
                <a:pathLst>
                  <a:path w="1047" h="553">
                    <a:moveTo>
                      <a:pt x="617" y="553"/>
                    </a:moveTo>
                    <a:lnTo>
                      <a:pt x="0" y="206"/>
                    </a:lnTo>
                    <a:lnTo>
                      <a:pt x="1047" y="0"/>
                    </a:lnTo>
                    <a:lnTo>
                      <a:pt x="617" y="553"/>
                    </a:lnTo>
                    <a:lnTo>
                      <a:pt x="617" y="553"/>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29" name="Freeform 16"/>
              <p:cNvSpPr>
                <a:spLocks/>
              </p:cNvSpPr>
              <p:nvPr/>
            </p:nvSpPr>
            <p:spPr bwMode="auto">
              <a:xfrm>
                <a:off x="-5387976" y="5383213"/>
                <a:ext cx="979488" cy="644525"/>
              </a:xfrm>
              <a:custGeom>
                <a:avLst/>
                <a:gdLst>
                  <a:gd name="T0" fmla="*/ 267 w 617"/>
                  <a:gd name="T1" fmla="*/ 406 h 406"/>
                  <a:gd name="T2" fmla="*/ 0 w 617"/>
                  <a:gd name="T3" fmla="*/ 0 h 406"/>
                  <a:gd name="T4" fmla="*/ 617 w 617"/>
                  <a:gd name="T5" fmla="*/ 352 h 406"/>
                  <a:gd name="T6" fmla="*/ 267 w 617"/>
                  <a:gd name="T7" fmla="*/ 406 h 406"/>
                  <a:gd name="T8" fmla="*/ 267 w 617"/>
                  <a:gd name="T9" fmla="*/ 406 h 406"/>
                </a:gdLst>
                <a:ahLst/>
                <a:cxnLst>
                  <a:cxn ang="0">
                    <a:pos x="T0" y="T1"/>
                  </a:cxn>
                  <a:cxn ang="0">
                    <a:pos x="T2" y="T3"/>
                  </a:cxn>
                  <a:cxn ang="0">
                    <a:pos x="T4" y="T5"/>
                  </a:cxn>
                  <a:cxn ang="0">
                    <a:pos x="T6" y="T7"/>
                  </a:cxn>
                  <a:cxn ang="0">
                    <a:pos x="T8" y="T9"/>
                  </a:cxn>
                </a:cxnLst>
                <a:rect l="0" t="0" r="r" b="b"/>
                <a:pathLst>
                  <a:path w="617" h="406">
                    <a:moveTo>
                      <a:pt x="267" y="406"/>
                    </a:moveTo>
                    <a:lnTo>
                      <a:pt x="0" y="0"/>
                    </a:lnTo>
                    <a:lnTo>
                      <a:pt x="617" y="352"/>
                    </a:lnTo>
                    <a:lnTo>
                      <a:pt x="267" y="406"/>
                    </a:lnTo>
                    <a:lnTo>
                      <a:pt x="267" y="406"/>
                    </a:lnTo>
                    <a:close/>
                  </a:path>
                </a:pathLst>
              </a:custGeom>
              <a:solidFill>
                <a:srgbClr val="F6ECD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30" name="Freeform 17"/>
              <p:cNvSpPr>
                <a:spLocks/>
              </p:cNvSpPr>
              <p:nvPr/>
            </p:nvSpPr>
            <p:spPr bwMode="auto">
              <a:xfrm>
                <a:off x="-5889626" y="2074863"/>
                <a:ext cx="996950" cy="798513"/>
              </a:xfrm>
              <a:custGeom>
                <a:avLst/>
                <a:gdLst>
                  <a:gd name="T0" fmla="*/ 0 w 628"/>
                  <a:gd name="T1" fmla="*/ 503 h 503"/>
                  <a:gd name="T2" fmla="*/ 321 w 628"/>
                  <a:gd name="T3" fmla="*/ 0 h 503"/>
                  <a:gd name="T4" fmla="*/ 628 w 628"/>
                  <a:gd name="T5" fmla="*/ 159 h 503"/>
                  <a:gd name="T6" fmla="*/ 0 w 628"/>
                  <a:gd name="T7" fmla="*/ 503 h 503"/>
                  <a:gd name="T8" fmla="*/ 0 w 628"/>
                  <a:gd name="T9" fmla="*/ 503 h 503"/>
                </a:gdLst>
                <a:ahLst/>
                <a:cxnLst>
                  <a:cxn ang="0">
                    <a:pos x="T0" y="T1"/>
                  </a:cxn>
                  <a:cxn ang="0">
                    <a:pos x="T2" y="T3"/>
                  </a:cxn>
                  <a:cxn ang="0">
                    <a:pos x="T4" y="T5"/>
                  </a:cxn>
                  <a:cxn ang="0">
                    <a:pos x="T6" y="T7"/>
                  </a:cxn>
                  <a:cxn ang="0">
                    <a:pos x="T8" y="T9"/>
                  </a:cxn>
                </a:cxnLst>
                <a:rect l="0" t="0" r="r" b="b"/>
                <a:pathLst>
                  <a:path w="628" h="503">
                    <a:moveTo>
                      <a:pt x="0" y="503"/>
                    </a:moveTo>
                    <a:lnTo>
                      <a:pt x="321" y="0"/>
                    </a:lnTo>
                    <a:lnTo>
                      <a:pt x="628" y="159"/>
                    </a:lnTo>
                    <a:lnTo>
                      <a:pt x="0" y="503"/>
                    </a:lnTo>
                    <a:lnTo>
                      <a:pt x="0" y="503"/>
                    </a:lnTo>
                    <a:close/>
                  </a:path>
                </a:pathLst>
              </a:custGeom>
              <a:solidFill>
                <a:srgbClr val="948D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31" name="Freeform 18"/>
              <p:cNvSpPr>
                <a:spLocks/>
              </p:cNvSpPr>
              <p:nvPr/>
            </p:nvSpPr>
            <p:spPr bwMode="auto">
              <a:xfrm>
                <a:off x="-5889626" y="2322513"/>
                <a:ext cx="1244600" cy="1549400"/>
              </a:xfrm>
              <a:custGeom>
                <a:avLst/>
                <a:gdLst>
                  <a:gd name="T0" fmla="*/ 153 w 784"/>
                  <a:gd name="T1" fmla="*/ 976 h 976"/>
                  <a:gd name="T2" fmla="*/ 784 w 784"/>
                  <a:gd name="T3" fmla="*/ 749 h 976"/>
                  <a:gd name="T4" fmla="*/ 626 w 784"/>
                  <a:gd name="T5" fmla="*/ 0 h 976"/>
                  <a:gd name="T6" fmla="*/ 0 w 784"/>
                  <a:gd name="T7" fmla="*/ 340 h 976"/>
                  <a:gd name="T8" fmla="*/ 153 w 784"/>
                  <a:gd name="T9" fmla="*/ 976 h 976"/>
                  <a:gd name="T10" fmla="*/ 153 w 784"/>
                  <a:gd name="T11" fmla="*/ 976 h 976"/>
                </a:gdLst>
                <a:ahLst/>
                <a:cxnLst>
                  <a:cxn ang="0">
                    <a:pos x="T0" y="T1"/>
                  </a:cxn>
                  <a:cxn ang="0">
                    <a:pos x="T2" y="T3"/>
                  </a:cxn>
                  <a:cxn ang="0">
                    <a:pos x="T4" y="T5"/>
                  </a:cxn>
                  <a:cxn ang="0">
                    <a:pos x="T6" y="T7"/>
                  </a:cxn>
                  <a:cxn ang="0">
                    <a:pos x="T8" y="T9"/>
                  </a:cxn>
                  <a:cxn ang="0">
                    <a:pos x="T10" y="T11"/>
                  </a:cxn>
                </a:cxnLst>
                <a:rect l="0" t="0" r="r" b="b"/>
                <a:pathLst>
                  <a:path w="784" h="976">
                    <a:moveTo>
                      <a:pt x="153" y="976"/>
                    </a:moveTo>
                    <a:lnTo>
                      <a:pt x="784" y="749"/>
                    </a:lnTo>
                    <a:lnTo>
                      <a:pt x="626" y="0"/>
                    </a:lnTo>
                    <a:lnTo>
                      <a:pt x="0" y="340"/>
                    </a:lnTo>
                    <a:lnTo>
                      <a:pt x="153" y="976"/>
                    </a:lnTo>
                    <a:lnTo>
                      <a:pt x="153" y="976"/>
                    </a:lnTo>
                    <a:close/>
                  </a:path>
                </a:pathLst>
              </a:custGeom>
              <a:solidFill>
                <a:srgbClr val="FEF4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32" name="Freeform 19"/>
              <p:cNvSpPr>
                <a:spLocks/>
              </p:cNvSpPr>
              <p:nvPr/>
            </p:nvSpPr>
            <p:spPr bwMode="auto">
              <a:xfrm>
                <a:off x="-6940551" y="3095626"/>
                <a:ext cx="1320800" cy="798513"/>
              </a:xfrm>
              <a:custGeom>
                <a:avLst/>
                <a:gdLst>
                  <a:gd name="T0" fmla="*/ 0 w 352"/>
                  <a:gd name="T1" fmla="*/ 0 h 213"/>
                  <a:gd name="T2" fmla="*/ 352 w 352"/>
                  <a:gd name="T3" fmla="*/ 205 h 213"/>
                  <a:gd name="T4" fmla="*/ 95 w 352"/>
                  <a:gd name="T5" fmla="*/ 205 h 213"/>
                  <a:gd name="T6" fmla="*/ 0 w 352"/>
                  <a:gd name="T7" fmla="*/ 0 h 213"/>
                </a:gdLst>
                <a:ahLst/>
                <a:cxnLst>
                  <a:cxn ang="0">
                    <a:pos x="T0" y="T1"/>
                  </a:cxn>
                  <a:cxn ang="0">
                    <a:pos x="T2" y="T3"/>
                  </a:cxn>
                  <a:cxn ang="0">
                    <a:pos x="T4" y="T5"/>
                  </a:cxn>
                  <a:cxn ang="0">
                    <a:pos x="T6" y="T7"/>
                  </a:cxn>
                </a:cxnLst>
                <a:rect l="0" t="0" r="r" b="b"/>
                <a:pathLst>
                  <a:path w="352" h="213">
                    <a:moveTo>
                      <a:pt x="0" y="0"/>
                    </a:moveTo>
                    <a:cubicBezTo>
                      <a:pt x="352" y="205"/>
                      <a:pt x="352" y="205"/>
                      <a:pt x="352" y="205"/>
                    </a:cubicBezTo>
                    <a:cubicBezTo>
                      <a:pt x="352" y="205"/>
                      <a:pt x="95" y="213"/>
                      <a:pt x="95" y="205"/>
                    </a:cubicBezTo>
                    <a:cubicBezTo>
                      <a:pt x="95" y="198"/>
                      <a:pt x="0" y="0"/>
                      <a:pt x="0" y="0"/>
                    </a:cubicBezTo>
                  </a:path>
                </a:pathLst>
              </a:custGeom>
              <a:solidFill>
                <a:srgbClr val="FAF1D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33" name="Freeform 20"/>
              <p:cNvSpPr>
                <a:spLocks/>
              </p:cNvSpPr>
              <p:nvPr/>
            </p:nvSpPr>
            <p:spPr bwMode="auto">
              <a:xfrm>
                <a:off x="-6115051" y="2074863"/>
                <a:ext cx="742950" cy="798513"/>
              </a:xfrm>
              <a:custGeom>
                <a:avLst/>
                <a:gdLst>
                  <a:gd name="T0" fmla="*/ 468 w 468"/>
                  <a:gd name="T1" fmla="*/ 0 h 503"/>
                  <a:gd name="T2" fmla="*/ 0 w 468"/>
                  <a:gd name="T3" fmla="*/ 17 h 503"/>
                  <a:gd name="T4" fmla="*/ 147 w 468"/>
                  <a:gd name="T5" fmla="*/ 503 h 503"/>
                  <a:gd name="T6" fmla="*/ 468 w 468"/>
                  <a:gd name="T7" fmla="*/ 0 h 503"/>
                  <a:gd name="T8" fmla="*/ 468 w 468"/>
                  <a:gd name="T9" fmla="*/ 0 h 503"/>
                </a:gdLst>
                <a:ahLst/>
                <a:cxnLst>
                  <a:cxn ang="0">
                    <a:pos x="T0" y="T1"/>
                  </a:cxn>
                  <a:cxn ang="0">
                    <a:pos x="T2" y="T3"/>
                  </a:cxn>
                  <a:cxn ang="0">
                    <a:pos x="T4" y="T5"/>
                  </a:cxn>
                  <a:cxn ang="0">
                    <a:pos x="T6" y="T7"/>
                  </a:cxn>
                  <a:cxn ang="0">
                    <a:pos x="T8" y="T9"/>
                  </a:cxn>
                </a:cxnLst>
                <a:rect l="0" t="0" r="r" b="b"/>
                <a:pathLst>
                  <a:path w="468" h="503">
                    <a:moveTo>
                      <a:pt x="468" y="0"/>
                    </a:moveTo>
                    <a:lnTo>
                      <a:pt x="0" y="17"/>
                    </a:lnTo>
                    <a:lnTo>
                      <a:pt x="147" y="503"/>
                    </a:lnTo>
                    <a:lnTo>
                      <a:pt x="468" y="0"/>
                    </a:lnTo>
                    <a:lnTo>
                      <a:pt x="468" y="0"/>
                    </a:lnTo>
                    <a:close/>
                  </a:path>
                </a:pathLst>
              </a:custGeom>
              <a:solidFill>
                <a:srgbClr val="DED6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34" name="Freeform 21"/>
              <p:cNvSpPr>
                <a:spLocks/>
              </p:cNvSpPr>
              <p:nvPr/>
            </p:nvSpPr>
            <p:spPr bwMode="auto">
              <a:xfrm>
                <a:off x="-4078288" y="2532063"/>
                <a:ext cx="938213" cy="657225"/>
              </a:xfrm>
              <a:custGeom>
                <a:avLst/>
                <a:gdLst>
                  <a:gd name="T0" fmla="*/ 0 w 591"/>
                  <a:gd name="T1" fmla="*/ 0 h 414"/>
                  <a:gd name="T2" fmla="*/ 229 w 591"/>
                  <a:gd name="T3" fmla="*/ 317 h 414"/>
                  <a:gd name="T4" fmla="*/ 591 w 591"/>
                  <a:gd name="T5" fmla="*/ 414 h 414"/>
                  <a:gd name="T6" fmla="*/ 527 w 591"/>
                  <a:gd name="T7" fmla="*/ 114 h 414"/>
                  <a:gd name="T8" fmla="*/ 2 w 591"/>
                  <a:gd name="T9" fmla="*/ 0 h 414"/>
                  <a:gd name="T10" fmla="*/ 0 w 591"/>
                  <a:gd name="T11" fmla="*/ 0 h 414"/>
                  <a:gd name="T12" fmla="*/ 0 w 591"/>
                  <a:gd name="T13" fmla="*/ 0 h 414"/>
                </a:gdLst>
                <a:ahLst/>
                <a:cxnLst>
                  <a:cxn ang="0">
                    <a:pos x="T0" y="T1"/>
                  </a:cxn>
                  <a:cxn ang="0">
                    <a:pos x="T2" y="T3"/>
                  </a:cxn>
                  <a:cxn ang="0">
                    <a:pos x="T4" y="T5"/>
                  </a:cxn>
                  <a:cxn ang="0">
                    <a:pos x="T6" y="T7"/>
                  </a:cxn>
                  <a:cxn ang="0">
                    <a:pos x="T8" y="T9"/>
                  </a:cxn>
                  <a:cxn ang="0">
                    <a:pos x="T10" y="T11"/>
                  </a:cxn>
                  <a:cxn ang="0">
                    <a:pos x="T12" y="T13"/>
                  </a:cxn>
                </a:cxnLst>
                <a:rect l="0" t="0" r="r" b="b"/>
                <a:pathLst>
                  <a:path w="591" h="414">
                    <a:moveTo>
                      <a:pt x="0" y="0"/>
                    </a:moveTo>
                    <a:lnTo>
                      <a:pt x="229" y="317"/>
                    </a:lnTo>
                    <a:lnTo>
                      <a:pt x="591" y="414"/>
                    </a:lnTo>
                    <a:lnTo>
                      <a:pt x="527" y="114"/>
                    </a:lnTo>
                    <a:lnTo>
                      <a:pt x="2" y="0"/>
                    </a:lnTo>
                    <a:lnTo>
                      <a:pt x="0" y="0"/>
                    </a:lnTo>
                    <a:lnTo>
                      <a:pt x="0" y="0"/>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35" name="Freeform 22"/>
              <p:cNvSpPr>
                <a:spLocks/>
              </p:cNvSpPr>
              <p:nvPr/>
            </p:nvSpPr>
            <p:spPr bwMode="auto">
              <a:xfrm>
                <a:off x="-3257551" y="2686051"/>
                <a:ext cx="387350" cy="503238"/>
              </a:xfrm>
              <a:custGeom>
                <a:avLst/>
                <a:gdLst>
                  <a:gd name="T0" fmla="*/ 244 w 244"/>
                  <a:gd name="T1" fmla="*/ 92 h 317"/>
                  <a:gd name="T2" fmla="*/ 137 w 244"/>
                  <a:gd name="T3" fmla="*/ 0 h 317"/>
                  <a:gd name="T4" fmla="*/ 0 w 244"/>
                  <a:gd name="T5" fmla="*/ 19 h 317"/>
                  <a:gd name="T6" fmla="*/ 66 w 244"/>
                  <a:gd name="T7" fmla="*/ 317 h 317"/>
                  <a:gd name="T8" fmla="*/ 244 w 244"/>
                  <a:gd name="T9" fmla="*/ 92 h 317"/>
                  <a:gd name="T10" fmla="*/ 244 w 244"/>
                  <a:gd name="T11" fmla="*/ 92 h 317"/>
                </a:gdLst>
                <a:ahLst/>
                <a:cxnLst>
                  <a:cxn ang="0">
                    <a:pos x="T0" y="T1"/>
                  </a:cxn>
                  <a:cxn ang="0">
                    <a:pos x="T2" y="T3"/>
                  </a:cxn>
                  <a:cxn ang="0">
                    <a:pos x="T4" y="T5"/>
                  </a:cxn>
                  <a:cxn ang="0">
                    <a:pos x="T6" y="T7"/>
                  </a:cxn>
                  <a:cxn ang="0">
                    <a:pos x="T8" y="T9"/>
                  </a:cxn>
                  <a:cxn ang="0">
                    <a:pos x="T10" y="T11"/>
                  </a:cxn>
                </a:cxnLst>
                <a:rect l="0" t="0" r="r" b="b"/>
                <a:pathLst>
                  <a:path w="244" h="317">
                    <a:moveTo>
                      <a:pt x="244" y="92"/>
                    </a:moveTo>
                    <a:lnTo>
                      <a:pt x="137" y="0"/>
                    </a:lnTo>
                    <a:lnTo>
                      <a:pt x="0" y="19"/>
                    </a:lnTo>
                    <a:lnTo>
                      <a:pt x="66" y="317"/>
                    </a:lnTo>
                    <a:lnTo>
                      <a:pt x="244" y="92"/>
                    </a:lnTo>
                    <a:lnTo>
                      <a:pt x="244" y="92"/>
                    </a:lnTo>
                    <a:close/>
                  </a:path>
                </a:pathLst>
              </a:custGeom>
              <a:solidFill>
                <a:srgbClr val="F2ED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36" name="Freeform 23"/>
              <p:cNvSpPr>
                <a:spLocks/>
              </p:cNvSpPr>
              <p:nvPr/>
            </p:nvSpPr>
            <p:spPr bwMode="auto">
              <a:xfrm>
                <a:off x="-4149726" y="2322513"/>
                <a:ext cx="914400" cy="387350"/>
              </a:xfrm>
              <a:custGeom>
                <a:avLst/>
                <a:gdLst>
                  <a:gd name="T0" fmla="*/ 576 w 576"/>
                  <a:gd name="T1" fmla="*/ 244 h 244"/>
                  <a:gd name="T2" fmla="*/ 475 w 576"/>
                  <a:gd name="T3" fmla="*/ 7 h 244"/>
                  <a:gd name="T4" fmla="*/ 0 w 576"/>
                  <a:gd name="T5" fmla="*/ 0 h 244"/>
                  <a:gd name="T6" fmla="*/ 50 w 576"/>
                  <a:gd name="T7" fmla="*/ 130 h 244"/>
                  <a:gd name="T8" fmla="*/ 576 w 576"/>
                  <a:gd name="T9" fmla="*/ 244 h 244"/>
                  <a:gd name="T10" fmla="*/ 576 w 576"/>
                  <a:gd name="T11" fmla="*/ 244 h 244"/>
                </a:gdLst>
                <a:ahLst/>
                <a:cxnLst>
                  <a:cxn ang="0">
                    <a:pos x="T0" y="T1"/>
                  </a:cxn>
                  <a:cxn ang="0">
                    <a:pos x="T2" y="T3"/>
                  </a:cxn>
                  <a:cxn ang="0">
                    <a:pos x="T4" y="T5"/>
                  </a:cxn>
                  <a:cxn ang="0">
                    <a:pos x="T6" y="T7"/>
                  </a:cxn>
                  <a:cxn ang="0">
                    <a:pos x="T8" y="T9"/>
                  </a:cxn>
                  <a:cxn ang="0">
                    <a:pos x="T10" y="T11"/>
                  </a:cxn>
                </a:cxnLst>
                <a:rect l="0" t="0" r="r" b="b"/>
                <a:pathLst>
                  <a:path w="576" h="244">
                    <a:moveTo>
                      <a:pt x="576" y="244"/>
                    </a:moveTo>
                    <a:lnTo>
                      <a:pt x="475" y="7"/>
                    </a:lnTo>
                    <a:lnTo>
                      <a:pt x="0" y="0"/>
                    </a:lnTo>
                    <a:lnTo>
                      <a:pt x="50" y="130"/>
                    </a:lnTo>
                    <a:lnTo>
                      <a:pt x="576" y="244"/>
                    </a:lnTo>
                    <a:lnTo>
                      <a:pt x="576" y="244"/>
                    </a:lnTo>
                    <a:close/>
                  </a:path>
                </a:pathLst>
              </a:custGeom>
              <a:solidFill>
                <a:srgbClr val="FDFB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37" name="Freeform 24"/>
              <p:cNvSpPr>
                <a:spLocks/>
              </p:cNvSpPr>
              <p:nvPr/>
            </p:nvSpPr>
            <p:spPr bwMode="auto">
              <a:xfrm>
                <a:off x="-4914901" y="2322513"/>
                <a:ext cx="847725" cy="280988"/>
              </a:xfrm>
              <a:custGeom>
                <a:avLst/>
                <a:gdLst>
                  <a:gd name="T0" fmla="*/ 0 w 534"/>
                  <a:gd name="T1" fmla="*/ 0 h 177"/>
                  <a:gd name="T2" fmla="*/ 487 w 534"/>
                  <a:gd name="T3" fmla="*/ 0 h 177"/>
                  <a:gd name="T4" fmla="*/ 534 w 534"/>
                  <a:gd name="T5" fmla="*/ 135 h 177"/>
                  <a:gd name="T6" fmla="*/ 428 w 534"/>
                  <a:gd name="T7" fmla="*/ 177 h 177"/>
                  <a:gd name="T8" fmla="*/ 0 w 534"/>
                  <a:gd name="T9" fmla="*/ 0 h 177"/>
                  <a:gd name="T10" fmla="*/ 0 w 534"/>
                  <a:gd name="T11" fmla="*/ 0 h 177"/>
                </a:gdLst>
                <a:ahLst/>
                <a:cxnLst>
                  <a:cxn ang="0">
                    <a:pos x="T0" y="T1"/>
                  </a:cxn>
                  <a:cxn ang="0">
                    <a:pos x="T2" y="T3"/>
                  </a:cxn>
                  <a:cxn ang="0">
                    <a:pos x="T4" y="T5"/>
                  </a:cxn>
                  <a:cxn ang="0">
                    <a:pos x="T6" y="T7"/>
                  </a:cxn>
                  <a:cxn ang="0">
                    <a:pos x="T8" y="T9"/>
                  </a:cxn>
                  <a:cxn ang="0">
                    <a:pos x="T10" y="T11"/>
                  </a:cxn>
                </a:cxnLst>
                <a:rect l="0" t="0" r="r" b="b"/>
                <a:pathLst>
                  <a:path w="534" h="177">
                    <a:moveTo>
                      <a:pt x="0" y="0"/>
                    </a:moveTo>
                    <a:lnTo>
                      <a:pt x="487" y="0"/>
                    </a:lnTo>
                    <a:lnTo>
                      <a:pt x="534" y="135"/>
                    </a:lnTo>
                    <a:lnTo>
                      <a:pt x="428" y="177"/>
                    </a:lnTo>
                    <a:lnTo>
                      <a:pt x="0" y="0"/>
                    </a:lnTo>
                    <a:lnTo>
                      <a:pt x="0" y="0"/>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38" name="Freeform 25"/>
              <p:cNvSpPr>
                <a:spLocks/>
              </p:cNvSpPr>
              <p:nvPr/>
            </p:nvSpPr>
            <p:spPr bwMode="auto">
              <a:xfrm>
                <a:off x="-3422651" y="2027238"/>
                <a:ext cx="765175" cy="622300"/>
              </a:xfrm>
              <a:custGeom>
                <a:avLst/>
                <a:gdLst>
                  <a:gd name="T0" fmla="*/ 482 w 482"/>
                  <a:gd name="T1" fmla="*/ 354 h 392"/>
                  <a:gd name="T2" fmla="*/ 57 w 482"/>
                  <a:gd name="T3" fmla="*/ 0 h 392"/>
                  <a:gd name="T4" fmla="*/ 0 w 482"/>
                  <a:gd name="T5" fmla="*/ 200 h 392"/>
                  <a:gd name="T6" fmla="*/ 48 w 482"/>
                  <a:gd name="T7" fmla="*/ 307 h 392"/>
                  <a:gd name="T8" fmla="*/ 142 w 482"/>
                  <a:gd name="T9" fmla="*/ 354 h 392"/>
                  <a:gd name="T10" fmla="*/ 263 w 482"/>
                  <a:gd name="T11" fmla="*/ 363 h 392"/>
                  <a:gd name="T12" fmla="*/ 348 w 482"/>
                  <a:gd name="T13" fmla="*/ 392 h 392"/>
                  <a:gd name="T14" fmla="*/ 482 w 482"/>
                  <a:gd name="T15" fmla="*/ 354 h 392"/>
                  <a:gd name="T16" fmla="*/ 482 w 482"/>
                  <a:gd name="T17" fmla="*/ 35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2" h="392">
                    <a:moveTo>
                      <a:pt x="482" y="354"/>
                    </a:moveTo>
                    <a:lnTo>
                      <a:pt x="57" y="0"/>
                    </a:lnTo>
                    <a:lnTo>
                      <a:pt x="0" y="200"/>
                    </a:lnTo>
                    <a:lnTo>
                      <a:pt x="48" y="307"/>
                    </a:lnTo>
                    <a:lnTo>
                      <a:pt x="142" y="354"/>
                    </a:lnTo>
                    <a:lnTo>
                      <a:pt x="263" y="363"/>
                    </a:lnTo>
                    <a:lnTo>
                      <a:pt x="348" y="392"/>
                    </a:lnTo>
                    <a:lnTo>
                      <a:pt x="482" y="354"/>
                    </a:lnTo>
                    <a:lnTo>
                      <a:pt x="482" y="354"/>
                    </a:lnTo>
                    <a:close/>
                  </a:path>
                </a:pathLst>
              </a:custGeom>
              <a:solidFill>
                <a:srgbClr val="C5BDA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39" name="Freeform 26"/>
              <p:cNvSpPr>
                <a:spLocks/>
              </p:cNvSpPr>
              <p:nvPr/>
            </p:nvSpPr>
            <p:spPr bwMode="auto">
              <a:xfrm>
                <a:off x="-2963863" y="1733551"/>
                <a:ext cx="752475" cy="1139825"/>
              </a:xfrm>
              <a:custGeom>
                <a:avLst/>
                <a:gdLst>
                  <a:gd name="T0" fmla="*/ 326 w 474"/>
                  <a:gd name="T1" fmla="*/ 718 h 718"/>
                  <a:gd name="T2" fmla="*/ 186 w 474"/>
                  <a:gd name="T3" fmla="*/ 544 h 718"/>
                  <a:gd name="T4" fmla="*/ 0 w 474"/>
                  <a:gd name="T5" fmla="*/ 0 h 718"/>
                  <a:gd name="T6" fmla="*/ 474 w 474"/>
                  <a:gd name="T7" fmla="*/ 329 h 718"/>
                  <a:gd name="T8" fmla="*/ 326 w 474"/>
                  <a:gd name="T9" fmla="*/ 718 h 718"/>
                  <a:gd name="T10" fmla="*/ 326 w 474"/>
                  <a:gd name="T11" fmla="*/ 718 h 718"/>
                </a:gdLst>
                <a:ahLst/>
                <a:cxnLst>
                  <a:cxn ang="0">
                    <a:pos x="T0" y="T1"/>
                  </a:cxn>
                  <a:cxn ang="0">
                    <a:pos x="T2" y="T3"/>
                  </a:cxn>
                  <a:cxn ang="0">
                    <a:pos x="T4" y="T5"/>
                  </a:cxn>
                  <a:cxn ang="0">
                    <a:pos x="T6" y="T7"/>
                  </a:cxn>
                  <a:cxn ang="0">
                    <a:pos x="T8" y="T9"/>
                  </a:cxn>
                  <a:cxn ang="0">
                    <a:pos x="T10" y="T11"/>
                  </a:cxn>
                </a:cxnLst>
                <a:rect l="0" t="0" r="r" b="b"/>
                <a:pathLst>
                  <a:path w="474" h="718">
                    <a:moveTo>
                      <a:pt x="326" y="718"/>
                    </a:moveTo>
                    <a:lnTo>
                      <a:pt x="186" y="544"/>
                    </a:lnTo>
                    <a:lnTo>
                      <a:pt x="0" y="0"/>
                    </a:lnTo>
                    <a:lnTo>
                      <a:pt x="474" y="329"/>
                    </a:lnTo>
                    <a:lnTo>
                      <a:pt x="326" y="718"/>
                    </a:lnTo>
                    <a:lnTo>
                      <a:pt x="326" y="718"/>
                    </a:lnTo>
                    <a:close/>
                  </a:path>
                </a:pathLst>
              </a:custGeom>
              <a:solidFill>
                <a:srgbClr val="736A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40" name="Freeform 27"/>
              <p:cNvSpPr>
                <a:spLocks/>
              </p:cNvSpPr>
              <p:nvPr/>
            </p:nvSpPr>
            <p:spPr bwMode="auto">
              <a:xfrm>
                <a:off x="-3598863" y="1700213"/>
                <a:ext cx="649288" cy="327025"/>
              </a:xfrm>
              <a:custGeom>
                <a:avLst/>
                <a:gdLst>
                  <a:gd name="T0" fmla="*/ 0 w 409"/>
                  <a:gd name="T1" fmla="*/ 0 h 206"/>
                  <a:gd name="T2" fmla="*/ 173 w 409"/>
                  <a:gd name="T3" fmla="*/ 206 h 206"/>
                  <a:gd name="T4" fmla="*/ 409 w 409"/>
                  <a:gd name="T5" fmla="*/ 19 h 206"/>
                  <a:gd name="T6" fmla="*/ 0 w 409"/>
                  <a:gd name="T7" fmla="*/ 0 h 206"/>
                  <a:gd name="T8" fmla="*/ 0 w 409"/>
                  <a:gd name="T9" fmla="*/ 0 h 206"/>
                </a:gdLst>
                <a:ahLst/>
                <a:cxnLst>
                  <a:cxn ang="0">
                    <a:pos x="T0" y="T1"/>
                  </a:cxn>
                  <a:cxn ang="0">
                    <a:pos x="T2" y="T3"/>
                  </a:cxn>
                  <a:cxn ang="0">
                    <a:pos x="T4" y="T5"/>
                  </a:cxn>
                  <a:cxn ang="0">
                    <a:pos x="T6" y="T7"/>
                  </a:cxn>
                  <a:cxn ang="0">
                    <a:pos x="T8" y="T9"/>
                  </a:cxn>
                </a:cxnLst>
                <a:rect l="0" t="0" r="r" b="b"/>
                <a:pathLst>
                  <a:path w="409" h="206">
                    <a:moveTo>
                      <a:pt x="0" y="0"/>
                    </a:moveTo>
                    <a:lnTo>
                      <a:pt x="173" y="206"/>
                    </a:lnTo>
                    <a:lnTo>
                      <a:pt x="409" y="19"/>
                    </a:lnTo>
                    <a:lnTo>
                      <a:pt x="0" y="0"/>
                    </a:lnTo>
                    <a:lnTo>
                      <a:pt x="0" y="0"/>
                    </a:lnTo>
                    <a:close/>
                  </a:path>
                </a:pathLst>
              </a:custGeom>
              <a:solidFill>
                <a:srgbClr val="A18F7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41" name="Freeform 28"/>
              <p:cNvSpPr>
                <a:spLocks/>
              </p:cNvSpPr>
              <p:nvPr/>
            </p:nvSpPr>
            <p:spPr bwMode="auto">
              <a:xfrm>
                <a:off x="-3609976" y="1595438"/>
                <a:ext cx="671513" cy="138113"/>
              </a:xfrm>
              <a:custGeom>
                <a:avLst/>
                <a:gdLst>
                  <a:gd name="T0" fmla="*/ 0 w 423"/>
                  <a:gd name="T1" fmla="*/ 0 h 87"/>
                  <a:gd name="T2" fmla="*/ 19 w 423"/>
                  <a:gd name="T3" fmla="*/ 71 h 87"/>
                  <a:gd name="T4" fmla="*/ 423 w 423"/>
                  <a:gd name="T5" fmla="*/ 87 h 87"/>
                  <a:gd name="T6" fmla="*/ 0 w 423"/>
                  <a:gd name="T7" fmla="*/ 0 h 87"/>
                  <a:gd name="T8" fmla="*/ 0 w 423"/>
                  <a:gd name="T9" fmla="*/ 0 h 87"/>
                </a:gdLst>
                <a:ahLst/>
                <a:cxnLst>
                  <a:cxn ang="0">
                    <a:pos x="T0" y="T1"/>
                  </a:cxn>
                  <a:cxn ang="0">
                    <a:pos x="T2" y="T3"/>
                  </a:cxn>
                  <a:cxn ang="0">
                    <a:pos x="T4" y="T5"/>
                  </a:cxn>
                  <a:cxn ang="0">
                    <a:pos x="T6" y="T7"/>
                  </a:cxn>
                  <a:cxn ang="0">
                    <a:pos x="T8" y="T9"/>
                  </a:cxn>
                </a:cxnLst>
                <a:rect l="0" t="0" r="r" b="b"/>
                <a:pathLst>
                  <a:path w="423" h="87">
                    <a:moveTo>
                      <a:pt x="0" y="0"/>
                    </a:moveTo>
                    <a:lnTo>
                      <a:pt x="19" y="71"/>
                    </a:lnTo>
                    <a:lnTo>
                      <a:pt x="423" y="87"/>
                    </a:lnTo>
                    <a:lnTo>
                      <a:pt x="0" y="0"/>
                    </a:lnTo>
                    <a:lnTo>
                      <a:pt x="0" y="0"/>
                    </a:lnTo>
                    <a:close/>
                  </a:path>
                </a:pathLst>
              </a:custGeom>
              <a:solidFill>
                <a:srgbClr val="BDB4A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42" name="Freeform 29"/>
              <p:cNvSpPr>
                <a:spLocks/>
              </p:cNvSpPr>
              <p:nvPr/>
            </p:nvSpPr>
            <p:spPr bwMode="auto">
              <a:xfrm>
                <a:off x="-4160838" y="1314451"/>
                <a:ext cx="550863" cy="374650"/>
              </a:xfrm>
              <a:custGeom>
                <a:avLst/>
                <a:gdLst>
                  <a:gd name="T0" fmla="*/ 0 w 347"/>
                  <a:gd name="T1" fmla="*/ 0 h 236"/>
                  <a:gd name="T2" fmla="*/ 224 w 347"/>
                  <a:gd name="T3" fmla="*/ 236 h 236"/>
                  <a:gd name="T4" fmla="*/ 347 w 347"/>
                  <a:gd name="T5" fmla="*/ 175 h 236"/>
                  <a:gd name="T6" fmla="*/ 0 w 347"/>
                  <a:gd name="T7" fmla="*/ 0 h 236"/>
                  <a:gd name="T8" fmla="*/ 0 w 347"/>
                  <a:gd name="T9" fmla="*/ 0 h 236"/>
                </a:gdLst>
                <a:ahLst/>
                <a:cxnLst>
                  <a:cxn ang="0">
                    <a:pos x="T0" y="T1"/>
                  </a:cxn>
                  <a:cxn ang="0">
                    <a:pos x="T2" y="T3"/>
                  </a:cxn>
                  <a:cxn ang="0">
                    <a:pos x="T4" y="T5"/>
                  </a:cxn>
                  <a:cxn ang="0">
                    <a:pos x="T6" y="T7"/>
                  </a:cxn>
                  <a:cxn ang="0">
                    <a:pos x="T8" y="T9"/>
                  </a:cxn>
                </a:cxnLst>
                <a:rect l="0" t="0" r="r" b="b"/>
                <a:pathLst>
                  <a:path w="347" h="236">
                    <a:moveTo>
                      <a:pt x="0" y="0"/>
                    </a:moveTo>
                    <a:lnTo>
                      <a:pt x="224" y="236"/>
                    </a:lnTo>
                    <a:lnTo>
                      <a:pt x="347" y="175"/>
                    </a:lnTo>
                    <a:lnTo>
                      <a:pt x="0" y="0"/>
                    </a:lnTo>
                    <a:lnTo>
                      <a:pt x="0" y="0"/>
                    </a:lnTo>
                    <a:close/>
                  </a:path>
                </a:pathLst>
              </a:custGeom>
              <a:solidFill>
                <a:srgbClr val="968E7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43" name="Freeform 30"/>
              <p:cNvSpPr>
                <a:spLocks/>
              </p:cNvSpPr>
              <p:nvPr/>
            </p:nvSpPr>
            <p:spPr bwMode="auto">
              <a:xfrm>
                <a:off x="-4629151" y="1798638"/>
                <a:ext cx="509588" cy="303213"/>
              </a:xfrm>
              <a:custGeom>
                <a:avLst/>
                <a:gdLst>
                  <a:gd name="T0" fmla="*/ 0 w 321"/>
                  <a:gd name="T1" fmla="*/ 18 h 191"/>
                  <a:gd name="T2" fmla="*/ 35 w 321"/>
                  <a:gd name="T3" fmla="*/ 191 h 191"/>
                  <a:gd name="T4" fmla="*/ 321 w 321"/>
                  <a:gd name="T5" fmla="*/ 165 h 191"/>
                  <a:gd name="T6" fmla="*/ 212 w 321"/>
                  <a:gd name="T7" fmla="*/ 0 h 191"/>
                  <a:gd name="T8" fmla="*/ 0 w 321"/>
                  <a:gd name="T9" fmla="*/ 18 h 191"/>
                  <a:gd name="T10" fmla="*/ 0 w 321"/>
                  <a:gd name="T11" fmla="*/ 18 h 191"/>
                </a:gdLst>
                <a:ahLst/>
                <a:cxnLst>
                  <a:cxn ang="0">
                    <a:pos x="T0" y="T1"/>
                  </a:cxn>
                  <a:cxn ang="0">
                    <a:pos x="T2" y="T3"/>
                  </a:cxn>
                  <a:cxn ang="0">
                    <a:pos x="T4" y="T5"/>
                  </a:cxn>
                  <a:cxn ang="0">
                    <a:pos x="T6" y="T7"/>
                  </a:cxn>
                  <a:cxn ang="0">
                    <a:pos x="T8" y="T9"/>
                  </a:cxn>
                  <a:cxn ang="0">
                    <a:pos x="T10" y="T11"/>
                  </a:cxn>
                </a:cxnLst>
                <a:rect l="0" t="0" r="r" b="b"/>
                <a:pathLst>
                  <a:path w="321" h="191">
                    <a:moveTo>
                      <a:pt x="0" y="18"/>
                    </a:moveTo>
                    <a:lnTo>
                      <a:pt x="35" y="191"/>
                    </a:lnTo>
                    <a:lnTo>
                      <a:pt x="321" y="165"/>
                    </a:lnTo>
                    <a:lnTo>
                      <a:pt x="212" y="0"/>
                    </a:lnTo>
                    <a:lnTo>
                      <a:pt x="0" y="18"/>
                    </a:lnTo>
                    <a:lnTo>
                      <a:pt x="0" y="18"/>
                    </a:lnTo>
                    <a:close/>
                  </a:path>
                </a:pathLst>
              </a:custGeom>
              <a:solidFill>
                <a:srgbClr val="C2B3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44" name="Freeform 31"/>
              <p:cNvSpPr>
                <a:spLocks/>
              </p:cNvSpPr>
              <p:nvPr/>
            </p:nvSpPr>
            <p:spPr bwMode="auto">
              <a:xfrm>
                <a:off x="-3916363" y="1839913"/>
                <a:ext cx="328613" cy="187325"/>
              </a:xfrm>
              <a:custGeom>
                <a:avLst/>
                <a:gdLst>
                  <a:gd name="T0" fmla="*/ 0 w 207"/>
                  <a:gd name="T1" fmla="*/ 0 h 118"/>
                  <a:gd name="T2" fmla="*/ 207 w 207"/>
                  <a:gd name="T3" fmla="*/ 118 h 118"/>
                  <a:gd name="T4" fmla="*/ 186 w 207"/>
                  <a:gd name="T5" fmla="*/ 0 h 118"/>
                  <a:gd name="T6" fmla="*/ 0 w 207"/>
                  <a:gd name="T7" fmla="*/ 0 h 118"/>
                  <a:gd name="T8" fmla="*/ 0 w 207"/>
                  <a:gd name="T9" fmla="*/ 0 h 118"/>
                </a:gdLst>
                <a:ahLst/>
                <a:cxnLst>
                  <a:cxn ang="0">
                    <a:pos x="T0" y="T1"/>
                  </a:cxn>
                  <a:cxn ang="0">
                    <a:pos x="T2" y="T3"/>
                  </a:cxn>
                  <a:cxn ang="0">
                    <a:pos x="T4" y="T5"/>
                  </a:cxn>
                  <a:cxn ang="0">
                    <a:pos x="T6" y="T7"/>
                  </a:cxn>
                  <a:cxn ang="0">
                    <a:pos x="T8" y="T9"/>
                  </a:cxn>
                </a:cxnLst>
                <a:rect l="0" t="0" r="r" b="b"/>
                <a:pathLst>
                  <a:path w="207" h="118">
                    <a:moveTo>
                      <a:pt x="0" y="0"/>
                    </a:moveTo>
                    <a:lnTo>
                      <a:pt x="207" y="118"/>
                    </a:lnTo>
                    <a:lnTo>
                      <a:pt x="186" y="0"/>
                    </a:lnTo>
                    <a:lnTo>
                      <a:pt x="0" y="0"/>
                    </a:lnTo>
                    <a:lnTo>
                      <a:pt x="0" y="0"/>
                    </a:lnTo>
                    <a:close/>
                  </a:path>
                </a:pathLst>
              </a:custGeom>
              <a:solidFill>
                <a:srgbClr val="8D847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45" name="Freeform 32"/>
              <p:cNvSpPr>
                <a:spLocks/>
              </p:cNvSpPr>
              <p:nvPr/>
            </p:nvSpPr>
            <p:spPr bwMode="auto">
              <a:xfrm>
                <a:off x="-4116388" y="2532063"/>
                <a:ext cx="401638" cy="552450"/>
              </a:xfrm>
              <a:custGeom>
                <a:avLst/>
                <a:gdLst>
                  <a:gd name="T0" fmla="*/ 22 w 253"/>
                  <a:gd name="T1" fmla="*/ 0 h 348"/>
                  <a:gd name="T2" fmla="*/ 0 w 253"/>
                  <a:gd name="T3" fmla="*/ 43 h 348"/>
                  <a:gd name="T4" fmla="*/ 215 w 253"/>
                  <a:gd name="T5" fmla="*/ 348 h 348"/>
                  <a:gd name="T6" fmla="*/ 253 w 253"/>
                  <a:gd name="T7" fmla="*/ 319 h 348"/>
                  <a:gd name="T8" fmla="*/ 22 w 253"/>
                  <a:gd name="T9" fmla="*/ 0 h 348"/>
                  <a:gd name="T10" fmla="*/ 22 w 253"/>
                  <a:gd name="T11" fmla="*/ 0 h 348"/>
                </a:gdLst>
                <a:ahLst/>
                <a:cxnLst>
                  <a:cxn ang="0">
                    <a:pos x="T0" y="T1"/>
                  </a:cxn>
                  <a:cxn ang="0">
                    <a:pos x="T2" y="T3"/>
                  </a:cxn>
                  <a:cxn ang="0">
                    <a:pos x="T4" y="T5"/>
                  </a:cxn>
                  <a:cxn ang="0">
                    <a:pos x="T6" y="T7"/>
                  </a:cxn>
                  <a:cxn ang="0">
                    <a:pos x="T8" y="T9"/>
                  </a:cxn>
                  <a:cxn ang="0">
                    <a:pos x="T10" y="T11"/>
                  </a:cxn>
                </a:cxnLst>
                <a:rect l="0" t="0" r="r" b="b"/>
                <a:pathLst>
                  <a:path w="253" h="348">
                    <a:moveTo>
                      <a:pt x="22" y="0"/>
                    </a:moveTo>
                    <a:lnTo>
                      <a:pt x="0" y="43"/>
                    </a:lnTo>
                    <a:lnTo>
                      <a:pt x="215" y="348"/>
                    </a:lnTo>
                    <a:lnTo>
                      <a:pt x="253" y="319"/>
                    </a:lnTo>
                    <a:lnTo>
                      <a:pt x="22" y="0"/>
                    </a:lnTo>
                    <a:lnTo>
                      <a:pt x="22" y="0"/>
                    </a:lnTo>
                    <a:close/>
                  </a:path>
                </a:pathLst>
              </a:custGeom>
              <a:solidFill>
                <a:srgbClr val="C8C1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46" name="Freeform 33"/>
              <p:cNvSpPr>
                <a:spLocks/>
              </p:cNvSpPr>
              <p:nvPr/>
            </p:nvSpPr>
            <p:spPr bwMode="auto">
              <a:xfrm>
                <a:off x="-4243388" y="2532063"/>
                <a:ext cx="165100" cy="117475"/>
              </a:xfrm>
              <a:custGeom>
                <a:avLst/>
                <a:gdLst>
                  <a:gd name="T0" fmla="*/ 0 w 104"/>
                  <a:gd name="T1" fmla="*/ 38 h 74"/>
                  <a:gd name="T2" fmla="*/ 28 w 104"/>
                  <a:gd name="T3" fmla="*/ 74 h 74"/>
                  <a:gd name="T4" fmla="*/ 83 w 104"/>
                  <a:gd name="T5" fmla="*/ 41 h 74"/>
                  <a:gd name="T6" fmla="*/ 104 w 104"/>
                  <a:gd name="T7" fmla="*/ 0 h 74"/>
                  <a:gd name="T8" fmla="*/ 0 w 104"/>
                  <a:gd name="T9" fmla="*/ 38 h 74"/>
                  <a:gd name="T10" fmla="*/ 0 w 104"/>
                  <a:gd name="T11" fmla="*/ 38 h 74"/>
                </a:gdLst>
                <a:ahLst/>
                <a:cxnLst>
                  <a:cxn ang="0">
                    <a:pos x="T0" y="T1"/>
                  </a:cxn>
                  <a:cxn ang="0">
                    <a:pos x="T2" y="T3"/>
                  </a:cxn>
                  <a:cxn ang="0">
                    <a:pos x="T4" y="T5"/>
                  </a:cxn>
                  <a:cxn ang="0">
                    <a:pos x="T6" y="T7"/>
                  </a:cxn>
                  <a:cxn ang="0">
                    <a:pos x="T8" y="T9"/>
                  </a:cxn>
                  <a:cxn ang="0">
                    <a:pos x="T10" y="T11"/>
                  </a:cxn>
                </a:cxnLst>
                <a:rect l="0" t="0" r="r" b="b"/>
                <a:pathLst>
                  <a:path w="104" h="74">
                    <a:moveTo>
                      <a:pt x="0" y="38"/>
                    </a:moveTo>
                    <a:lnTo>
                      <a:pt x="28" y="74"/>
                    </a:lnTo>
                    <a:lnTo>
                      <a:pt x="83" y="41"/>
                    </a:lnTo>
                    <a:lnTo>
                      <a:pt x="104" y="0"/>
                    </a:lnTo>
                    <a:lnTo>
                      <a:pt x="0" y="38"/>
                    </a:lnTo>
                    <a:lnTo>
                      <a:pt x="0" y="38"/>
                    </a:lnTo>
                    <a:close/>
                  </a:path>
                </a:pathLst>
              </a:custGeom>
              <a:solidFill>
                <a:srgbClr val="1830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47" name="Freeform 34"/>
              <p:cNvSpPr>
                <a:spLocks/>
              </p:cNvSpPr>
              <p:nvPr/>
            </p:nvSpPr>
            <p:spPr bwMode="auto">
              <a:xfrm>
                <a:off x="-3775076" y="3035301"/>
                <a:ext cx="236538" cy="434975"/>
              </a:xfrm>
              <a:custGeom>
                <a:avLst/>
                <a:gdLst>
                  <a:gd name="T0" fmla="*/ 149 w 149"/>
                  <a:gd name="T1" fmla="*/ 243 h 274"/>
                  <a:gd name="T2" fmla="*/ 137 w 149"/>
                  <a:gd name="T3" fmla="*/ 274 h 274"/>
                  <a:gd name="T4" fmla="*/ 0 w 149"/>
                  <a:gd name="T5" fmla="*/ 31 h 274"/>
                  <a:gd name="T6" fmla="*/ 36 w 149"/>
                  <a:gd name="T7" fmla="*/ 0 h 274"/>
                  <a:gd name="T8" fmla="*/ 149 w 149"/>
                  <a:gd name="T9" fmla="*/ 243 h 274"/>
                  <a:gd name="T10" fmla="*/ 149 w 149"/>
                  <a:gd name="T11" fmla="*/ 243 h 274"/>
                </a:gdLst>
                <a:ahLst/>
                <a:cxnLst>
                  <a:cxn ang="0">
                    <a:pos x="T0" y="T1"/>
                  </a:cxn>
                  <a:cxn ang="0">
                    <a:pos x="T2" y="T3"/>
                  </a:cxn>
                  <a:cxn ang="0">
                    <a:pos x="T4" y="T5"/>
                  </a:cxn>
                  <a:cxn ang="0">
                    <a:pos x="T6" y="T7"/>
                  </a:cxn>
                  <a:cxn ang="0">
                    <a:pos x="T8" y="T9"/>
                  </a:cxn>
                  <a:cxn ang="0">
                    <a:pos x="T10" y="T11"/>
                  </a:cxn>
                </a:cxnLst>
                <a:rect l="0" t="0" r="r" b="b"/>
                <a:pathLst>
                  <a:path w="149" h="274">
                    <a:moveTo>
                      <a:pt x="149" y="243"/>
                    </a:moveTo>
                    <a:lnTo>
                      <a:pt x="137" y="274"/>
                    </a:lnTo>
                    <a:lnTo>
                      <a:pt x="0" y="31"/>
                    </a:lnTo>
                    <a:lnTo>
                      <a:pt x="36" y="0"/>
                    </a:lnTo>
                    <a:lnTo>
                      <a:pt x="149" y="243"/>
                    </a:lnTo>
                    <a:lnTo>
                      <a:pt x="149" y="243"/>
                    </a:lnTo>
                    <a:close/>
                  </a:path>
                </a:pathLst>
              </a:custGeom>
              <a:solidFill>
                <a:srgbClr val="CEC7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48" name="Freeform 35"/>
              <p:cNvSpPr>
                <a:spLocks/>
              </p:cNvSpPr>
              <p:nvPr/>
            </p:nvSpPr>
            <p:spPr bwMode="auto">
              <a:xfrm>
                <a:off x="-3563938" y="3178176"/>
                <a:ext cx="423863" cy="292100"/>
              </a:xfrm>
              <a:custGeom>
                <a:avLst/>
                <a:gdLst>
                  <a:gd name="T0" fmla="*/ 267 w 267"/>
                  <a:gd name="T1" fmla="*/ 0 h 184"/>
                  <a:gd name="T2" fmla="*/ 259 w 267"/>
                  <a:gd name="T3" fmla="*/ 49 h 184"/>
                  <a:gd name="T4" fmla="*/ 0 w 267"/>
                  <a:gd name="T5" fmla="*/ 184 h 184"/>
                  <a:gd name="T6" fmla="*/ 11 w 267"/>
                  <a:gd name="T7" fmla="*/ 151 h 184"/>
                  <a:gd name="T8" fmla="*/ 267 w 267"/>
                  <a:gd name="T9" fmla="*/ 0 h 184"/>
                  <a:gd name="T10" fmla="*/ 267 w 267"/>
                  <a:gd name="T11" fmla="*/ 0 h 184"/>
                </a:gdLst>
                <a:ahLst/>
                <a:cxnLst>
                  <a:cxn ang="0">
                    <a:pos x="T0" y="T1"/>
                  </a:cxn>
                  <a:cxn ang="0">
                    <a:pos x="T2" y="T3"/>
                  </a:cxn>
                  <a:cxn ang="0">
                    <a:pos x="T4" y="T5"/>
                  </a:cxn>
                  <a:cxn ang="0">
                    <a:pos x="T6" y="T7"/>
                  </a:cxn>
                  <a:cxn ang="0">
                    <a:pos x="T8" y="T9"/>
                  </a:cxn>
                  <a:cxn ang="0">
                    <a:pos x="T10" y="T11"/>
                  </a:cxn>
                </a:cxnLst>
                <a:rect l="0" t="0" r="r" b="b"/>
                <a:pathLst>
                  <a:path w="267" h="184">
                    <a:moveTo>
                      <a:pt x="267" y="0"/>
                    </a:moveTo>
                    <a:lnTo>
                      <a:pt x="259" y="49"/>
                    </a:lnTo>
                    <a:lnTo>
                      <a:pt x="0" y="184"/>
                    </a:lnTo>
                    <a:lnTo>
                      <a:pt x="11" y="151"/>
                    </a:lnTo>
                    <a:lnTo>
                      <a:pt x="267" y="0"/>
                    </a:lnTo>
                    <a:lnTo>
                      <a:pt x="267" y="0"/>
                    </a:lnTo>
                    <a:close/>
                  </a:path>
                </a:pathLst>
              </a:custGeom>
              <a:solidFill>
                <a:srgbClr val="AAA5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49" name="Freeform 36"/>
              <p:cNvSpPr>
                <a:spLocks/>
              </p:cNvSpPr>
              <p:nvPr/>
            </p:nvSpPr>
            <p:spPr bwMode="auto">
              <a:xfrm>
                <a:off x="-3163888" y="2825751"/>
                <a:ext cx="282575" cy="434975"/>
              </a:xfrm>
              <a:custGeom>
                <a:avLst/>
                <a:gdLst>
                  <a:gd name="T0" fmla="*/ 178 w 178"/>
                  <a:gd name="T1" fmla="*/ 0 h 274"/>
                  <a:gd name="T2" fmla="*/ 173 w 178"/>
                  <a:gd name="T3" fmla="*/ 45 h 274"/>
                  <a:gd name="T4" fmla="*/ 0 w 178"/>
                  <a:gd name="T5" fmla="*/ 274 h 274"/>
                  <a:gd name="T6" fmla="*/ 5 w 178"/>
                  <a:gd name="T7" fmla="*/ 224 h 274"/>
                  <a:gd name="T8" fmla="*/ 178 w 178"/>
                  <a:gd name="T9" fmla="*/ 0 h 274"/>
                  <a:gd name="T10" fmla="*/ 178 w 178"/>
                  <a:gd name="T11" fmla="*/ 0 h 274"/>
                </a:gdLst>
                <a:ahLst/>
                <a:cxnLst>
                  <a:cxn ang="0">
                    <a:pos x="T0" y="T1"/>
                  </a:cxn>
                  <a:cxn ang="0">
                    <a:pos x="T2" y="T3"/>
                  </a:cxn>
                  <a:cxn ang="0">
                    <a:pos x="T4" y="T5"/>
                  </a:cxn>
                  <a:cxn ang="0">
                    <a:pos x="T6" y="T7"/>
                  </a:cxn>
                  <a:cxn ang="0">
                    <a:pos x="T8" y="T9"/>
                  </a:cxn>
                  <a:cxn ang="0">
                    <a:pos x="T10" y="T11"/>
                  </a:cxn>
                </a:cxnLst>
                <a:rect l="0" t="0" r="r" b="b"/>
                <a:pathLst>
                  <a:path w="178" h="274">
                    <a:moveTo>
                      <a:pt x="178" y="0"/>
                    </a:moveTo>
                    <a:lnTo>
                      <a:pt x="173" y="45"/>
                    </a:lnTo>
                    <a:lnTo>
                      <a:pt x="0" y="274"/>
                    </a:lnTo>
                    <a:lnTo>
                      <a:pt x="5" y="224"/>
                    </a:lnTo>
                    <a:lnTo>
                      <a:pt x="178" y="0"/>
                    </a:lnTo>
                    <a:lnTo>
                      <a:pt x="178" y="0"/>
                    </a:lnTo>
                    <a:close/>
                  </a:path>
                </a:pathLst>
              </a:custGeom>
              <a:solidFill>
                <a:srgbClr val="8C8B8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50" name="Freeform 37"/>
              <p:cNvSpPr>
                <a:spLocks/>
              </p:cNvSpPr>
              <p:nvPr/>
            </p:nvSpPr>
            <p:spPr bwMode="auto">
              <a:xfrm>
                <a:off x="-3340101" y="2509838"/>
                <a:ext cx="682625" cy="200025"/>
              </a:xfrm>
              <a:custGeom>
                <a:avLst/>
                <a:gdLst>
                  <a:gd name="T0" fmla="*/ 0 w 430"/>
                  <a:gd name="T1" fmla="*/ 0 h 126"/>
                  <a:gd name="T2" fmla="*/ 29 w 430"/>
                  <a:gd name="T3" fmla="*/ 62 h 126"/>
                  <a:gd name="T4" fmla="*/ 85 w 430"/>
                  <a:gd name="T5" fmla="*/ 83 h 126"/>
                  <a:gd name="T6" fmla="*/ 213 w 430"/>
                  <a:gd name="T7" fmla="*/ 83 h 126"/>
                  <a:gd name="T8" fmla="*/ 272 w 430"/>
                  <a:gd name="T9" fmla="*/ 126 h 126"/>
                  <a:gd name="T10" fmla="*/ 430 w 430"/>
                  <a:gd name="T11" fmla="*/ 78 h 126"/>
                  <a:gd name="T12" fmla="*/ 430 w 430"/>
                  <a:gd name="T13" fmla="*/ 45 h 126"/>
                  <a:gd name="T14" fmla="*/ 298 w 430"/>
                  <a:gd name="T15" fmla="*/ 83 h 126"/>
                  <a:gd name="T16" fmla="*/ 213 w 430"/>
                  <a:gd name="T17" fmla="*/ 57 h 126"/>
                  <a:gd name="T18" fmla="*/ 95 w 430"/>
                  <a:gd name="T19" fmla="*/ 45 h 126"/>
                  <a:gd name="T20" fmla="*/ 0 w 430"/>
                  <a:gd name="T21" fmla="*/ 0 h 126"/>
                  <a:gd name="T22" fmla="*/ 0 w 430"/>
                  <a:gd name="T2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0" h="126">
                    <a:moveTo>
                      <a:pt x="0" y="0"/>
                    </a:moveTo>
                    <a:lnTo>
                      <a:pt x="29" y="62"/>
                    </a:lnTo>
                    <a:lnTo>
                      <a:pt x="85" y="83"/>
                    </a:lnTo>
                    <a:lnTo>
                      <a:pt x="213" y="83"/>
                    </a:lnTo>
                    <a:lnTo>
                      <a:pt x="272" y="126"/>
                    </a:lnTo>
                    <a:lnTo>
                      <a:pt x="430" y="78"/>
                    </a:lnTo>
                    <a:lnTo>
                      <a:pt x="430" y="45"/>
                    </a:lnTo>
                    <a:lnTo>
                      <a:pt x="298" y="83"/>
                    </a:lnTo>
                    <a:lnTo>
                      <a:pt x="213" y="57"/>
                    </a:lnTo>
                    <a:lnTo>
                      <a:pt x="95" y="45"/>
                    </a:lnTo>
                    <a:lnTo>
                      <a:pt x="0" y="0"/>
                    </a:lnTo>
                    <a:lnTo>
                      <a:pt x="0" y="0"/>
                    </a:lnTo>
                    <a:close/>
                  </a:path>
                </a:pathLst>
              </a:custGeom>
              <a:solidFill>
                <a:srgbClr val="6B685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51" name="Freeform 38"/>
              <p:cNvSpPr>
                <a:spLocks/>
              </p:cNvSpPr>
              <p:nvPr/>
            </p:nvSpPr>
            <p:spPr bwMode="auto">
              <a:xfrm>
                <a:off x="-2773363" y="2578101"/>
                <a:ext cx="327025" cy="352425"/>
              </a:xfrm>
              <a:custGeom>
                <a:avLst/>
                <a:gdLst>
                  <a:gd name="T0" fmla="*/ 203 w 206"/>
                  <a:gd name="T1" fmla="*/ 177 h 222"/>
                  <a:gd name="T2" fmla="*/ 206 w 206"/>
                  <a:gd name="T3" fmla="*/ 175 h 222"/>
                  <a:gd name="T4" fmla="*/ 125 w 206"/>
                  <a:gd name="T5" fmla="*/ 222 h 222"/>
                  <a:gd name="T6" fmla="*/ 0 w 206"/>
                  <a:gd name="T7" fmla="*/ 57 h 222"/>
                  <a:gd name="T8" fmla="*/ 59 w 206"/>
                  <a:gd name="T9" fmla="*/ 0 h 222"/>
                  <a:gd name="T10" fmla="*/ 203 w 206"/>
                  <a:gd name="T11" fmla="*/ 177 h 222"/>
                  <a:gd name="T12" fmla="*/ 203 w 206"/>
                  <a:gd name="T13" fmla="*/ 177 h 222"/>
                </a:gdLst>
                <a:ahLst/>
                <a:cxnLst>
                  <a:cxn ang="0">
                    <a:pos x="T0" y="T1"/>
                  </a:cxn>
                  <a:cxn ang="0">
                    <a:pos x="T2" y="T3"/>
                  </a:cxn>
                  <a:cxn ang="0">
                    <a:pos x="T4" y="T5"/>
                  </a:cxn>
                  <a:cxn ang="0">
                    <a:pos x="T6" y="T7"/>
                  </a:cxn>
                  <a:cxn ang="0">
                    <a:pos x="T8" y="T9"/>
                  </a:cxn>
                  <a:cxn ang="0">
                    <a:pos x="T10" y="T11"/>
                  </a:cxn>
                  <a:cxn ang="0">
                    <a:pos x="T12" y="T13"/>
                  </a:cxn>
                </a:cxnLst>
                <a:rect l="0" t="0" r="r" b="b"/>
                <a:pathLst>
                  <a:path w="206" h="222">
                    <a:moveTo>
                      <a:pt x="203" y="177"/>
                    </a:moveTo>
                    <a:lnTo>
                      <a:pt x="206" y="175"/>
                    </a:lnTo>
                    <a:lnTo>
                      <a:pt x="125" y="222"/>
                    </a:lnTo>
                    <a:lnTo>
                      <a:pt x="0" y="57"/>
                    </a:lnTo>
                    <a:lnTo>
                      <a:pt x="59" y="0"/>
                    </a:lnTo>
                    <a:lnTo>
                      <a:pt x="203" y="177"/>
                    </a:lnTo>
                    <a:lnTo>
                      <a:pt x="203" y="177"/>
                    </a:lnTo>
                    <a:close/>
                  </a:path>
                </a:pathLst>
              </a:custGeom>
              <a:solidFill>
                <a:srgbClr val="433E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52" name="Freeform 39"/>
              <p:cNvSpPr>
                <a:spLocks/>
              </p:cNvSpPr>
              <p:nvPr/>
            </p:nvSpPr>
            <p:spPr bwMode="auto">
              <a:xfrm>
                <a:off x="-2459038" y="2251076"/>
                <a:ext cx="423863" cy="1301750"/>
              </a:xfrm>
              <a:custGeom>
                <a:avLst/>
                <a:gdLst>
                  <a:gd name="T0" fmla="*/ 204 w 267"/>
                  <a:gd name="T1" fmla="*/ 820 h 820"/>
                  <a:gd name="T2" fmla="*/ 267 w 267"/>
                  <a:gd name="T3" fmla="*/ 277 h 820"/>
                  <a:gd name="T4" fmla="*/ 156 w 267"/>
                  <a:gd name="T5" fmla="*/ 0 h 820"/>
                  <a:gd name="T6" fmla="*/ 0 w 267"/>
                  <a:gd name="T7" fmla="*/ 390 h 820"/>
                  <a:gd name="T8" fmla="*/ 204 w 267"/>
                  <a:gd name="T9" fmla="*/ 820 h 820"/>
                  <a:gd name="T10" fmla="*/ 204 w 267"/>
                  <a:gd name="T11" fmla="*/ 820 h 820"/>
                </a:gdLst>
                <a:ahLst/>
                <a:cxnLst>
                  <a:cxn ang="0">
                    <a:pos x="T0" y="T1"/>
                  </a:cxn>
                  <a:cxn ang="0">
                    <a:pos x="T2" y="T3"/>
                  </a:cxn>
                  <a:cxn ang="0">
                    <a:pos x="T4" y="T5"/>
                  </a:cxn>
                  <a:cxn ang="0">
                    <a:pos x="T6" y="T7"/>
                  </a:cxn>
                  <a:cxn ang="0">
                    <a:pos x="T8" y="T9"/>
                  </a:cxn>
                  <a:cxn ang="0">
                    <a:pos x="T10" y="T11"/>
                  </a:cxn>
                </a:cxnLst>
                <a:rect l="0" t="0" r="r" b="b"/>
                <a:pathLst>
                  <a:path w="267" h="820">
                    <a:moveTo>
                      <a:pt x="204" y="820"/>
                    </a:moveTo>
                    <a:lnTo>
                      <a:pt x="267" y="277"/>
                    </a:lnTo>
                    <a:lnTo>
                      <a:pt x="156" y="0"/>
                    </a:lnTo>
                    <a:lnTo>
                      <a:pt x="0" y="390"/>
                    </a:lnTo>
                    <a:lnTo>
                      <a:pt x="204" y="820"/>
                    </a:lnTo>
                    <a:lnTo>
                      <a:pt x="204" y="820"/>
                    </a:lnTo>
                    <a:close/>
                  </a:path>
                </a:pathLst>
              </a:custGeom>
              <a:solidFill>
                <a:srgbClr val="968D7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53" name="Freeform 40"/>
              <p:cNvSpPr>
                <a:spLocks/>
              </p:cNvSpPr>
              <p:nvPr/>
            </p:nvSpPr>
            <p:spPr bwMode="auto">
              <a:xfrm>
                <a:off x="-2574926" y="2847976"/>
                <a:ext cx="434975" cy="776288"/>
              </a:xfrm>
              <a:custGeom>
                <a:avLst/>
                <a:gdLst>
                  <a:gd name="T0" fmla="*/ 274 w 274"/>
                  <a:gd name="T1" fmla="*/ 435 h 489"/>
                  <a:gd name="T2" fmla="*/ 246 w 274"/>
                  <a:gd name="T3" fmla="*/ 489 h 489"/>
                  <a:gd name="T4" fmla="*/ 0 w 274"/>
                  <a:gd name="T5" fmla="*/ 52 h 489"/>
                  <a:gd name="T6" fmla="*/ 78 w 274"/>
                  <a:gd name="T7" fmla="*/ 0 h 489"/>
                  <a:gd name="T8" fmla="*/ 274 w 274"/>
                  <a:gd name="T9" fmla="*/ 435 h 489"/>
                  <a:gd name="T10" fmla="*/ 274 w 274"/>
                  <a:gd name="T11" fmla="*/ 435 h 489"/>
                </a:gdLst>
                <a:ahLst/>
                <a:cxnLst>
                  <a:cxn ang="0">
                    <a:pos x="T0" y="T1"/>
                  </a:cxn>
                  <a:cxn ang="0">
                    <a:pos x="T2" y="T3"/>
                  </a:cxn>
                  <a:cxn ang="0">
                    <a:pos x="T4" y="T5"/>
                  </a:cxn>
                  <a:cxn ang="0">
                    <a:pos x="T6" y="T7"/>
                  </a:cxn>
                  <a:cxn ang="0">
                    <a:pos x="T8" y="T9"/>
                  </a:cxn>
                  <a:cxn ang="0">
                    <a:pos x="T10" y="T11"/>
                  </a:cxn>
                </a:cxnLst>
                <a:rect l="0" t="0" r="r" b="b"/>
                <a:pathLst>
                  <a:path w="274" h="489">
                    <a:moveTo>
                      <a:pt x="274" y="435"/>
                    </a:moveTo>
                    <a:lnTo>
                      <a:pt x="246" y="489"/>
                    </a:lnTo>
                    <a:lnTo>
                      <a:pt x="0" y="52"/>
                    </a:lnTo>
                    <a:lnTo>
                      <a:pt x="78" y="0"/>
                    </a:lnTo>
                    <a:lnTo>
                      <a:pt x="274" y="435"/>
                    </a:lnTo>
                    <a:lnTo>
                      <a:pt x="274" y="435"/>
                    </a:lnTo>
                    <a:close/>
                  </a:path>
                </a:pathLst>
              </a:custGeom>
              <a:solidFill>
                <a:srgbClr val="7D746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54" name="Freeform 41"/>
              <p:cNvSpPr>
                <a:spLocks/>
              </p:cNvSpPr>
              <p:nvPr/>
            </p:nvSpPr>
            <p:spPr bwMode="auto">
              <a:xfrm>
                <a:off x="-2093913" y="2686051"/>
                <a:ext cx="223838" cy="398463"/>
              </a:xfrm>
              <a:custGeom>
                <a:avLst/>
                <a:gdLst>
                  <a:gd name="T0" fmla="*/ 60 w 60"/>
                  <a:gd name="T1" fmla="*/ 87 h 106"/>
                  <a:gd name="T2" fmla="*/ 13 w 60"/>
                  <a:gd name="T3" fmla="*/ 0 h 106"/>
                  <a:gd name="T4" fmla="*/ 0 w 60"/>
                  <a:gd name="T5" fmla="*/ 106 h 106"/>
                  <a:gd name="T6" fmla="*/ 60 w 60"/>
                  <a:gd name="T7" fmla="*/ 87 h 106"/>
                </a:gdLst>
                <a:ahLst/>
                <a:cxnLst>
                  <a:cxn ang="0">
                    <a:pos x="T0" y="T1"/>
                  </a:cxn>
                  <a:cxn ang="0">
                    <a:pos x="T2" y="T3"/>
                  </a:cxn>
                  <a:cxn ang="0">
                    <a:pos x="T4" y="T5"/>
                  </a:cxn>
                  <a:cxn ang="0">
                    <a:pos x="T6" y="T7"/>
                  </a:cxn>
                </a:cxnLst>
                <a:rect l="0" t="0" r="r" b="b"/>
                <a:pathLst>
                  <a:path w="60" h="106">
                    <a:moveTo>
                      <a:pt x="60" y="87"/>
                    </a:moveTo>
                    <a:cubicBezTo>
                      <a:pt x="59" y="86"/>
                      <a:pt x="13" y="0"/>
                      <a:pt x="13" y="0"/>
                    </a:cubicBezTo>
                    <a:cubicBezTo>
                      <a:pt x="0" y="106"/>
                      <a:pt x="0" y="106"/>
                      <a:pt x="0" y="106"/>
                    </a:cubicBezTo>
                    <a:cubicBezTo>
                      <a:pt x="60" y="87"/>
                      <a:pt x="60" y="87"/>
                      <a:pt x="60" y="87"/>
                    </a:cubicBezTo>
                    <a:close/>
                  </a:path>
                </a:pathLst>
              </a:custGeom>
              <a:solidFill>
                <a:srgbClr val="857C6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55" name="Freeform 42"/>
              <p:cNvSpPr>
                <a:spLocks/>
              </p:cNvSpPr>
              <p:nvPr/>
            </p:nvSpPr>
            <p:spPr bwMode="auto">
              <a:xfrm>
                <a:off x="-2128838" y="3459163"/>
                <a:ext cx="187325" cy="209550"/>
              </a:xfrm>
              <a:custGeom>
                <a:avLst/>
                <a:gdLst>
                  <a:gd name="T0" fmla="*/ 25 w 50"/>
                  <a:gd name="T1" fmla="*/ 1 h 56"/>
                  <a:gd name="T2" fmla="*/ 0 w 50"/>
                  <a:gd name="T3" fmla="*/ 25 h 56"/>
                  <a:gd name="T4" fmla="*/ 25 w 50"/>
                  <a:gd name="T5" fmla="*/ 56 h 56"/>
                  <a:gd name="T6" fmla="*/ 50 w 50"/>
                  <a:gd name="T7" fmla="*/ 31 h 56"/>
                  <a:gd name="T8" fmla="*/ 25 w 50"/>
                  <a:gd name="T9" fmla="*/ 1 h 56"/>
                </a:gdLst>
                <a:ahLst/>
                <a:cxnLst>
                  <a:cxn ang="0">
                    <a:pos x="T0" y="T1"/>
                  </a:cxn>
                  <a:cxn ang="0">
                    <a:pos x="T2" y="T3"/>
                  </a:cxn>
                  <a:cxn ang="0">
                    <a:pos x="T4" y="T5"/>
                  </a:cxn>
                  <a:cxn ang="0">
                    <a:pos x="T6" y="T7"/>
                  </a:cxn>
                  <a:cxn ang="0">
                    <a:pos x="T8" y="T9"/>
                  </a:cxn>
                </a:cxnLst>
                <a:rect l="0" t="0" r="r" b="b"/>
                <a:pathLst>
                  <a:path w="50" h="56">
                    <a:moveTo>
                      <a:pt x="25" y="1"/>
                    </a:moveTo>
                    <a:cubicBezTo>
                      <a:pt x="24" y="0"/>
                      <a:pt x="0" y="25"/>
                      <a:pt x="0" y="25"/>
                    </a:cubicBezTo>
                    <a:cubicBezTo>
                      <a:pt x="25" y="56"/>
                      <a:pt x="25" y="56"/>
                      <a:pt x="25" y="56"/>
                    </a:cubicBezTo>
                    <a:cubicBezTo>
                      <a:pt x="50" y="31"/>
                      <a:pt x="50" y="31"/>
                      <a:pt x="50" y="31"/>
                    </a:cubicBezTo>
                    <a:cubicBezTo>
                      <a:pt x="25" y="1"/>
                      <a:pt x="25" y="1"/>
                      <a:pt x="25" y="1"/>
                    </a:cubicBez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56" name="Freeform 43"/>
              <p:cNvSpPr>
                <a:spLocks/>
              </p:cNvSpPr>
              <p:nvPr/>
            </p:nvSpPr>
            <p:spPr bwMode="auto">
              <a:xfrm>
                <a:off x="-3940176" y="1077913"/>
                <a:ext cx="1001713" cy="655638"/>
              </a:xfrm>
              <a:custGeom>
                <a:avLst/>
                <a:gdLst>
                  <a:gd name="T0" fmla="*/ 0 w 631"/>
                  <a:gd name="T1" fmla="*/ 21 h 413"/>
                  <a:gd name="T2" fmla="*/ 329 w 631"/>
                  <a:gd name="T3" fmla="*/ 0 h 413"/>
                  <a:gd name="T4" fmla="*/ 631 w 631"/>
                  <a:gd name="T5" fmla="*/ 413 h 413"/>
                  <a:gd name="T6" fmla="*/ 0 w 631"/>
                  <a:gd name="T7" fmla="*/ 21 h 413"/>
                  <a:gd name="T8" fmla="*/ 0 w 631"/>
                  <a:gd name="T9" fmla="*/ 21 h 413"/>
                </a:gdLst>
                <a:ahLst/>
                <a:cxnLst>
                  <a:cxn ang="0">
                    <a:pos x="T0" y="T1"/>
                  </a:cxn>
                  <a:cxn ang="0">
                    <a:pos x="T2" y="T3"/>
                  </a:cxn>
                  <a:cxn ang="0">
                    <a:pos x="T4" y="T5"/>
                  </a:cxn>
                  <a:cxn ang="0">
                    <a:pos x="T6" y="T7"/>
                  </a:cxn>
                  <a:cxn ang="0">
                    <a:pos x="T8" y="T9"/>
                  </a:cxn>
                </a:cxnLst>
                <a:rect l="0" t="0" r="r" b="b"/>
                <a:pathLst>
                  <a:path w="631" h="413">
                    <a:moveTo>
                      <a:pt x="0" y="21"/>
                    </a:moveTo>
                    <a:lnTo>
                      <a:pt x="329" y="0"/>
                    </a:lnTo>
                    <a:lnTo>
                      <a:pt x="631" y="413"/>
                    </a:lnTo>
                    <a:lnTo>
                      <a:pt x="0" y="21"/>
                    </a:lnTo>
                    <a:lnTo>
                      <a:pt x="0" y="21"/>
                    </a:lnTo>
                    <a:close/>
                  </a:path>
                </a:pathLst>
              </a:custGeom>
              <a:solidFill>
                <a:srgbClr val="7E765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57" name="Freeform 44"/>
              <p:cNvSpPr>
                <a:spLocks/>
              </p:cNvSpPr>
              <p:nvPr/>
            </p:nvSpPr>
            <p:spPr bwMode="auto">
              <a:xfrm>
                <a:off x="-4160838" y="1111251"/>
                <a:ext cx="550863" cy="484188"/>
              </a:xfrm>
              <a:custGeom>
                <a:avLst/>
                <a:gdLst>
                  <a:gd name="T0" fmla="*/ 0 w 347"/>
                  <a:gd name="T1" fmla="*/ 123 h 305"/>
                  <a:gd name="T2" fmla="*/ 142 w 347"/>
                  <a:gd name="T3" fmla="*/ 0 h 305"/>
                  <a:gd name="T4" fmla="*/ 347 w 347"/>
                  <a:gd name="T5" fmla="*/ 305 h 305"/>
                  <a:gd name="T6" fmla="*/ 0 w 347"/>
                  <a:gd name="T7" fmla="*/ 123 h 305"/>
                  <a:gd name="T8" fmla="*/ 0 w 347"/>
                  <a:gd name="T9" fmla="*/ 123 h 305"/>
                </a:gdLst>
                <a:ahLst/>
                <a:cxnLst>
                  <a:cxn ang="0">
                    <a:pos x="T0" y="T1"/>
                  </a:cxn>
                  <a:cxn ang="0">
                    <a:pos x="T2" y="T3"/>
                  </a:cxn>
                  <a:cxn ang="0">
                    <a:pos x="T4" y="T5"/>
                  </a:cxn>
                  <a:cxn ang="0">
                    <a:pos x="T6" y="T7"/>
                  </a:cxn>
                  <a:cxn ang="0">
                    <a:pos x="T8" y="T9"/>
                  </a:cxn>
                </a:cxnLst>
                <a:rect l="0" t="0" r="r" b="b"/>
                <a:pathLst>
                  <a:path w="347" h="305">
                    <a:moveTo>
                      <a:pt x="0" y="123"/>
                    </a:moveTo>
                    <a:lnTo>
                      <a:pt x="142" y="0"/>
                    </a:lnTo>
                    <a:lnTo>
                      <a:pt x="347" y="305"/>
                    </a:lnTo>
                    <a:lnTo>
                      <a:pt x="0" y="123"/>
                    </a:lnTo>
                    <a:lnTo>
                      <a:pt x="0" y="123"/>
                    </a:lnTo>
                    <a:close/>
                  </a:path>
                </a:pathLst>
              </a:custGeom>
              <a:solidFill>
                <a:srgbClr val="7064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58" name="Freeform 45"/>
              <p:cNvSpPr>
                <a:spLocks/>
              </p:cNvSpPr>
              <p:nvPr/>
            </p:nvSpPr>
            <p:spPr bwMode="auto">
              <a:xfrm>
                <a:off x="-3940176" y="1111251"/>
                <a:ext cx="1001713" cy="622300"/>
              </a:xfrm>
              <a:custGeom>
                <a:avLst/>
                <a:gdLst>
                  <a:gd name="T0" fmla="*/ 631 w 631"/>
                  <a:gd name="T1" fmla="*/ 392 h 392"/>
                  <a:gd name="T2" fmla="*/ 208 w 631"/>
                  <a:gd name="T3" fmla="*/ 303 h 392"/>
                  <a:gd name="T4" fmla="*/ 0 w 631"/>
                  <a:gd name="T5" fmla="*/ 0 h 392"/>
                  <a:gd name="T6" fmla="*/ 631 w 631"/>
                  <a:gd name="T7" fmla="*/ 392 h 392"/>
                  <a:gd name="T8" fmla="*/ 631 w 631"/>
                  <a:gd name="T9" fmla="*/ 392 h 392"/>
                </a:gdLst>
                <a:ahLst/>
                <a:cxnLst>
                  <a:cxn ang="0">
                    <a:pos x="T0" y="T1"/>
                  </a:cxn>
                  <a:cxn ang="0">
                    <a:pos x="T2" y="T3"/>
                  </a:cxn>
                  <a:cxn ang="0">
                    <a:pos x="T4" y="T5"/>
                  </a:cxn>
                  <a:cxn ang="0">
                    <a:pos x="T6" y="T7"/>
                  </a:cxn>
                  <a:cxn ang="0">
                    <a:pos x="T8" y="T9"/>
                  </a:cxn>
                </a:cxnLst>
                <a:rect l="0" t="0" r="r" b="b"/>
                <a:pathLst>
                  <a:path w="631" h="392">
                    <a:moveTo>
                      <a:pt x="631" y="392"/>
                    </a:moveTo>
                    <a:lnTo>
                      <a:pt x="208" y="303"/>
                    </a:lnTo>
                    <a:lnTo>
                      <a:pt x="0" y="0"/>
                    </a:lnTo>
                    <a:lnTo>
                      <a:pt x="631" y="392"/>
                    </a:lnTo>
                    <a:lnTo>
                      <a:pt x="631" y="392"/>
                    </a:lnTo>
                    <a:close/>
                  </a:path>
                </a:pathLst>
              </a:custGeom>
              <a:solidFill>
                <a:srgbClr val="A18F7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59" name="Freeform 46"/>
              <p:cNvSpPr>
                <a:spLocks/>
              </p:cNvSpPr>
              <p:nvPr/>
            </p:nvSpPr>
            <p:spPr bwMode="auto">
              <a:xfrm>
                <a:off x="-4116388" y="1839913"/>
                <a:ext cx="528638" cy="212725"/>
              </a:xfrm>
              <a:custGeom>
                <a:avLst/>
                <a:gdLst>
                  <a:gd name="T0" fmla="*/ 0 w 333"/>
                  <a:gd name="T1" fmla="*/ 134 h 134"/>
                  <a:gd name="T2" fmla="*/ 133 w 333"/>
                  <a:gd name="T3" fmla="*/ 0 h 134"/>
                  <a:gd name="T4" fmla="*/ 333 w 333"/>
                  <a:gd name="T5" fmla="*/ 122 h 134"/>
                  <a:gd name="T6" fmla="*/ 0 w 333"/>
                  <a:gd name="T7" fmla="*/ 134 h 134"/>
                  <a:gd name="T8" fmla="*/ 0 w 333"/>
                  <a:gd name="T9" fmla="*/ 134 h 134"/>
                </a:gdLst>
                <a:ahLst/>
                <a:cxnLst>
                  <a:cxn ang="0">
                    <a:pos x="T0" y="T1"/>
                  </a:cxn>
                  <a:cxn ang="0">
                    <a:pos x="T2" y="T3"/>
                  </a:cxn>
                  <a:cxn ang="0">
                    <a:pos x="T4" y="T5"/>
                  </a:cxn>
                  <a:cxn ang="0">
                    <a:pos x="T6" y="T7"/>
                  </a:cxn>
                  <a:cxn ang="0">
                    <a:pos x="T8" y="T9"/>
                  </a:cxn>
                </a:cxnLst>
                <a:rect l="0" t="0" r="r" b="b"/>
                <a:pathLst>
                  <a:path w="333" h="134">
                    <a:moveTo>
                      <a:pt x="0" y="134"/>
                    </a:moveTo>
                    <a:lnTo>
                      <a:pt x="133" y="0"/>
                    </a:lnTo>
                    <a:lnTo>
                      <a:pt x="333" y="122"/>
                    </a:lnTo>
                    <a:lnTo>
                      <a:pt x="0" y="134"/>
                    </a:lnTo>
                    <a:lnTo>
                      <a:pt x="0" y="134"/>
                    </a:lnTo>
                    <a:close/>
                  </a:path>
                </a:pathLst>
              </a:custGeom>
              <a:solidFill>
                <a:srgbClr val="C5C0A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60" name="Freeform 47"/>
              <p:cNvSpPr>
                <a:spLocks/>
              </p:cNvSpPr>
              <p:nvPr/>
            </p:nvSpPr>
            <p:spPr bwMode="auto">
              <a:xfrm>
                <a:off x="-4303713" y="1793876"/>
                <a:ext cx="401638" cy="258763"/>
              </a:xfrm>
              <a:custGeom>
                <a:avLst/>
                <a:gdLst>
                  <a:gd name="T0" fmla="*/ 0 w 253"/>
                  <a:gd name="T1" fmla="*/ 0 h 163"/>
                  <a:gd name="T2" fmla="*/ 253 w 253"/>
                  <a:gd name="T3" fmla="*/ 24 h 163"/>
                  <a:gd name="T4" fmla="*/ 118 w 253"/>
                  <a:gd name="T5" fmla="*/ 163 h 163"/>
                  <a:gd name="T6" fmla="*/ 0 w 253"/>
                  <a:gd name="T7" fmla="*/ 0 h 163"/>
                  <a:gd name="T8" fmla="*/ 0 w 253"/>
                  <a:gd name="T9" fmla="*/ 0 h 163"/>
                </a:gdLst>
                <a:ahLst/>
                <a:cxnLst>
                  <a:cxn ang="0">
                    <a:pos x="T0" y="T1"/>
                  </a:cxn>
                  <a:cxn ang="0">
                    <a:pos x="T2" y="T3"/>
                  </a:cxn>
                  <a:cxn ang="0">
                    <a:pos x="T4" y="T5"/>
                  </a:cxn>
                  <a:cxn ang="0">
                    <a:pos x="T6" y="T7"/>
                  </a:cxn>
                  <a:cxn ang="0">
                    <a:pos x="T8" y="T9"/>
                  </a:cxn>
                </a:cxnLst>
                <a:rect l="0" t="0" r="r" b="b"/>
                <a:pathLst>
                  <a:path w="253" h="163">
                    <a:moveTo>
                      <a:pt x="0" y="0"/>
                    </a:moveTo>
                    <a:lnTo>
                      <a:pt x="253" y="24"/>
                    </a:lnTo>
                    <a:lnTo>
                      <a:pt x="118" y="163"/>
                    </a:lnTo>
                    <a:lnTo>
                      <a:pt x="0" y="0"/>
                    </a:lnTo>
                    <a:lnTo>
                      <a:pt x="0" y="0"/>
                    </a:lnTo>
                    <a:close/>
                  </a:path>
                </a:pathLst>
              </a:custGeom>
              <a:solidFill>
                <a:srgbClr val="847B6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61" name="Freeform 48"/>
              <p:cNvSpPr>
                <a:spLocks/>
              </p:cNvSpPr>
              <p:nvPr/>
            </p:nvSpPr>
            <p:spPr bwMode="auto">
              <a:xfrm>
                <a:off x="-3808413" y="1595438"/>
                <a:ext cx="198438" cy="187325"/>
              </a:xfrm>
              <a:custGeom>
                <a:avLst/>
                <a:gdLst>
                  <a:gd name="T0" fmla="*/ 0 w 125"/>
                  <a:gd name="T1" fmla="*/ 59 h 118"/>
                  <a:gd name="T2" fmla="*/ 19 w 125"/>
                  <a:gd name="T3" fmla="*/ 118 h 118"/>
                  <a:gd name="T4" fmla="*/ 95 w 125"/>
                  <a:gd name="T5" fmla="*/ 87 h 118"/>
                  <a:gd name="T6" fmla="*/ 125 w 125"/>
                  <a:gd name="T7" fmla="*/ 0 h 118"/>
                  <a:gd name="T8" fmla="*/ 0 w 125"/>
                  <a:gd name="T9" fmla="*/ 59 h 118"/>
                  <a:gd name="T10" fmla="*/ 0 w 125"/>
                  <a:gd name="T11" fmla="*/ 59 h 118"/>
                </a:gdLst>
                <a:ahLst/>
                <a:cxnLst>
                  <a:cxn ang="0">
                    <a:pos x="T0" y="T1"/>
                  </a:cxn>
                  <a:cxn ang="0">
                    <a:pos x="T2" y="T3"/>
                  </a:cxn>
                  <a:cxn ang="0">
                    <a:pos x="T4" y="T5"/>
                  </a:cxn>
                  <a:cxn ang="0">
                    <a:pos x="T6" y="T7"/>
                  </a:cxn>
                  <a:cxn ang="0">
                    <a:pos x="T8" y="T9"/>
                  </a:cxn>
                  <a:cxn ang="0">
                    <a:pos x="T10" y="T11"/>
                  </a:cxn>
                </a:cxnLst>
                <a:rect l="0" t="0" r="r" b="b"/>
                <a:pathLst>
                  <a:path w="125" h="118">
                    <a:moveTo>
                      <a:pt x="0" y="59"/>
                    </a:moveTo>
                    <a:lnTo>
                      <a:pt x="19" y="118"/>
                    </a:lnTo>
                    <a:lnTo>
                      <a:pt x="95" y="87"/>
                    </a:lnTo>
                    <a:lnTo>
                      <a:pt x="125" y="0"/>
                    </a:lnTo>
                    <a:lnTo>
                      <a:pt x="0" y="59"/>
                    </a:lnTo>
                    <a:lnTo>
                      <a:pt x="0" y="59"/>
                    </a:lnTo>
                    <a:close/>
                  </a:path>
                </a:pathLst>
              </a:custGeom>
              <a:solidFill>
                <a:srgbClr val="7064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62" name="Freeform 49"/>
              <p:cNvSpPr>
                <a:spLocks/>
              </p:cNvSpPr>
              <p:nvPr/>
            </p:nvSpPr>
            <p:spPr bwMode="auto">
              <a:xfrm>
                <a:off x="-3725863" y="1595438"/>
                <a:ext cx="396875" cy="539750"/>
              </a:xfrm>
              <a:custGeom>
                <a:avLst/>
                <a:gdLst>
                  <a:gd name="T0" fmla="*/ 250 w 250"/>
                  <a:gd name="T1" fmla="*/ 272 h 340"/>
                  <a:gd name="T2" fmla="*/ 220 w 250"/>
                  <a:gd name="T3" fmla="*/ 340 h 340"/>
                  <a:gd name="T4" fmla="*/ 0 w 250"/>
                  <a:gd name="T5" fmla="*/ 106 h 340"/>
                  <a:gd name="T6" fmla="*/ 71 w 250"/>
                  <a:gd name="T7" fmla="*/ 0 h 340"/>
                  <a:gd name="T8" fmla="*/ 250 w 250"/>
                  <a:gd name="T9" fmla="*/ 272 h 340"/>
                  <a:gd name="T10" fmla="*/ 250 w 250"/>
                  <a:gd name="T11" fmla="*/ 272 h 340"/>
                </a:gdLst>
                <a:ahLst/>
                <a:cxnLst>
                  <a:cxn ang="0">
                    <a:pos x="T0" y="T1"/>
                  </a:cxn>
                  <a:cxn ang="0">
                    <a:pos x="T2" y="T3"/>
                  </a:cxn>
                  <a:cxn ang="0">
                    <a:pos x="T4" y="T5"/>
                  </a:cxn>
                  <a:cxn ang="0">
                    <a:pos x="T6" y="T7"/>
                  </a:cxn>
                  <a:cxn ang="0">
                    <a:pos x="T8" y="T9"/>
                  </a:cxn>
                  <a:cxn ang="0">
                    <a:pos x="T10" y="T11"/>
                  </a:cxn>
                </a:cxnLst>
                <a:rect l="0" t="0" r="r" b="b"/>
                <a:pathLst>
                  <a:path w="250" h="340">
                    <a:moveTo>
                      <a:pt x="250" y="272"/>
                    </a:moveTo>
                    <a:lnTo>
                      <a:pt x="220" y="340"/>
                    </a:lnTo>
                    <a:lnTo>
                      <a:pt x="0" y="106"/>
                    </a:lnTo>
                    <a:lnTo>
                      <a:pt x="71" y="0"/>
                    </a:lnTo>
                    <a:lnTo>
                      <a:pt x="250" y="272"/>
                    </a:lnTo>
                    <a:lnTo>
                      <a:pt x="250" y="272"/>
                    </a:lnTo>
                    <a:close/>
                  </a:path>
                </a:pathLst>
              </a:custGeom>
              <a:solidFill>
                <a:srgbClr val="897A6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63" name="Freeform 50"/>
              <p:cNvSpPr>
                <a:spLocks/>
              </p:cNvSpPr>
              <p:nvPr/>
            </p:nvSpPr>
            <p:spPr bwMode="auto">
              <a:xfrm>
                <a:off x="-4176713" y="1314451"/>
                <a:ext cx="379413" cy="525463"/>
              </a:xfrm>
              <a:custGeom>
                <a:avLst/>
                <a:gdLst>
                  <a:gd name="T0" fmla="*/ 0 w 239"/>
                  <a:gd name="T1" fmla="*/ 205 h 331"/>
                  <a:gd name="T2" fmla="*/ 12 w 239"/>
                  <a:gd name="T3" fmla="*/ 0 h 331"/>
                  <a:gd name="T4" fmla="*/ 239 w 239"/>
                  <a:gd name="T5" fmla="*/ 238 h 331"/>
                  <a:gd name="T6" fmla="*/ 171 w 239"/>
                  <a:gd name="T7" fmla="*/ 331 h 331"/>
                  <a:gd name="T8" fmla="*/ 0 w 239"/>
                  <a:gd name="T9" fmla="*/ 205 h 331"/>
                  <a:gd name="T10" fmla="*/ 0 w 239"/>
                  <a:gd name="T11" fmla="*/ 205 h 331"/>
                </a:gdLst>
                <a:ahLst/>
                <a:cxnLst>
                  <a:cxn ang="0">
                    <a:pos x="T0" y="T1"/>
                  </a:cxn>
                  <a:cxn ang="0">
                    <a:pos x="T2" y="T3"/>
                  </a:cxn>
                  <a:cxn ang="0">
                    <a:pos x="T4" y="T5"/>
                  </a:cxn>
                  <a:cxn ang="0">
                    <a:pos x="T6" y="T7"/>
                  </a:cxn>
                  <a:cxn ang="0">
                    <a:pos x="T8" y="T9"/>
                  </a:cxn>
                  <a:cxn ang="0">
                    <a:pos x="T10" y="T11"/>
                  </a:cxn>
                </a:cxnLst>
                <a:rect l="0" t="0" r="r" b="b"/>
                <a:pathLst>
                  <a:path w="239" h="331">
                    <a:moveTo>
                      <a:pt x="0" y="205"/>
                    </a:moveTo>
                    <a:lnTo>
                      <a:pt x="12" y="0"/>
                    </a:lnTo>
                    <a:lnTo>
                      <a:pt x="239" y="238"/>
                    </a:lnTo>
                    <a:lnTo>
                      <a:pt x="171" y="331"/>
                    </a:lnTo>
                    <a:lnTo>
                      <a:pt x="0" y="205"/>
                    </a:lnTo>
                    <a:lnTo>
                      <a:pt x="0" y="205"/>
                    </a:lnTo>
                    <a:close/>
                  </a:path>
                </a:pathLst>
              </a:custGeom>
              <a:solidFill>
                <a:srgbClr val="BDB4A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64" name="Freeform 51"/>
              <p:cNvSpPr>
                <a:spLocks/>
              </p:cNvSpPr>
              <p:nvPr/>
            </p:nvSpPr>
            <p:spPr bwMode="auto">
              <a:xfrm>
                <a:off x="-3916363" y="1689101"/>
                <a:ext cx="273050" cy="150813"/>
              </a:xfrm>
              <a:custGeom>
                <a:avLst/>
                <a:gdLst>
                  <a:gd name="T0" fmla="*/ 172 w 172"/>
                  <a:gd name="T1" fmla="*/ 95 h 95"/>
                  <a:gd name="T2" fmla="*/ 68 w 172"/>
                  <a:gd name="T3" fmla="*/ 0 h 95"/>
                  <a:gd name="T4" fmla="*/ 0 w 172"/>
                  <a:gd name="T5" fmla="*/ 95 h 95"/>
                  <a:gd name="T6" fmla="*/ 172 w 172"/>
                  <a:gd name="T7" fmla="*/ 95 h 95"/>
                  <a:gd name="T8" fmla="*/ 172 w 172"/>
                  <a:gd name="T9" fmla="*/ 95 h 95"/>
                </a:gdLst>
                <a:ahLst/>
                <a:cxnLst>
                  <a:cxn ang="0">
                    <a:pos x="T0" y="T1"/>
                  </a:cxn>
                  <a:cxn ang="0">
                    <a:pos x="T2" y="T3"/>
                  </a:cxn>
                  <a:cxn ang="0">
                    <a:pos x="T4" y="T5"/>
                  </a:cxn>
                  <a:cxn ang="0">
                    <a:pos x="T6" y="T7"/>
                  </a:cxn>
                  <a:cxn ang="0">
                    <a:pos x="T8" y="T9"/>
                  </a:cxn>
                </a:cxnLst>
                <a:rect l="0" t="0" r="r" b="b"/>
                <a:pathLst>
                  <a:path w="172" h="95">
                    <a:moveTo>
                      <a:pt x="172" y="95"/>
                    </a:moveTo>
                    <a:lnTo>
                      <a:pt x="68" y="0"/>
                    </a:lnTo>
                    <a:lnTo>
                      <a:pt x="0" y="95"/>
                    </a:lnTo>
                    <a:lnTo>
                      <a:pt x="172" y="95"/>
                    </a:lnTo>
                    <a:lnTo>
                      <a:pt x="172" y="95"/>
                    </a:lnTo>
                    <a:close/>
                  </a:path>
                </a:pathLst>
              </a:custGeom>
              <a:solidFill>
                <a:srgbClr val="BDB4A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65" name="Freeform 52"/>
              <p:cNvSpPr>
                <a:spLocks/>
              </p:cNvSpPr>
              <p:nvPr/>
            </p:nvSpPr>
            <p:spPr bwMode="auto">
              <a:xfrm>
                <a:off x="-4176713" y="1628776"/>
                <a:ext cx="274638" cy="211138"/>
              </a:xfrm>
              <a:custGeom>
                <a:avLst/>
                <a:gdLst>
                  <a:gd name="T0" fmla="*/ 0 w 173"/>
                  <a:gd name="T1" fmla="*/ 0 h 133"/>
                  <a:gd name="T2" fmla="*/ 0 w 173"/>
                  <a:gd name="T3" fmla="*/ 88 h 133"/>
                  <a:gd name="T4" fmla="*/ 173 w 173"/>
                  <a:gd name="T5" fmla="*/ 133 h 133"/>
                  <a:gd name="T6" fmla="*/ 0 w 173"/>
                  <a:gd name="T7" fmla="*/ 0 h 133"/>
                  <a:gd name="T8" fmla="*/ 0 w 173"/>
                  <a:gd name="T9" fmla="*/ 0 h 133"/>
                </a:gdLst>
                <a:ahLst/>
                <a:cxnLst>
                  <a:cxn ang="0">
                    <a:pos x="T0" y="T1"/>
                  </a:cxn>
                  <a:cxn ang="0">
                    <a:pos x="T2" y="T3"/>
                  </a:cxn>
                  <a:cxn ang="0">
                    <a:pos x="T4" y="T5"/>
                  </a:cxn>
                  <a:cxn ang="0">
                    <a:pos x="T6" y="T7"/>
                  </a:cxn>
                  <a:cxn ang="0">
                    <a:pos x="T8" y="T9"/>
                  </a:cxn>
                </a:cxnLst>
                <a:rect l="0" t="0" r="r" b="b"/>
                <a:pathLst>
                  <a:path w="173" h="133">
                    <a:moveTo>
                      <a:pt x="0" y="0"/>
                    </a:moveTo>
                    <a:lnTo>
                      <a:pt x="0" y="88"/>
                    </a:lnTo>
                    <a:lnTo>
                      <a:pt x="173" y="133"/>
                    </a:lnTo>
                    <a:lnTo>
                      <a:pt x="0" y="0"/>
                    </a:lnTo>
                    <a:lnTo>
                      <a:pt x="0" y="0"/>
                    </a:lnTo>
                    <a:close/>
                  </a:path>
                </a:pathLst>
              </a:custGeom>
              <a:solidFill>
                <a:srgbClr val="7064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66" name="Freeform 53"/>
              <p:cNvSpPr>
                <a:spLocks/>
              </p:cNvSpPr>
              <p:nvPr/>
            </p:nvSpPr>
            <p:spPr bwMode="auto">
              <a:xfrm>
                <a:off x="-4397376" y="950913"/>
                <a:ext cx="468313" cy="160338"/>
              </a:xfrm>
              <a:custGeom>
                <a:avLst/>
                <a:gdLst>
                  <a:gd name="T0" fmla="*/ 92 w 295"/>
                  <a:gd name="T1" fmla="*/ 0 h 101"/>
                  <a:gd name="T2" fmla="*/ 0 w 295"/>
                  <a:gd name="T3" fmla="*/ 66 h 101"/>
                  <a:gd name="T4" fmla="*/ 295 w 295"/>
                  <a:gd name="T5" fmla="*/ 101 h 101"/>
                  <a:gd name="T6" fmla="*/ 92 w 295"/>
                  <a:gd name="T7" fmla="*/ 0 h 101"/>
                  <a:gd name="T8" fmla="*/ 92 w 295"/>
                  <a:gd name="T9" fmla="*/ 0 h 101"/>
                </a:gdLst>
                <a:ahLst/>
                <a:cxnLst>
                  <a:cxn ang="0">
                    <a:pos x="T0" y="T1"/>
                  </a:cxn>
                  <a:cxn ang="0">
                    <a:pos x="T2" y="T3"/>
                  </a:cxn>
                  <a:cxn ang="0">
                    <a:pos x="T4" y="T5"/>
                  </a:cxn>
                  <a:cxn ang="0">
                    <a:pos x="T6" y="T7"/>
                  </a:cxn>
                  <a:cxn ang="0">
                    <a:pos x="T8" y="T9"/>
                  </a:cxn>
                </a:cxnLst>
                <a:rect l="0" t="0" r="r" b="b"/>
                <a:pathLst>
                  <a:path w="295" h="101">
                    <a:moveTo>
                      <a:pt x="92" y="0"/>
                    </a:moveTo>
                    <a:lnTo>
                      <a:pt x="0" y="66"/>
                    </a:lnTo>
                    <a:lnTo>
                      <a:pt x="295" y="101"/>
                    </a:lnTo>
                    <a:lnTo>
                      <a:pt x="92" y="0"/>
                    </a:lnTo>
                    <a:lnTo>
                      <a:pt x="92" y="0"/>
                    </a:lnTo>
                    <a:close/>
                  </a:path>
                </a:pathLst>
              </a:custGeom>
              <a:solidFill>
                <a:srgbClr val="FEF4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67" name="Freeform 54"/>
              <p:cNvSpPr>
                <a:spLocks/>
              </p:cNvSpPr>
              <p:nvPr/>
            </p:nvSpPr>
            <p:spPr bwMode="auto">
              <a:xfrm>
                <a:off x="-4633913" y="1055688"/>
                <a:ext cx="704850" cy="242888"/>
              </a:xfrm>
              <a:custGeom>
                <a:avLst/>
                <a:gdLst>
                  <a:gd name="T0" fmla="*/ 0 w 444"/>
                  <a:gd name="T1" fmla="*/ 66 h 153"/>
                  <a:gd name="T2" fmla="*/ 151 w 444"/>
                  <a:gd name="T3" fmla="*/ 0 h 153"/>
                  <a:gd name="T4" fmla="*/ 444 w 444"/>
                  <a:gd name="T5" fmla="*/ 35 h 153"/>
                  <a:gd name="T6" fmla="*/ 303 w 444"/>
                  <a:gd name="T7" fmla="*/ 153 h 153"/>
                  <a:gd name="T8" fmla="*/ 0 w 444"/>
                  <a:gd name="T9" fmla="*/ 66 h 153"/>
                  <a:gd name="T10" fmla="*/ 0 w 444"/>
                  <a:gd name="T11" fmla="*/ 66 h 153"/>
                </a:gdLst>
                <a:ahLst/>
                <a:cxnLst>
                  <a:cxn ang="0">
                    <a:pos x="T0" y="T1"/>
                  </a:cxn>
                  <a:cxn ang="0">
                    <a:pos x="T2" y="T3"/>
                  </a:cxn>
                  <a:cxn ang="0">
                    <a:pos x="T4" y="T5"/>
                  </a:cxn>
                  <a:cxn ang="0">
                    <a:pos x="T6" y="T7"/>
                  </a:cxn>
                  <a:cxn ang="0">
                    <a:pos x="T8" y="T9"/>
                  </a:cxn>
                  <a:cxn ang="0">
                    <a:pos x="T10" y="T11"/>
                  </a:cxn>
                </a:cxnLst>
                <a:rect l="0" t="0" r="r" b="b"/>
                <a:pathLst>
                  <a:path w="444" h="153">
                    <a:moveTo>
                      <a:pt x="0" y="66"/>
                    </a:moveTo>
                    <a:lnTo>
                      <a:pt x="151" y="0"/>
                    </a:lnTo>
                    <a:lnTo>
                      <a:pt x="444" y="35"/>
                    </a:lnTo>
                    <a:lnTo>
                      <a:pt x="303" y="153"/>
                    </a:lnTo>
                    <a:lnTo>
                      <a:pt x="0" y="66"/>
                    </a:lnTo>
                    <a:lnTo>
                      <a:pt x="0" y="66"/>
                    </a:lnTo>
                    <a:close/>
                  </a:path>
                </a:pathLst>
              </a:custGeom>
              <a:solidFill>
                <a:srgbClr val="A18F7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68" name="Freeform 55"/>
              <p:cNvSpPr>
                <a:spLocks/>
              </p:cNvSpPr>
              <p:nvPr/>
            </p:nvSpPr>
            <p:spPr bwMode="auto">
              <a:xfrm>
                <a:off x="-4633913" y="1160463"/>
                <a:ext cx="495300" cy="550863"/>
              </a:xfrm>
              <a:custGeom>
                <a:avLst/>
                <a:gdLst>
                  <a:gd name="T0" fmla="*/ 140 w 312"/>
                  <a:gd name="T1" fmla="*/ 269 h 347"/>
                  <a:gd name="T2" fmla="*/ 211 w 312"/>
                  <a:gd name="T3" fmla="*/ 347 h 347"/>
                  <a:gd name="T4" fmla="*/ 274 w 312"/>
                  <a:gd name="T5" fmla="*/ 319 h 347"/>
                  <a:gd name="T6" fmla="*/ 232 w 312"/>
                  <a:gd name="T7" fmla="*/ 288 h 347"/>
                  <a:gd name="T8" fmla="*/ 300 w 312"/>
                  <a:gd name="T9" fmla="*/ 302 h 347"/>
                  <a:gd name="T10" fmla="*/ 312 w 312"/>
                  <a:gd name="T11" fmla="*/ 92 h 347"/>
                  <a:gd name="T12" fmla="*/ 0 w 312"/>
                  <a:gd name="T13" fmla="*/ 0 h 347"/>
                  <a:gd name="T14" fmla="*/ 140 w 312"/>
                  <a:gd name="T15" fmla="*/ 269 h 347"/>
                  <a:gd name="T16" fmla="*/ 140 w 312"/>
                  <a:gd name="T17" fmla="*/ 26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2" h="347">
                    <a:moveTo>
                      <a:pt x="140" y="269"/>
                    </a:moveTo>
                    <a:lnTo>
                      <a:pt x="211" y="347"/>
                    </a:lnTo>
                    <a:lnTo>
                      <a:pt x="274" y="319"/>
                    </a:lnTo>
                    <a:lnTo>
                      <a:pt x="232" y="288"/>
                    </a:lnTo>
                    <a:lnTo>
                      <a:pt x="300" y="302"/>
                    </a:lnTo>
                    <a:lnTo>
                      <a:pt x="312" y="92"/>
                    </a:lnTo>
                    <a:lnTo>
                      <a:pt x="0" y="0"/>
                    </a:lnTo>
                    <a:lnTo>
                      <a:pt x="140" y="269"/>
                    </a:lnTo>
                    <a:lnTo>
                      <a:pt x="140" y="269"/>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69" name="Freeform 56"/>
              <p:cNvSpPr>
                <a:spLocks/>
              </p:cNvSpPr>
              <p:nvPr/>
            </p:nvSpPr>
            <p:spPr bwMode="auto">
              <a:xfrm>
                <a:off x="-4562476" y="2052638"/>
                <a:ext cx="446088" cy="127000"/>
              </a:xfrm>
              <a:custGeom>
                <a:avLst/>
                <a:gdLst>
                  <a:gd name="T0" fmla="*/ 0 w 281"/>
                  <a:gd name="T1" fmla="*/ 38 h 80"/>
                  <a:gd name="T2" fmla="*/ 0 w 281"/>
                  <a:gd name="T3" fmla="*/ 80 h 80"/>
                  <a:gd name="T4" fmla="*/ 274 w 281"/>
                  <a:gd name="T5" fmla="*/ 71 h 80"/>
                  <a:gd name="T6" fmla="*/ 281 w 281"/>
                  <a:gd name="T7" fmla="*/ 0 h 80"/>
                  <a:gd name="T8" fmla="*/ 0 w 281"/>
                  <a:gd name="T9" fmla="*/ 38 h 80"/>
                  <a:gd name="T10" fmla="*/ 0 w 281"/>
                  <a:gd name="T11" fmla="*/ 38 h 80"/>
                </a:gdLst>
                <a:ahLst/>
                <a:cxnLst>
                  <a:cxn ang="0">
                    <a:pos x="T0" y="T1"/>
                  </a:cxn>
                  <a:cxn ang="0">
                    <a:pos x="T2" y="T3"/>
                  </a:cxn>
                  <a:cxn ang="0">
                    <a:pos x="T4" y="T5"/>
                  </a:cxn>
                  <a:cxn ang="0">
                    <a:pos x="T6" y="T7"/>
                  </a:cxn>
                  <a:cxn ang="0">
                    <a:pos x="T8" y="T9"/>
                  </a:cxn>
                  <a:cxn ang="0">
                    <a:pos x="T10" y="T11"/>
                  </a:cxn>
                </a:cxnLst>
                <a:rect l="0" t="0" r="r" b="b"/>
                <a:pathLst>
                  <a:path w="281" h="80">
                    <a:moveTo>
                      <a:pt x="0" y="38"/>
                    </a:moveTo>
                    <a:lnTo>
                      <a:pt x="0" y="80"/>
                    </a:lnTo>
                    <a:lnTo>
                      <a:pt x="274" y="71"/>
                    </a:lnTo>
                    <a:lnTo>
                      <a:pt x="281" y="0"/>
                    </a:lnTo>
                    <a:lnTo>
                      <a:pt x="0" y="38"/>
                    </a:lnTo>
                    <a:lnTo>
                      <a:pt x="0" y="38"/>
                    </a:lnTo>
                    <a:close/>
                  </a:path>
                </a:pathLst>
              </a:custGeom>
              <a:solidFill>
                <a:srgbClr val="90857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70" name="Freeform 57"/>
              <p:cNvSpPr>
                <a:spLocks/>
              </p:cNvSpPr>
              <p:nvPr/>
            </p:nvSpPr>
            <p:spPr bwMode="auto">
              <a:xfrm>
                <a:off x="-4810126" y="1839913"/>
                <a:ext cx="187325" cy="119063"/>
              </a:xfrm>
              <a:custGeom>
                <a:avLst/>
                <a:gdLst>
                  <a:gd name="T0" fmla="*/ 118 w 118"/>
                  <a:gd name="T1" fmla="*/ 0 h 75"/>
                  <a:gd name="T2" fmla="*/ 118 w 118"/>
                  <a:gd name="T3" fmla="*/ 70 h 75"/>
                  <a:gd name="T4" fmla="*/ 24 w 118"/>
                  <a:gd name="T5" fmla="*/ 75 h 75"/>
                  <a:gd name="T6" fmla="*/ 0 w 118"/>
                  <a:gd name="T7" fmla="*/ 18 h 75"/>
                  <a:gd name="T8" fmla="*/ 118 w 118"/>
                  <a:gd name="T9" fmla="*/ 0 h 75"/>
                  <a:gd name="T10" fmla="*/ 118 w 118"/>
                  <a:gd name="T11" fmla="*/ 0 h 75"/>
                </a:gdLst>
                <a:ahLst/>
                <a:cxnLst>
                  <a:cxn ang="0">
                    <a:pos x="T0" y="T1"/>
                  </a:cxn>
                  <a:cxn ang="0">
                    <a:pos x="T2" y="T3"/>
                  </a:cxn>
                  <a:cxn ang="0">
                    <a:pos x="T4" y="T5"/>
                  </a:cxn>
                  <a:cxn ang="0">
                    <a:pos x="T6" y="T7"/>
                  </a:cxn>
                  <a:cxn ang="0">
                    <a:pos x="T8" y="T9"/>
                  </a:cxn>
                  <a:cxn ang="0">
                    <a:pos x="T10" y="T11"/>
                  </a:cxn>
                </a:cxnLst>
                <a:rect l="0" t="0" r="r" b="b"/>
                <a:pathLst>
                  <a:path w="118" h="75">
                    <a:moveTo>
                      <a:pt x="118" y="0"/>
                    </a:moveTo>
                    <a:lnTo>
                      <a:pt x="118" y="70"/>
                    </a:lnTo>
                    <a:lnTo>
                      <a:pt x="24" y="75"/>
                    </a:lnTo>
                    <a:lnTo>
                      <a:pt x="0" y="18"/>
                    </a:lnTo>
                    <a:lnTo>
                      <a:pt x="118" y="0"/>
                    </a:lnTo>
                    <a:lnTo>
                      <a:pt x="118" y="0"/>
                    </a:lnTo>
                    <a:close/>
                  </a:path>
                </a:pathLst>
              </a:custGeom>
              <a:solidFill>
                <a:srgbClr val="968E7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71" name="Freeform 58"/>
              <p:cNvSpPr>
                <a:spLocks/>
              </p:cNvSpPr>
              <p:nvPr/>
            </p:nvSpPr>
            <p:spPr bwMode="auto">
              <a:xfrm>
                <a:off x="-4832351" y="2063751"/>
                <a:ext cx="115888" cy="82550"/>
              </a:xfrm>
              <a:custGeom>
                <a:avLst/>
                <a:gdLst>
                  <a:gd name="T0" fmla="*/ 71 w 73"/>
                  <a:gd name="T1" fmla="*/ 0 h 52"/>
                  <a:gd name="T2" fmla="*/ 73 w 73"/>
                  <a:gd name="T3" fmla="*/ 52 h 52"/>
                  <a:gd name="T4" fmla="*/ 0 w 73"/>
                  <a:gd name="T5" fmla="*/ 52 h 52"/>
                  <a:gd name="T6" fmla="*/ 10 w 73"/>
                  <a:gd name="T7" fmla="*/ 0 h 52"/>
                  <a:gd name="T8" fmla="*/ 71 w 73"/>
                  <a:gd name="T9" fmla="*/ 0 h 52"/>
                  <a:gd name="T10" fmla="*/ 71 w 73"/>
                  <a:gd name="T11" fmla="*/ 0 h 52"/>
                </a:gdLst>
                <a:ahLst/>
                <a:cxnLst>
                  <a:cxn ang="0">
                    <a:pos x="T0" y="T1"/>
                  </a:cxn>
                  <a:cxn ang="0">
                    <a:pos x="T2" y="T3"/>
                  </a:cxn>
                  <a:cxn ang="0">
                    <a:pos x="T4" y="T5"/>
                  </a:cxn>
                  <a:cxn ang="0">
                    <a:pos x="T6" y="T7"/>
                  </a:cxn>
                  <a:cxn ang="0">
                    <a:pos x="T8" y="T9"/>
                  </a:cxn>
                  <a:cxn ang="0">
                    <a:pos x="T10" y="T11"/>
                  </a:cxn>
                </a:cxnLst>
                <a:rect l="0" t="0" r="r" b="b"/>
                <a:pathLst>
                  <a:path w="73" h="52">
                    <a:moveTo>
                      <a:pt x="71" y="0"/>
                    </a:moveTo>
                    <a:lnTo>
                      <a:pt x="73" y="52"/>
                    </a:lnTo>
                    <a:lnTo>
                      <a:pt x="0" y="52"/>
                    </a:lnTo>
                    <a:lnTo>
                      <a:pt x="10" y="0"/>
                    </a:lnTo>
                    <a:lnTo>
                      <a:pt x="71" y="0"/>
                    </a:lnTo>
                    <a:lnTo>
                      <a:pt x="71" y="0"/>
                    </a:lnTo>
                    <a:close/>
                  </a:path>
                </a:pathLst>
              </a:custGeom>
              <a:solidFill>
                <a:srgbClr val="7064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72" name="Freeform 59"/>
              <p:cNvSpPr>
                <a:spLocks/>
              </p:cNvSpPr>
              <p:nvPr/>
            </p:nvSpPr>
            <p:spPr bwMode="auto">
              <a:xfrm>
                <a:off x="-5008563" y="1887538"/>
                <a:ext cx="22225" cy="60325"/>
              </a:xfrm>
              <a:custGeom>
                <a:avLst/>
                <a:gdLst>
                  <a:gd name="T0" fmla="*/ 14 w 14"/>
                  <a:gd name="T1" fmla="*/ 0 h 38"/>
                  <a:gd name="T2" fmla="*/ 14 w 14"/>
                  <a:gd name="T3" fmla="*/ 36 h 38"/>
                  <a:gd name="T4" fmla="*/ 2 w 14"/>
                  <a:gd name="T5" fmla="*/ 38 h 38"/>
                  <a:gd name="T6" fmla="*/ 0 w 14"/>
                  <a:gd name="T7" fmla="*/ 7 h 38"/>
                  <a:gd name="T8" fmla="*/ 14 w 14"/>
                  <a:gd name="T9" fmla="*/ 0 h 38"/>
                  <a:gd name="T10" fmla="*/ 14 w 14"/>
                  <a:gd name="T11" fmla="*/ 0 h 38"/>
                </a:gdLst>
                <a:ahLst/>
                <a:cxnLst>
                  <a:cxn ang="0">
                    <a:pos x="T0" y="T1"/>
                  </a:cxn>
                  <a:cxn ang="0">
                    <a:pos x="T2" y="T3"/>
                  </a:cxn>
                  <a:cxn ang="0">
                    <a:pos x="T4" y="T5"/>
                  </a:cxn>
                  <a:cxn ang="0">
                    <a:pos x="T6" y="T7"/>
                  </a:cxn>
                  <a:cxn ang="0">
                    <a:pos x="T8" y="T9"/>
                  </a:cxn>
                  <a:cxn ang="0">
                    <a:pos x="T10" y="T11"/>
                  </a:cxn>
                </a:cxnLst>
                <a:rect l="0" t="0" r="r" b="b"/>
                <a:pathLst>
                  <a:path w="14" h="38">
                    <a:moveTo>
                      <a:pt x="14" y="0"/>
                    </a:moveTo>
                    <a:lnTo>
                      <a:pt x="14" y="36"/>
                    </a:lnTo>
                    <a:lnTo>
                      <a:pt x="2" y="38"/>
                    </a:lnTo>
                    <a:lnTo>
                      <a:pt x="0" y="7"/>
                    </a:lnTo>
                    <a:lnTo>
                      <a:pt x="14" y="0"/>
                    </a:lnTo>
                    <a:lnTo>
                      <a:pt x="14" y="0"/>
                    </a:lnTo>
                    <a:close/>
                  </a:path>
                </a:pathLst>
              </a:custGeom>
              <a:solidFill>
                <a:srgbClr val="47677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73" name="Freeform 60"/>
              <p:cNvSpPr>
                <a:spLocks/>
              </p:cNvSpPr>
              <p:nvPr/>
            </p:nvSpPr>
            <p:spPr bwMode="auto">
              <a:xfrm>
                <a:off x="-5102226" y="1920876"/>
                <a:ext cx="55563" cy="95250"/>
              </a:xfrm>
              <a:custGeom>
                <a:avLst/>
                <a:gdLst>
                  <a:gd name="T0" fmla="*/ 31 w 35"/>
                  <a:gd name="T1" fmla="*/ 0 h 60"/>
                  <a:gd name="T2" fmla="*/ 35 w 35"/>
                  <a:gd name="T3" fmla="*/ 29 h 60"/>
                  <a:gd name="T4" fmla="*/ 0 w 35"/>
                  <a:gd name="T5" fmla="*/ 60 h 60"/>
                  <a:gd name="T6" fmla="*/ 0 w 35"/>
                  <a:gd name="T7" fmla="*/ 29 h 60"/>
                  <a:gd name="T8" fmla="*/ 31 w 35"/>
                  <a:gd name="T9" fmla="*/ 0 h 60"/>
                  <a:gd name="T10" fmla="*/ 31 w 35"/>
                  <a:gd name="T11" fmla="*/ 0 h 60"/>
                </a:gdLst>
                <a:ahLst/>
                <a:cxnLst>
                  <a:cxn ang="0">
                    <a:pos x="T0" y="T1"/>
                  </a:cxn>
                  <a:cxn ang="0">
                    <a:pos x="T2" y="T3"/>
                  </a:cxn>
                  <a:cxn ang="0">
                    <a:pos x="T4" y="T5"/>
                  </a:cxn>
                  <a:cxn ang="0">
                    <a:pos x="T6" y="T7"/>
                  </a:cxn>
                  <a:cxn ang="0">
                    <a:pos x="T8" y="T9"/>
                  </a:cxn>
                  <a:cxn ang="0">
                    <a:pos x="T10" y="T11"/>
                  </a:cxn>
                </a:cxnLst>
                <a:rect l="0" t="0" r="r" b="b"/>
                <a:pathLst>
                  <a:path w="35" h="60">
                    <a:moveTo>
                      <a:pt x="31" y="0"/>
                    </a:moveTo>
                    <a:lnTo>
                      <a:pt x="35" y="29"/>
                    </a:lnTo>
                    <a:lnTo>
                      <a:pt x="0" y="60"/>
                    </a:lnTo>
                    <a:lnTo>
                      <a:pt x="0" y="29"/>
                    </a:lnTo>
                    <a:lnTo>
                      <a:pt x="31" y="0"/>
                    </a:lnTo>
                    <a:lnTo>
                      <a:pt x="31" y="0"/>
                    </a:lnTo>
                    <a:close/>
                  </a:path>
                </a:pathLst>
              </a:custGeom>
              <a:solidFill>
                <a:srgbClr val="4F60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74" name="Freeform 61"/>
              <p:cNvSpPr>
                <a:spLocks/>
              </p:cNvSpPr>
              <p:nvPr/>
            </p:nvSpPr>
            <p:spPr bwMode="auto">
              <a:xfrm>
                <a:off x="-5057776" y="1876426"/>
                <a:ext cx="49213" cy="71438"/>
              </a:xfrm>
              <a:custGeom>
                <a:avLst/>
                <a:gdLst>
                  <a:gd name="T0" fmla="*/ 0 w 31"/>
                  <a:gd name="T1" fmla="*/ 0 h 45"/>
                  <a:gd name="T2" fmla="*/ 5 w 31"/>
                  <a:gd name="T3" fmla="*/ 33 h 45"/>
                  <a:gd name="T4" fmla="*/ 31 w 31"/>
                  <a:gd name="T5" fmla="*/ 45 h 45"/>
                  <a:gd name="T6" fmla="*/ 29 w 31"/>
                  <a:gd name="T7" fmla="*/ 14 h 45"/>
                  <a:gd name="T8" fmla="*/ 0 w 31"/>
                  <a:gd name="T9" fmla="*/ 0 h 45"/>
                  <a:gd name="T10" fmla="*/ 0 w 31"/>
                  <a:gd name="T11" fmla="*/ 0 h 45"/>
                </a:gdLst>
                <a:ahLst/>
                <a:cxnLst>
                  <a:cxn ang="0">
                    <a:pos x="T0" y="T1"/>
                  </a:cxn>
                  <a:cxn ang="0">
                    <a:pos x="T2" y="T3"/>
                  </a:cxn>
                  <a:cxn ang="0">
                    <a:pos x="T4" y="T5"/>
                  </a:cxn>
                  <a:cxn ang="0">
                    <a:pos x="T6" y="T7"/>
                  </a:cxn>
                  <a:cxn ang="0">
                    <a:pos x="T8" y="T9"/>
                  </a:cxn>
                  <a:cxn ang="0">
                    <a:pos x="T10" y="T11"/>
                  </a:cxn>
                </a:cxnLst>
                <a:rect l="0" t="0" r="r" b="b"/>
                <a:pathLst>
                  <a:path w="31" h="45">
                    <a:moveTo>
                      <a:pt x="0" y="0"/>
                    </a:moveTo>
                    <a:lnTo>
                      <a:pt x="5" y="33"/>
                    </a:lnTo>
                    <a:lnTo>
                      <a:pt x="31" y="45"/>
                    </a:lnTo>
                    <a:lnTo>
                      <a:pt x="29" y="14"/>
                    </a:lnTo>
                    <a:lnTo>
                      <a:pt x="0" y="0"/>
                    </a:lnTo>
                    <a:lnTo>
                      <a:pt x="0" y="0"/>
                    </a:lnTo>
                    <a:close/>
                  </a:path>
                </a:pathLst>
              </a:custGeom>
              <a:solidFill>
                <a:srgbClr val="60606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75" name="Freeform 62"/>
              <p:cNvSpPr>
                <a:spLocks/>
              </p:cNvSpPr>
              <p:nvPr/>
            </p:nvSpPr>
            <p:spPr bwMode="auto">
              <a:xfrm>
                <a:off x="-5151438" y="1651001"/>
                <a:ext cx="214313" cy="247650"/>
              </a:xfrm>
              <a:custGeom>
                <a:avLst/>
                <a:gdLst>
                  <a:gd name="T0" fmla="*/ 0 w 135"/>
                  <a:gd name="T1" fmla="*/ 0 h 156"/>
                  <a:gd name="T2" fmla="*/ 3 w 135"/>
                  <a:gd name="T3" fmla="*/ 43 h 156"/>
                  <a:gd name="T4" fmla="*/ 125 w 135"/>
                  <a:gd name="T5" fmla="*/ 156 h 156"/>
                  <a:gd name="T6" fmla="*/ 135 w 135"/>
                  <a:gd name="T7" fmla="*/ 128 h 156"/>
                  <a:gd name="T8" fmla="*/ 0 w 135"/>
                  <a:gd name="T9" fmla="*/ 0 h 156"/>
                  <a:gd name="T10" fmla="*/ 0 w 135"/>
                  <a:gd name="T11" fmla="*/ 0 h 156"/>
                </a:gdLst>
                <a:ahLst/>
                <a:cxnLst>
                  <a:cxn ang="0">
                    <a:pos x="T0" y="T1"/>
                  </a:cxn>
                  <a:cxn ang="0">
                    <a:pos x="T2" y="T3"/>
                  </a:cxn>
                  <a:cxn ang="0">
                    <a:pos x="T4" y="T5"/>
                  </a:cxn>
                  <a:cxn ang="0">
                    <a:pos x="T6" y="T7"/>
                  </a:cxn>
                  <a:cxn ang="0">
                    <a:pos x="T8" y="T9"/>
                  </a:cxn>
                  <a:cxn ang="0">
                    <a:pos x="T10" y="T11"/>
                  </a:cxn>
                </a:cxnLst>
                <a:rect l="0" t="0" r="r" b="b"/>
                <a:pathLst>
                  <a:path w="135" h="156">
                    <a:moveTo>
                      <a:pt x="0" y="0"/>
                    </a:moveTo>
                    <a:lnTo>
                      <a:pt x="3" y="43"/>
                    </a:lnTo>
                    <a:lnTo>
                      <a:pt x="125" y="156"/>
                    </a:lnTo>
                    <a:lnTo>
                      <a:pt x="135" y="128"/>
                    </a:lnTo>
                    <a:lnTo>
                      <a:pt x="0" y="0"/>
                    </a:lnTo>
                    <a:lnTo>
                      <a:pt x="0" y="0"/>
                    </a:lnTo>
                    <a:close/>
                  </a:path>
                </a:pathLst>
              </a:custGeom>
              <a:solidFill>
                <a:srgbClr val="948D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76" name="Freeform 63"/>
              <p:cNvSpPr>
                <a:spLocks/>
              </p:cNvSpPr>
              <p:nvPr/>
            </p:nvSpPr>
            <p:spPr bwMode="auto">
              <a:xfrm>
                <a:off x="-4959351" y="1851026"/>
                <a:ext cx="157163" cy="295275"/>
              </a:xfrm>
              <a:custGeom>
                <a:avLst/>
                <a:gdLst>
                  <a:gd name="T0" fmla="*/ 35 w 42"/>
                  <a:gd name="T1" fmla="*/ 79 h 79"/>
                  <a:gd name="T2" fmla="*/ 4 w 42"/>
                  <a:gd name="T3" fmla="*/ 14 h 79"/>
                  <a:gd name="T4" fmla="*/ 10 w 42"/>
                  <a:gd name="T5" fmla="*/ 0 h 79"/>
                  <a:gd name="T6" fmla="*/ 40 w 42"/>
                  <a:gd name="T7" fmla="*/ 56 h 79"/>
                  <a:gd name="T8" fmla="*/ 35 w 42"/>
                  <a:gd name="T9" fmla="*/ 79 h 79"/>
                </a:gdLst>
                <a:ahLst/>
                <a:cxnLst>
                  <a:cxn ang="0">
                    <a:pos x="T0" y="T1"/>
                  </a:cxn>
                  <a:cxn ang="0">
                    <a:pos x="T2" y="T3"/>
                  </a:cxn>
                  <a:cxn ang="0">
                    <a:pos x="T4" y="T5"/>
                  </a:cxn>
                  <a:cxn ang="0">
                    <a:pos x="T6" y="T7"/>
                  </a:cxn>
                  <a:cxn ang="0">
                    <a:pos x="T8" y="T9"/>
                  </a:cxn>
                </a:cxnLst>
                <a:rect l="0" t="0" r="r" b="b"/>
                <a:pathLst>
                  <a:path w="42" h="79">
                    <a:moveTo>
                      <a:pt x="35" y="79"/>
                    </a:moveTo>
                    <a:cubicBezTo>
                      <a:pt x="34" y="79"/>
                      <a:pt x="8" y="27"/>
                      <a:pt x="4" y="14"/>
                    </a:cubicBezTo>
                    <a:cubicBezTo>
                      <a:pt x="0" y="1"/>
                      <a:pt x="8" y="5"/>
                      <a:pt x="10" y="0"/>
                    </a:cubicBezTo>
                    <a:cubicBezTo>
                      <a:pt x="42" y="57"/>
                      <a:pt x="40" y="56"/>
                      <a:pt x="40" y="56"/>
                    </a:cubicBezTo>
                    <a:cubicBezTo>
                      <a:pt x="39" y="62"/>
                      <a:pt x="36" y="72"/>
                      <a:pt x="35" y="79"/>
                    </a:cubicBezTo>
                  </a:path>
                </a:pathLst>
              </a:custGeom>
              <a:solidFill>
                <a:srgbClr val="7064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77" name="Freeform 64"/>
              <p:cNvSpPr>
                <a:spLocks/>
              </p:cNvSpPr>
              <p:nvPr/>
            </p:nvSpPr>
            <p:spPr bwMode="auto">
              <a:xfrm>
                <a:off x="-4633913" y="1839913"/>
                <a:ext cx="71438" cy="339725"/>
              </a:xfrm>
              <a:custGeom>
                <a:avLst/>
                <a:gdLst>
                  <a:gd name="T0" fmla="*/ 45 w 45"/>
                  <a:gd name="T1" fmla="*/ 214 h 214"/>
                  <a:gd name="T2" fmla="*/ 0 w 45"/>
                  <a:gd name="T3" fmla="*/ 68 h 214"/>
                  <a:gd name="T4" fmla="*/ 3 w 45"/>
                  <a:gd name="T5" fmla="*/ 0 h 214"/>
                  <a:gd name="T6" fmla="*/ 45 w 45"/>
                  <a:gd name="T7" fmla="*/ 172 h 214"/>
                  <a:gd name="T8" fmla="*/ 45 w 45"/>
                  <a:gd name="T9" fmla="*/ 214 h 214"/>
                  <a:gd name="T10" fmla="*/ 45 w 45"/>
                  <a:gd name="T11" fmla="*/ 214 h 214"/>
                </a:gdLst>
                <a:ahLst/>
                <a:cxnLst>
                  <a:cxn ang="0">
                    <a:pos x="T0" y="T1"/>
                  </a:cxn>
                  <a:cxn ang="0">
                    <a:pos x="T2" y="T3"/>
                  </a:cxn>
                  <a:cxn ang="0">
                    <a:pos x="T4" y="T5"/>
                  </a:cxn>
                  <a:cxn ang="0">
                    <a:pos x="T6" y="T7"/>
                  </a:cxn>
                  <a:cxn ang="0">
                    <a:pos x="T8" y="T9"/>
                  </a:cxn>
                  <a:cxn ang="0">
                    <a:pos x="T10" y="T11"/>
                  </a:cxn>
                </a:cxnLst>
                <a:rect l="0" t="0" r="r" b="b"/>
                <a:pathLst>
                  <a:path w="45" h="214">
                    <a:moveTo>
                      <a:pt x="45" y="214"/>
                    </a:moveTo>
                    <a:lnTo>
                      <a:pt x="0" y="68"/>
                    </a:lnTo>
                    <a:lnTo>
                      <a:pt x="3" y="0"/>
                    </a:lnTo>
                    <a:lnTo>
                      <a:pt x="45" y="172"/>
                    </a:lnTo>
                    <a:lnTo>
                      <a:pt x="45" y="214"/>
                    </a:lnTo>
                    <a:lnTo>
                      <a:pt x="45" y="214"/>
                    </a:lnTo>
                    <a:close/>
                  </a:path>
                </a:pathLst>
              </a:custGeom>
              <a:solidFill>
                <a:srgbClr val="968E7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78" name="Freeform 65"/>
              <p:cNvSpPr>
                <a:spLocks/>
              </p:cNvSpPr>
              <p:nvPr/>
            </p:nvSpPr>
            <p:spPr bwMode="auto">
              <a:xfrm>
                <a:off x="-5372101" y="1639888"/>
                <a:ext cx="258763" cy="319088"/>
              </a:xfrm>
              <a:custGeom>
                <a:avLst/>
                <a:gdLst>
                  <a:gd name="T0" fmla="*/ 0 w 163"/>
                  <a:gd name="T1" fmla="*/ 0 h 201"/>
                  <a:gd name="T2" fmla="*/ 2 w 163"/>
                  <a:gd name="T3" fmla="*/ 50 h 201"/>
                  <a:gd name="T4" fmla="*/ 153 w 163"/>
                  <a:gd name="T5" fmla="*/ 201 h 201"/>
                  <a:gd name="T6" fmla="*/ 163 w 163"/>
                  <a:gd name="T7" fmla="*/ 170 h 201"/>
                  <a:gd name="T8" fmla="*/ 0 w 163"/>
                  <a:gd name="T9" fmla="*/ 0 h 201"/>
                  <a:gd name="T10" fmla="*/ 0 w 163"/>
                  <a:gd name="T11" fmla="*/ 0 h 201"/>
                </a:gdLst>
                <a:ahLst/>
                <a:cxnLst>
                  <a:cxn ang="0">
                    <a:pos x="T0" y="T1"/>
                  </a:cxn>
                  <a:cxn ang="0">
                    <a:pos x="T2" y="T3"/>
                  </a:cxn>
                  <a:cxn ang="0">
                    <a:pos x="T4" y="T5"/>
                  </a:cxn>
                  <a:cxn ang="0">
                    <a:pos x="T6" y="T7"/>
                  </a:cxn>
                  <a:cxn ang="0">
                    <a:pos x="T8" y="T9"/>
                  </a:cxn>
                  <a:cxn ang="0">
                    <a:pos x="T10" y="T11"/>
                  </a:cxn>
                </a:cxnLst>
                <a:rect l="0" t="0" r="r" b="b"/>
                <a:pathLst>
                  <a:path w="163" h="201">
                    <a:moveTo>
                      <a:pt x="0" y="0"/>
                    </a:moveTo>
                    <a:lnTo>
                      <a:pt x="2" y="50"/>
                    </a:lnTo>
                    <a:lnTo>
                      <a:pt x="153" y="201"/>
                    </a:lnTo>
                    <a:lnTo>
                      <a:pt x="163" y="170"/>
                    </a:lnTo>
                    <a:lnTo>
                      <a:pt x="0" y="0"/>
                    </a:lnTo>
                    <a:lnTo>
                      <a:pt x="0" y="0"/>
                    </a:lnTo>
                    <a:close/>
                  </a:path>
                </a:pathLst>
              </a:custGeom>
              <a:solidFill>
                <a:srgbClr val="C8C0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79" name="Freeform 66"/>
              <p:cNvSpPr>
                <a:spLocks/>
              </p:cNvSpPr>
              <p:nvPr/>
            </p:nvSpPr>
            <p:spPr bwMode="auto">
              <a:xfrm>
                <a:off x="-5129213" y="1909763"/>
                <a:ext cx="26988" cy="106363"/>
              </a:xfrm>
              <a:custGeom>
                <a:avLst/>
                <a:gdLst>
                  <a:gd name="T0" fmla="*/ 17 w 17"/>
                  <a:gd name="T1" fmla="*/ 67 h 67"/>
                  <a:gd name="T2" fmla="*/ 0 w 17"/>
                  <a:gd name="T3" fmla="*/ 29 h 67"/>
                  <a:gd name="T4" fmla="*/ 12 w 17"/>
                  <a:gd name="T5" fmla="*/ 0 h 67"/>
                  <a:gd name="T6" fmla="*/ 17 w 17"/>
                  <a:gd name="T7" fmla="*/ 38 h 67"/>
                  <a:gd name="T8" fmla="*/ 17 w 17"/>
                  <a:gd name="T9" fmla="*/ 67 h 67"/>
                  <a:gd name="T10" fmla="*/ 17 w 17"/>
                  <a:gd name="T11" fmla="*/ 67 h 67"/>
                </a:gdLst>
                <a:ahLst/>
                <a:cxnLst>
                  <a:cxn ang="0">
                    <a:pos x="T0" y="T1"/>
                  </a:cxn>
                  <a:cxn ang="0">
                    <a:pos x="T2" y="T3"/>
                  </a:cxn>
                  <a:cxn ang="0">
                    <a:pos x="T4" y="T5"/>
                  </a:cxn>
                  <a:cxn ang="0">
                    <a:pos x="T6" y="T7"/>
                  </a:cxn>
                  <a:cxn ang="0">
                    <a:pos x="T8" y="T9"/>
                  </a:cxn>
                  <a:cxn ang="0">
                    <a:pos x="T10" y="T11"/>
                  </a:cxn>
                </a:cxnLst>
                <a:rect l="0" t="0" r="r" b="b"/>
                <a:pathLst>
                  <a:path w="17" h="67">
                    <a:moveTo>
                      <a:pt x="17" y="67"/>
                    </a:moveTo>
                    <a:lnTo>
                      <a:pt x="0" y="29"/>
                    </a:lnTo>
                    <a:lnTo>
                      <a:pt x="12" y="0"/>
                    </a:lnTo>
                    <a:lnTo>
                      <a:pt x="17" y="38"/>
                    </a:lnTo>
                    <a:lnTo>
                      <a:pt x="17" y="67"/>
                    </a:lnTo>
                    <a:lnTo>
                      <a:pt x="17" y="67"/>
                    </a:lnTo>
                    <a:close/>
                  </a:path>
                </a:pathLst>
              </a:custGeom>
              <a:solidFill>
                <a:srgbClr val="89A0B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80" name="Freeform 67"/>
              <p:cNvSpPr>
                <a:spLocks/>
              </p:cNvSpPr>
              <p:nvPr/>
            </p:nvSpPr>
            <p:spPr bwMode="auto">
              <a:xfrm>
                <a:off x="-4419601" y="1584326"/>
                <a:ext cx="115888" cy="173038"/>
              </a:xfrm>
              <a:custGeom>
                <a:avLst/>
                <a:gdLst>
                  <a:gd name="T0" fmla="*/ 0 w 31"/>
                  <a:gd name="T1" fmla="*/ 0 h 46"/>
                  <a:gd name="T2" fmla="*/ 0 w 31"/>
                  <a:gd name="T3" fmla="*/ 22 h 46"/>
                  <a:gd name="T4" fmla="*/ 29 w 31"/>
                  <a:gd name="T5" fmla="*/ 46 h 46"/>
                  <a:gd name="T6" fmla="*/ 31 w 31"/>
                  <a:gd name="T7" fmla="*/ 32 h 46"/>
                  <a:gd name="T8" fmla="*/ 0 w 31"/>
                  <a:gd name="T9" fmla="*/ 0 h 46"/>
                </a:gdLst>
                <a:ahLst/>
                <a:cxnLst>
                  <a:cxn ang="0">
                    <a:pos x="T0" y="T1"/>
                  </a:cxn>
                  <a:cxn ang="0">
                    <a:pos x="T2" y="T3"/>
                  </a:cxn>
                  <a:cxn ang="0">
                    <a:pos x="T4" y="T5"/>
                  </a:cxn>
                  <a:cxn ang="0">
                    <a:pos x="T6" y="T7"/>
                  </a:cxn>
                  <a:cxn ang="0">
                    <a:pos x="T8" y="T9"/>
                  </a:cxn>
                </a:cxnLst>
                <a:rect l="0" t="0" r="r" b="b"/>
                <a:pathLst>
                  <a:path w="31" h="46">
                    <a:moveTo>
                      <a:pt x="0" y="0"/>
                    </a:moveTo>
                    <a:cubicBezTo>
                      <a:pt x="0" y="22"/>
                      <a:pt x="0" y="22"/>
                      <a:pt x="0" y="22"/>
                    </a:cubicBezTo>
                    <a:cubicBezTo>
                      <a:pt x="29" y="46"/>
                      <a:pt x="29" y="46"/>
                      <a:pt x="29" y="46"/>
                    </a:cubicBezTo>
                    <a:cubicBezTo>
                      <a:pt x="29" y="45"/>
                      <a:pt x="31" y="32"/>
                      <a:pt x="31" y="32"/>
                    </a:cubicBezTo>
                    <a:cubicBezTo>
                      <a:pt x="0" y="0"/>
                      <a:pt x="0" y="0"/>
                      <a:pt x="0" y="0"/>
                    </a:cubicBezTo>
                    <a:close/>
                  </a:path>
                </a:pathLst>
              </a:custGeom>
              <a:solidFill>
                <a:srgbClr val="7064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81" name="Freeform 68"/>
              <p:cNvSpPr>
                <a:spLocks/>
              </p:cNvSpPr>
              <p:nvPr/>
            </p:nvSpPr>
            <p:spPr bwMode="auto">
              <a:xfrm>
                <a:off x="-4314826" y="1651001"/>
                <a:ext cx="104775" cy="106363"/>
              </a:xfrm>
              <a:custGeom>
                <a:avLst/>
                <a:gdLst>
                  <a:gd name="T0" fmla="*/ 66 w 66"/>
                  <a:gd name="T1" fmla="*/ 0 h 67"/>
                  <a:gd name="T2" fmla="*/ 66 w 66"/>
                  <a:gd name="T3" fmla="*/ 43 h 67"/>
                  <a:gd name="T4" fmla="*/ 0 w 66"/>
                  <a:gd name="T5" fmla="*/ 67 h 67"/>
                  <a:gd name="T6" fmla="*/ 5 w 66"/>
                  <a:gd name="T7" fmla="*/ 31 h 67"/>
                  <a:gd name="T8" fmla="*/ 66 w 66"/>
                  <a:gd name="T9" fmla="*/ 0 h 67"/>
                  <a:gd name="T10" fmla="*/ 66 w 66"/>
                  <a:gd name="T11" fmla="*/ 0 h 67"/>
                </a:gdLst>
                <a:ahLst/>
                <a:cxnLst>
                  <a:cxn ang="0">
                    <a:pos x="T0" y="T1"/>
                  </a:cxn>
                  <a:cxn ang="0">
                    <a:pos x="T2" y="T3"/>
                  </a:cxn>
                  <a:cxn ang="0">
                    <a:pos x="T4" y="T5"/>
                  </a:cxn>
                  <a:cxn ang="0">
                    <a:pos x="T6" y="T7"/>
                  </a:cxn>
                  <a:cxn ang="0">
                    <a:pos x="T8" y="T9"/>
                  </a:cxn>
                  <a:cxn ang="0">
                    <a:pos x="T10" y="T11"/>
                  </a:cxn>
                </a:cxnLst>
                <a:rect l="0" t="0" r="r" b="b"/>
                <a:pathLst>
                  <a:path w="66" h="67">
                    <a:moveTo>
                      <a:pt x="66" y="0"/>
                    </a:moveTo>
                    <a:lnTo>
                      <a:pt x="66" y="43"/>
                    </a:lnTo>
                    <a:lnTo>
                      <a:pt x="0" y="67"/>
                    </a:lnTo>
                    <a:lnTo>
                      <a:pt x="5" y="31"/>
                    </a:lnTo>
                    <a:lnTo>
                      <a:pt x="66" y="0"/>
                    </a:lnTo>
                    <a:lnTo>
                      <a:pt x="66" y="0"/>
                    </a:lnTo>
                    <a:close/>
                  </a:path>
                </a:pathLst>
              </a:custGeom>
              <a:solidFill>
                <a:srgbClr val="5158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82" name="Freeform 69"/>
              <p:cNvSpPr>
                <a:spLocks/>
              </p:cNvSpPr>
              <p:nvPr/>
            </p:nvSpPr>
            <p:spPr bwMode="auto">
              <a:xfrm>
                <a:off x="-4281488" y="1606551"/>
                <a:ext cx="104775" cy="82550"/>
              </a:xfrm>
              <a:custGeom>
                <a:avLst/>
                <a:gdLst>
                  <a:gd name="T0" fmla="*/ 66 w 66"/>
                  <a:gd name="T1" fmla="*/ 14 h 52"/>
                  <a:gd name="T2" fmla="*/ 66 w 66"/>
                  <a:gd name="T3" fmla="*/ 52 h 52"/>
                  <a:gd name="T4" fmla="*/ 36 w 66"/>
                  <a:gd name="T5" fmla="*/ 50 h 52"/>
                  <a:gd name="T6" fmla="*/ 0 w 66"/>
                  <a:gd name="T7" fmla="*/ 0 h 52"/>
                  <a:gd name="T8" fmla="*/ 66 w 66"/>
                  <a:gd name="T9" fmla="*/ 14 h 52"/>
                  <a:gd name="T10" fmla="*/ 66 w 66"/>
                  <a:gd name="T11" fmla="*/ 14 h 52"/>
                </a:gdLst>
                <a:ahLst/>
                <a:cxnLst>
                  <a:cxn ang="0">
                    <a:pos x="T0" y="T1"/>
                  </a:cxn>
                  <a:cxn ang="0">
                    <a:pos x="T2" y="T3"/>
                  </a:cxn>
                  <a:cxn ang="0">
                    <a:pos x="T4" y="T5"/>
                  </a:cxn>
                  <a:cxn ang="0">
                    <a:pos x="T6" y="T7"/>
                  </a:cxn>
                  <a:cxn ang="0">
                    <a:pos x="T8" y="T9"/>
                  </a:cxn>
                  <a:cxn ang="0">
                    <a:pos x="T10" y="T11"/>
                  </a:cxn>
                </a:cxnLst>
                <a:rect l="0" t="0" r="r" b="b"/>
                <a:pathLst>
                  <a:path w="66" h="52">
                    <a:moveTo>
                      <a:pt x="66" y="14"/>
                    </a:moveTo>
                    <a:lnTo>
                      <a:pt x="66" y="52"/>
                    </a:lnTo>
                    <a:lnTo>
                      <a:pt x="36" y="50"/>
                    </a:lnTo>
                    <a:lnTo>
                      <a:pt x="0" y="0"/>
                    </a:lnTo>
                    <a:lnTo>
                      <a:pt x="66" y="14"/>
                    </a:lnTo>
                    <a:lnTo>
                      <a:pt x="66" y="14"/>
                    </a:lnTo>
                    <a:close/>
                  </a:path>
                </a:pathLst>
              </a:custGeom>
              <a:solidFill>
                <a:srgbClr val="7064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83" name="Freeform 70"/>
              <p:cNvSpPr>
                <a:spLocks/>
              </p:cNvSpPr>
              <p:nvPr/>
            </p:nvSpPr>
            <p:spPr bwMode="auto">
              <a:xfrm>
                <a:off x="-4633913" y="1584326"/>
                <a:ext cx="225425" cy="255588"/>
              </a:xfrm>
              <a:custGeom>
                <a:avLst/>
                <a:gdLst>
                  <a:gd name="T0" fmla="*/ 142 w 142"/>
                  <a:gd name="T1" fmla="*/ 0 h 161"/>
                  <a:gd name="T2" fmla="*/ 0 w 142"/>
                  <a:gd name="T3" fmla="*/ 161 h 161"/>
                  <a:gd name="T4" fmla="*/ 50 w 142"/>
                  <a:gd name="T5" fmla="*/ 158 h 161"/>
                  <a:gd name="T6" fmla="*/ 142 w 142"/>
                  <a:gd name="T7" fmla="*/ 52 h 161"/>
                  <a:gd name="T8" fmla="*/ 142 w 142"/>
                  <a:gd name="T9" fmla="*/ 0 h 161"/>
                  <a:gd name="T10" fmla="*/ 142 w 142"/>
                  <a:gd name="T11" fmla="*/ 0 h 161"/>
                </a:gdLst>
                <a:ahLst/>
                <a:cxnLst>
                  <a:cxn ang="0">
                    <a:pos x="T0" y="T1"/>
                  </a:cxn>
                  <a:cxn ang="0">
                    <a:pos x="T2" y="T3"/>
                  </a:cxn>
                  <a:cxn ang="0">
                    <a:pos x="T4" y="T5"/>
                  </a:cxn>
                  <a:cxn ang="0">
                    <a:pos x="T6" y="T7"/>
                  </a:cxn>
                  <a:cxn ang="0">
                    <a:pos x="T8" y="T9"/>
                  </a:cxn>
                  <a:cxn ang="0">
                    <a:pos x="T10" y="T11"/>
                  </a:cxn>
                </a:cxnLst>
                <a:rect l="0" t="0" r="r" b="b"/>
                <a:pathLst>
                  <a:path w="142" h="161">
                    <a:moveTo>
                      <a:pt x="142" y="0"/>
                    </a:moveTo>
                    <a:lnTo>
                      <a:pt x="0" y="161"/>
                    </a:lnTo>
                    <a:lnTo>
                      <a:pt x="50" y="158"/>
                    </a:lnTo>
                    <a:lnTo>
                      <a:pt x="142" y="52"/>
                    </a:lnTo>
                    <a:lnTo>
                      <a:pt x="142" y="0"/>
                    </a:lnTo>
                    <a:lnTo>
                      <a:pt x="142" y="0"/>
                    </a:lnTo>
                    <a:close/>
                  </a:path>
                </a:pathLst>
              </a:custGeom>
              <a:solidFill>
                <a:srgbClr val="3748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84" name="Freeform 71"/>
              <p:cNvSpPr>
                <a:spLocks/>
              </p:cNvSpPr>
              <p:nvPr/>
            </p:nvSpPr>
            <p:spPr bwMode="auto">
              <a:xfrm>
                <a:off x="-2128838" y="3563938"/>
                <a:ext cx="211138" cy="187325"/>
              </a:xfrm>
              <a:custGeom>
                <a:avLst/>
                <a:gdLst>
                  <a:gd name="T0" fmla="*/ 0 w 133"/>
                  <a:gd name="T1" fmla="*/ 0 h 118"/>
                  <a:gd name="T2" fmla="*/ 0 w 133"/>
                  <a:gd name="T3" fmla="*/ 71 h 118"/>
                  <a:gd name="T4" fmla="*/ 62 w 133"/>
                  <a:gd name="T5" fmla="*/ 118 h 118"/>
                  <a:gd name="T6" fmla="*/ 133 w 133"/>
                  <a:gd name="T7" fmla="*/ 59 h 118"/>
                  <a:gd name="T8" fmla="*/ 123 w 133"/>
                  <a:gd name="T9" fmla="*/ 12 h 118"/>
                  <a:gd name="T10" fmla="*/ 62 w 133"/>
                  <a:gd name="T11" fmla="*/ 71 h 118"/>
                  <a:gd name="T12" fmla="*/ 0 w 133"/>
                  <a:gd name="T13" fmla="*/ 0 h 118"/>
                  <a:gd name="T14" fmla="*/ 0 w 133"/>
                  <a:gd name="T15" fmla="*/ 0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18">
                    <a:moveTo>
                      <a:pt x="0" y="0"/>
                    </a:moveTo>
                    <a:lnTo>
                      <a:pt x="0" y="71"/>
                    </a:lnTo>
                    <a:lnTo>
                      <a:pt x="62" y="118"/>
                    </a:lnTo>
                    <a:lnTo>
                      <a:pt x="133" y="59"/>
                    </a:lnTo>
                    <a:lnTo>
                      <a:pt x="123" y="12"/>
                    </a:lnTo>
                    <a:lnTo>
                      <a:pt x="62" y="71"/>
                    </a:lnTo>
                    <a:lnTo>
                      <a:pt x="0" y="0"/>
                    </a:lnTo>
                    <a:lnTo>
                      <a:pt x="0" y="0"/>
                    </a:lnTo>
                    <a:close/>
                  </a:path>
                </a:pathLst>
              </a:custGeom>
              <a:solidFill>
                <a:srgbClr val="BDB4A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85" name="Freeform 72"/>
              <p:cNvSpPr>
                <a:spLocks/>
              </p:cNvSpPr>
              <p:nvPr/>
            </p:nvSpPr>
            <p:spPr bwMode="auto">
              <a:xfrm>
                <a:off x="-6219826" y="1651001"/>
                <a:ext cx="858838" cy="469900"/>
              </a:xfrm>
              <a:custGeom>
                <a:avLst/>
                <a:gdLst>
                  <a:gd name="T0" fmla="*/ 541 w 541"/>
                  <a:gd name="T1" fmla="*/ 48 h 296"/>
                  <a:gd name="T2" fmla="*/ 489 w 541"/>
                  <a:gd name="T3" fmla="*/ 126 h 296"/>
                  <a:gd name="T4" fmla="*/ 413 w 541"/>
                  <a:gd name="T5" fmla="*/ 154 h 296"/>
                  <a:gd name="T6" fmla="*/ 262 w 541"/>
                  <a:gd name="T7" fmla="*/ 281 h 296"/>
                  <a:gd name="T8" fmla="*/ 80 w 541"/>
                  <a:gd name="T9" fmla="*/ 296 h 296"/>
                  <a:gd name="T10" fmla="*/ 0 w 541"/>
                  <a:gd name="T11" fmla="*/ 225 h 296"/>
                  <a:gd name="T12" fmla="*/ 109 w 541"/>
                  <a:gd name="T13" fmla="*/ 267 h 296"/>
                  <a:gd name="T14" fmla="*/ 215 w 541"/>
                  <a:gd name="T15" fmla="*/ 232 h 296"/>
                  <a:gd name="T16" fmla="*/ 402 w 541"/>
                  <a:gd name="T17" fmla="*/ 67 h 296"/>
                  <a:gd name="T18" fmla="*/ 480 w 541"/>
                  <a:gd name="T19" fmla="*/ 67 h 296"/>
                  <a:gd name="T20" fmla="*/ 539 w 541"/>
                  <a:gd name="T21" fmla="*/ 0 h 296"/>
                  <a:gd name="T22" fmla="*/ 541 w 541"/>
                  <a:gd name="T23" fmla="*/ 48 h 296"/>
                  <a:gd name="T24" fmla="*/ 541 w 541"/>
                  <a:gd name="T25" fmla="*/ 4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1" h="296">
                    <a:moveTo>
                      <a:pt x="541" y="48"/>
                    </a:moveTo>
                    <a:lnTo>
                      <a:pt x="489" y="126"/>
                    </a:lnTo>
                    <a:lnTo>
                      <a:pt x="413" y="154"/>
                    </a:lnTo>
                    <a:lnTo>
                      <a:pt x="262" y="281"/>
                    </a:lnTo>
                    <a:lnTo>
                      <a:pt x="80" y="296"/>
                    </a:lnTo>
                    <a:lnTo>
                      <a:pt x="0" y="225"/>
                    </a:lnTo>
                    <a:lnTo>
                      <a:pt x="109" y="267"/>
                    </a:lnTo>
                    <a:lnTo>
                      <a:pt x="215" y="232"/>
                    </a:lnTo>
                    <a:lnTo>
                      <a:pt x="402" y="67"/>
                    </a:lnTo>
                    <a:lnTo>
                      <a:pt x="480" y="67"/>
                    </a:lnTo>
                    <a:lnTo>
                      <a:pt x="539" y="0"/>
                    </a:lnTo>
                    <a:lnTo>
                      <a:pt x="541" y="48"/>
                    </a:lnTo>
                    <a:lnTo>
                      <a:pt x="541" y="48"/>
                    </a:lnTo>
                    <a:close/>
                  </a:path>
                </a:pathLst>
              </a:custGeom>
              <a:solidFill>
                <a:srgbClr val="A1978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86" name="Freeform 73"/>
              <p:cNvSpPr>
                <a:spLocks/>
              </p:cNvSpPr>
              <p:nvPr/>
            </p:nvSpPr>
            <p:spPr bwMode="auto">
              <a:xfrm>
                <a:off x="-5267326" y="1970088"/>
                <a:ext cx="127000" cy="82550"/>
              </a:xfrm>
              <a:custGeom>
                <a:avLst/>
                <a:gdLst>
                  <a:gd name="T0" fmla="*/ 0 w 80"/>
                  <a:gd name="T1" fmla="*/ 19 h 52"/>
                  <a:gd name="T2" fmla="*/ 80 w 80"/>
                  <a:gd name="T3" fmla="*/ 0 h 52"/>
                  <a:gd name="T4" fmla="*/ 76 w 80"/>
                  <a:gd name="T5" fmla="*/ 52 h 52"/>
                  <a:gd name="T6" fmla="*/ 0 w 80"/>
                  <a:gd name="T7" fmla="*/ 19 h 52"/>
                  <a:gd name="T8" fmla="*/ 0 w 80"/>
                  <a:gd name="T9" fmla="*/ 19 h 52"/>
                </a:gdLst>
                <a:ahLst/>
                <a:cxnLst>
                  <a:cxn ang="0">
                    <a:pos x="T0" y="T1"/>
                  </a:cxn>
                  <a:cxn ang="0">
                    <a:pos x="T2" y="T3"/>
                  </a:cxn>
                  <a:cxn ang="0">
                    <a:pos x="T4" y="T5"/>
                  </a:cxn>
                  <a:cxn ang="0">
                    <a:pos x="T6" y="T7"/>
                  </a:cxn>
                  <a:cxn ang="0">
                    <a:pos x="T8" y="T9"/>
                  </a:cxn>
                </a:cxnLst>
                <a:rect l="0" t="0" r="r" b="b"/>
                <a:pathLst>
                  <a:path w="80" h="52">
                    <a:moveTo>
                      <a:pt x="0" y="19"/>
                    </a:moveTo>
                    <a:lnTo>
                      <a:pt x="80" y="0"/>
                    </a:lnTo>
                    <a:lnTo>
                      <a:pt x="76" y="52"/>
                    </a:lnTo>
                    <a:lnTo>
                      <a:pt x="0" y="19"/>
                    </a:lnTo>
                    <a:lnTo>
                      <a:pt x="0" y="19"/>
                    </a:lnTo>
                    <a:close/>
                  </a:path>
                </a:pathLst>
              </a:custGeom>
              <a:solidFill>
                <a:srgbClr val="C0D0D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87" name="Freeform 74"/>
              <p:cNvSpPr>
                <a:spLocks/>
              </p:cNvSpPr>
              <p:nvPr/>
            </p:nvSpPr>
            <p:spPr bwMode="auto">
              <a:xfrm>
                <a:off x="-5267326" y="1970088"/>
                <a:ext cx="127000" cy="139700"/>
              </a:xfrm>
              <a:custGeom>
                <a:avLst/>
                <a:gdLst>
                  <a:gd name="T0" fmla="*/ 0 w 80"/>
                  <a:gd name="T1" fmla="*/ 59 h 88"/>
                  <a:gd name="T2" fmla="*/ 0 w 80"/>
                  <a:gd name="T3" fmla="*/ 19 h 88"/>
                  <a:gd name="T4" fmla="*/ 76 w 80"/>
                  <a:gd name="T5" fmla="*/ 50 h 88"/>
                  <a:gd name="T6" fmla="*/ 80 w 80"/>
                  <a:gd name="T7" fmla="*/ 0 h 88"/>
                  <a:gd name="T8" fmla="*/ 80 w 80"/>
                  <a:gd name="T9" fmla="*/ 88 h 88"/>
                  <a:gd name="T10" fmla="*/ 0 w 80"/>
                  <a:gd name="T11" fmla="*/ 59 h 88"/>
                  <a:gd name="T12" fmla="*/ 0 w 80"/>
                  <a:gd name="T13" fmla="*/ 59 h 88"/>
                </a:gdLst>
                <a:ahLst/>
                <a:cxnLst>
                  <a:cxn ang="0">
                    <a:pos x="T0" y="T1"/>
                  </a:cxn>
                  <a:cxn ang="0">
                    <a:pos x="T2" y="T3"/>
                  </a:cxn>
                  <a:cxn ang="0">
                    <a:pos x="T4" y="T5"/>
                  </a:cxn>
                  <a:cxn ang="0">
                    <a:pos x="T6" y="T7"/>
                  </a:cxn>
                  <a:cxn ang="0">
                    <a:pos x="T8" y="T9"/>
                  </a:cxn>
                  <a:cxn ang="0">
                    <a:pos x="T10" y="T11"/>
                  </a:cxn>
                  <a:cxn ang="0">
                    <a:pos x="T12" y="T13"/>
                  </a:cxn>
                </a:cxnLst>
                <a:rect l="0" t="0" r="r" b="b"/>
                <a:pathLst>
                  <a:path w="80" h="88">
                    <a:moveTo>
                      <a:pt x="0" y="59"/>
                    </a:moveTo>
                    <a:lnTo>
                      <a:pt x="0" y="19"/>
                    </a:lnTo>
                    <a:lnTo>
                      <a:pt x="76" y="50"/>
                    </a:lnTo>
                    <a:lnTo>
                      <a:pt x="80" y="0"/>
                    </a:lnTo>
                    <a:lnTo>
                      <a:pt x="80" y="88"/>
                    </a:lnTo>
                    <a:lnTo>
                      <a:pt x="0" y="59"/>
                    </a:lnTo>
                    <a:lnTo>
                      <a:pt x="0" y="59"/>
                    </a:lnTo>
                    <a:close/>
                  </a:path>
                </a:pathLst>
              </a:custGeom>
              <a:solidFill>
                <a:srgbClr val="C8C0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88" name="Freeform 75"/>
              <p:cNvSpPr>
                <a:spLocks/>
              </p:cNvSpPr>
              <p:nvPr/>
            </p:nvSpPr>
            <p:spPr bwMode="auto">
              <a:xfrm>
                <a:off x="-5867401" y="1314451"/>
                <a:ext cx="176213" cy="104775"/>
              </a:xfrm>
              <a:custGeom>
                <a:avLst/>
                <a:gdLst>
                  <a:gd name="T0" fmla="*/ 0 w 111"/>
                  <a:gd name="T1" fmla="*/ 66 h 66"/>
                  <a:gd name="T2" fmla="*/ 52 w 111"/>
                  <a:gd name="T3" fmla="*/ 56 h 66"/>
                  <a:gd name="T4" fmla="*/ 111 w 111"/>
                  <a:gd name="T5" fmla="*/ 7 h 66"/>
                  <a:gd name="T6" fmla="*/ 90 w 111"/>
                  <a:gd name="T7" fmla="*/ 0 h 66"/>
                  <a:gd name="T8" fmla="*/ 0 w 111"/>
                  <a:gd name="T9" fmla="*/ 66 h 66"/>
                  <a:gd name="T10" fmla="*/ 0 w 111"/>
                  <a:gd name="T11" fmla="*/ 66 h 66"/>
                </a:gdLst>
                <a:ahLst/>
                <a:cxnLst>
                  <a:cxn ang="0">
                    <a:pos x="T0" y="T1"/>
                  </a:cxn>
                  <a:cxn ang="0">
                    <a:pos x="T2" y="T3"/>
                  </a:cxn>
                  <a:cxn ang="0">
                    <a:pos x="T4" y="T5"/>
                  </a:cxn>
                  <a:cxn ang="0">
                    <a:pos x="T6" y="T7"/>
                  </a:cxn>
                  <a:cxn ang="0">
                    <a:pos x="T8" y="T9"/>
                  </a:cxn>
                  <a:cxn ang="0">
                    <a:pos x="T10" y="T11"/>
                  </a:cxn>
                </a:cxnLst>
                <a:rect l="0" t="0" r="r" b="b"/>
                <a:pathLst>
                  <a:path w="111" h="66">
                    <a:moveTo>
                      <a:pt x="0" y="66"/>
                    </a:moveTo>
                    <a:lnTo>
                      <a:pt x="52" y="56"/>
                    </a:lnTo>
                    <a:lnTo>
                      <a:pt x="111" y="7"/>
                    </a:lnTo>
                    <a:lnTo>
                      <a:pt x="90" y="0"/>
                    </a:lnTo>
                    <a:lnTo>
                      <a:pt x="0" y="66"/>
                    </a:lnTo>
                    <a:lnTo>
                      <a:pt x="0" y="66"/>
                    </a:lnTo>
                    <a:close/>
                  </a:path>
                </a:pathLst>
              </a:custGeom>
              <a:solidFill>
                <a:srgbClr val="DED6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89" name="Freeform 76"/>
              <p:cNvSpPr>
                <a:spLocks/>
              </p:cNvSpPr>
              <p:nvPr/>
            </p:nvSpPr>
            <p:spPr bwMode="auto">
              <a:xfrm>
                <a:off x="-5762626" y="1193801"/>
                <a:ext cx="258763" cy="292100"/>
              </a:xfrm>
              <a:custGeom>
                <a:avLst/>
                <a:gdLst>
                  <a:gd name="T0" fmla="*/ 0 w 163"/>
                  <a:gd name="T1" fmla="*/ 184 h 184"/>
                  <a:gd name="T2" fmla="*/ 76 w 163"/>
                  <a:gd name="T3" fmla="*/ 99 h 184"/>
                  <a:gd name="T4" fmla="*/ 83 w 163"/>
                  <a:gd name="T5" fmla="*/ 38 h 184"/>
                  <a:gd name="T6" fmla="*/ 156 w 163"/>
                  <a:gd name="T7" fmla="*/ 0 h 184"/>
                  <a:gd name="T8" fmla="*/ 156 w 163"/>
                  <a:gd name="T9" fmla="*/ 43 h 184"/>
                  <a:gd name="T10" fmla="*/ 137 w 163"/>
                  <a:gd name="T11" fmla="*/ 47 h 184"/>
                  <a:gd name="T12" fmla="*/ 137 w 163"/>
                  <a:gd name="T13" fmla="*/ 76 h 184"/>
                  <a:gd name="T14" fmla="*/ 163 w 163"/>
                  <a:gd name="T15" fmla="*/ 88 h 184"/>
                  <a:gd name="T16" fmla="*/ 109 w 163"/>
                  <a:gd name="T17" fmla="*/ 175 h 184"/>
                  <a:gd name="T18" fmla="*/ 0 w 163"/>
                  <a:gd name="T19" fmla="*/ 184 h 184"/>
                  <a:gd name="T20" fmla="*/ 0 w 163"/>
                  <a:gd name="T21"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84">
                    <a:moveTo>
                      <a:pt x="0" y="184"/>
                    </a:moveTo>
                    <a:lnTo>
                      <a:pt x="76" y="99"/>
                    </a:lnTo>
                    <a:lnTo>
                      <a:pt x="83" y="38"/>
                    </a:lnTo>
                    <a:lnTo>
                      <a:pt x="156" y="0"/>
                    </a:lnTo>
                    <a:lnTo>
                      <a:pt x="156" y="43"/>
                    </a:lnTo>
                    <a:lnTo>
                      <a:pt x="137" y="47"/>
                    </a:lnTo>
                    <a:lnTo>
                      <a:pt x="137" y="76"/>
                    </a:lnTo>
                    <a:lnTo>
                      <a:pt x="163" y="88"/>
                    </a:lnTo>
                    <a:lnTo>
                      <a:pt x="109" y="175"/>
                    </a:lnTo>
                    <a:lnTo>
                      <a:pt x="0" y="184"/>
                    </a:lnTo>
                    <a:lnTo>
                      <a:pt x="0" y="184"/>
                    </a:lnTo>
                    <a:close/>
                  </a:path>
                </a:pathLst>
              </a:custGeom>
              <a:solidFill>
                <a:srgbClr val="DED6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90" name="Freeform 77"/>
              <p:cNvSpPr>
                <a:spLocks/>
              </p:cNvSpPr>
              <p:nvPr/>
            </p:nvSpPr>
            <p:spPr bwMode="auto">
              <a:xfrm>
                <a:off x="-5867401" y="1325563"/>
                <a:ext cx="198438" cy="292100"/>
              </a:xfrm>
              <a:custGeom>
                <a:avLst/>
                <a:gdLst>
                  <a:gd name="T0" fmla="*/ 0 w 125"/>
                  <a:gd name="T1" fmla="*/ 57 h 184"/>
                  <a:gd name="T2" fmla="*/ 38 w 125"/>
                  <a:gd name="T3" fmla="*/ 184 h 184"/>
                  <a:gd name="T4" fmla="*/ 71 w 125"/>
                  <a:gd name="T5" fmla="*/ 184 h 184"/>
                  <a:gd name="T6" fmla="*/ 125 w 125"/>
                  <a:gd name="T7" fmla="*/ 61 h 184"/>
                  <a:gd name="T8" fmla="*/ 106 w 125"/>
                  <a:gd name="T9" fmla="*/ 0 h 184"/>
                  <a:gd name="T10" fmla="*/ 45 w 125"/>
                  <a:gd name="T11" fmla="*/ 49 h 184"/>
                  <a:gd name="T12" fmla="*/ 0 w 125"/>
                  <a:gd name="T13" fmla="*/ 57 h 184"/>
                  <a:gd name="T14" fmla="*/ 0 w 125"/>
                  <a:gd name="T15" fmla="*/ 57 h 1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84">
                    <a:moveTo>
                      <a:pt x="0" y="57"/>
                    </a:moveTo>
                    <a:lnTo>
                      <a:pt x="38" y="184"/>
                    </a:lnTo>
                    <a:lnTo>
                      <a:pt x="71" y="184"/>
                    </a:lnTo>
                    <a:lnTo>
                      <a:pt x="125" y="61"/>
                    </a:lnTo>
                    <a:lnTo>
                      <a:pt x="106" y="0"/>
                    </a:lnTo>
                    <a:lnTo>
                      <a:pt x="45" y="49"/>
                    </a:lnTo>
                    <a:lnTo>
                      <a:pt x="0" y="57"/>
                    </a:lnTo>
                    <a:lnTo>
                      <a:pt x="0" y="57"/>
                    </a:lnTo>
                    <a:close/>
                  </a:path>
                </a:pathLst>
              </a:custGeom>
              <a:solidFill>
                <a:srgbClr val="A1978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91" name="Freeform 78"/>
              <p:cNvSpPr>
                <a:spLocks/>
              </p:cNvSpPr>
              <p:nvPr/>
            </p:nvSpPr>
            <p:spPr bwMode="auto">
              <a:xfrm>
                <a:off x="-5773738" y="1336676"/>
                <a:ext cx="292100" cy="231775"/>
              </a:xfrm>
              <a:custGeom>
                <a:avLst/>
                <a:gdLst>
                  <a:gd name="T0" fmla="*/ 73 w 78"/>
                  <a:gd name="T1" fmla="*/ 0 h 62"/>
                  <a:gd name="T2" fmla="*/ 78 w 78"/>
                  <a:gd name="T3" fmla="*/ 37 h 62"/>
                  <a:gd name="T4" fmla="*/ 49 w 78"/>
                  <a:gd name="T5" fmla="*/ 62 h 62"/>
                  <a:gd name="T6" fmla="*/ 0 w 78"/>
                  <a:gd name="T7" fmla="*/ 61 h 62"/>
                  <a:gd name="T8" fmla="*/ 0 w 78"/>
                  <a:gd name="T9" fmla="*/ 39 h 62"/>
                  <a:gd name="T10" fmla="*/ 49 w 78"/>
                  <a:gd name="T11" fmla="*/ 35 h 62"/>
                  <a:gd name="T12" fmla="*/ 73 w 7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78" h="62">
                    <a:moveTo>
                      <a:pt x="73" y="0"/>
                    </a:moveTo>
                    <a:cubicBezTo>
                      <a:pt x="78" y="37"/>
                      <a:pt x="78" y="37"/>
                      <a:pt x="78" y="37"/>
                    </a:cubicBezTo>
                    <a:cubicBezTo>
                      <a:pt x="49" y="62"/>
                      <a:pt x="49" y="62"/>
                      <a:pt x="49" y="62"/>
                    </a:cubicBezTo>
                    <a:cubicBezTo>
                      <a:pt x="49" y="62"/>
                      <a:pt x="1" y="61"/>
                      <a:pt x="0" y="61"/>
                    </a:cubicBezTo>
                    <a:cubicBezTo>
                      <a:pt x="0" y="39"/>
                      <a:pt x="0" y="39"/>
                      <a:pt x="0" y="39"/>
                    </a:cubicBezTo>
                    <a:cubicBezTo>
                      <a:pt x="49" y="35"/>
                      <a:pt x="49" y="35"/>
                      <a:pt x="49" y="35"/>
                    </a:cubicBezTo>
                    <a:cubicBezTo>
                      <a:pt x="73" y="0"/>
                      <a:pt x="73" y="0"/>
                      <a:pt x="73" y="0"/>
                    </a:cubicBezTo>
                    <a:close/>
                  </a:path>
                </a:pathLst>
              </a:custGeom>
              <a:solidFill>
                <a:srgbClr val="948D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92" name="Freeform 79"/>
              <p:cNvSpPr>
                <a:spLocks/>
              </p:cNvSpPr>
              <p:nvPr/>
            </p:nvSpPr>
            <p:spPr bwMode="auto">
              <a:xfrm>
                <a:off x="-5256213" y="1006476"/>
                <a:ext cx="363538" cy="269875"/>
              </a:xfrm>
              <a:custGeom>
                <a:avLst/>
                <a:gdLst>
                  <a:gd name="T0" fmla="*/ 97 w 97"/>
                  <a:gd name="T1" fmla="*/ 35 h 72"/>
                  <a:gd name="T2" fmla="*/ 64 w 97"/>
                  <a:gd name="T3" fmla="*/ 0 h 72"/>
                  <a:gd name="T4" fmla="*/ 0 w 97"/>
                  <a:gd name="T5" fmla="*/ 26 h 72"/>
                  <a:gd name="T6" fmla="*/ 18 w 97"/>
                  <a:gd name="T7" fmla="*/ 49 h 72"/>
                  <a:gd name="T8" fmla="*/ 32 w 97"/>
                  <a:gd name="T9" fmla="*/ 49 h 72"/>
                  <a:gd name="T10" fmla="*/ 46 w 97"/>
                  <a:gd name="T11" fmla="*/ 72 h 72"/>
                  <a:gd name="T12" fmla="*/ 67 w 97"/>
                  <a:gd name="T13" fmla="*/ 70 h 72"/>
                  <a:gd name="T14" fmla="*/ 97 w 97"/>
                  <a:gd name="T15" fmla="*/ 35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72">
                    <a:moveTo>
                      <a:pt x="97" y="35"/>
                    </a:moveTo>
                    <a:cubicBezTo>
                      <a:pt x="97" y="34"/>
                      <a:pt x="64" y="0"/>
                      <a:pt x="64" y="0"/>
                    </a:cubicBezTo>
                    <a:cubicBezTo>
                      <a:pt x="0" y="26"/>
                      <a:pt x="0" y="26"/>
                      <a:pt x="0" y="26"/>
                    </a:cubicBezTo>
                    <a:cubicBezTo>
                      <a:pt x="18" y="49"/>
                      <a:pt x="18" y="49"/>
                      <a:pt x="18" y="49"/>
                    </a:cubicBezTo>
                    <a:cubicBezTo>
                      <a:pt x="32" y="49"/>
                      <a:pt x="32" y="49"/>
                      <a:pt x="32" y="49"/>
                    </a:cubicBezTo>
                    <a:cubicBezTo>
                      <a:pt x="46" y="72"/>
                      <a:pt x="46" y="72"/>
                      <a:pt x="46" y="72"/>
                    </a:cubicBezTo>
                    <a:cubicBezTo>
                      <a:pt x="46" y="72"/>
                      <a:pt x="67" y="71"/>
                      <a:pt x="67" y="70"/>
                    </a:cubicBezTo>
                    <a:cubicBezTo>
                      <a:pt x="68" y="69"/>
                      <a:pt x="97" y="35"/>
                      <a:pt x="97" y="35"/>
                    </a:cubicBezTo>
                  </a:path>
                </a:pathLst>
              </a:custGeom>
              <a:solidFill>
                <a:srgbClr val="E7E9C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93" name="Freeform 80"/>
              <p:cNvSpPr>
                <a:spLocks/>
              </p:cNvSpPr>
              <p:nvPr/>
            </p:nvSpPr>
            <p:spPr bwMode="auto">
              <a:xfrm>
                <a:off x="-5256213" y="1111251"/>
                <a:ext cx="374650" cy="269875"/>
              </a:xfrm>
              <a:custGeom>
                <a:avLst/>
                <a:gdLst>
                  <a:gd name="T0" fmla="*/ 98 w 100"/>
                  <a:gd name="T1" fmla="*/ 9 h 72"/>
                  <a:gd name="T2" fmla="*/ 100 w 100"/>
                  <a:gd name="T3" fmla="*/ 47 h 72"/>
                  <a:gd name="T4" fmla="*/ 66 w 100"/>
                  <a:gd name="T5" fmla="*/ 72 h 72"/>
                  <a:gd name="T6" fmla="*/ 34 w 100"/>
                  <a:gd name="T7" fmla="*/ 65 h 72"/>
                  <a:gd name="T8" fmla="*/ 38 w 100"/>
                  <a:gd name="T9" fmla="*/ 37 h 72"/>
                  <a:gd name="T10" fmla="*/ 32 w 100"/>
                  <a:gd name="T11" fmla="*/ 63 h 72"/>
                  <a:gd name="T12" fmla="*/ 4 w 100"/>
                  <a:gd name="T13" fmla="*/ 58 h 72"/>
                  <a:gd name="T14" fmla="*/ 0 w 100"/>
                  <a:gd name="T15" fmla="*/ 5 h 72"/>
                  <a:gd name="T16" fmla="*/ 0 w 100"/>
                  <a:gd name="T17" fmla="*/ 0 h 72"/>
                  <a:gd name="T18" fmla="*/ 18 w 100"/>
                  <a:gd name="T19" fmla="*/ 22 h 72"/>
                  <a:gd name="T20" fmla="*/ 32 w 100"/>
                  <a:gd name="T21" fmla="*/ 22 h 72"/>
                  <a:gd name="T22" fmla="*/ 46 w 100"/>
                  <a:gd name="T23" fmla="*/ 45 h 72"/>
                  <a:gd name="T24" fmla="*/ 67 w 100"/>
                  <a:gd name="T25" fmla="*/ 42 h 72"/>
                  <a:gd name="T26" fmla="*/ 98 w 100"/>
                  <a:gd name="T27" fmla="*/ 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72">
                    <a:moveTo>
                      <a:pt x="98" y="9"/>
                    </a:moveTo>
                    <a:cubicBezTo>
                      <a:pt x="100" y="47"/>
                      <a:pt x="100" y="47"/>
                      <a:pt x="100" y="47"/>
                    </a:cubicBezTo>
                    <a:cubicBezTo>
                      <a:pt x="66" y="72"/>
                      <a:pt x="66" y="72"/>
                      <a:pt x="66" y="72"/>
                    </a:cubicBezTo>
                    <a:cubicBezTo>
                      <a:pt x="34" y="65"/>
                      <a:pt x="34" y="65"/>
                      <a:pt x="34" y="65"/>
                    </a:cubicBezTo>
                    <a:cubicBezTo>
                      <a:pt x="38" y="37"/>
                      <a:pt x="38" y="37"/>
                      <a:pt x="38" y="37"/>
                    </a:cubicBezTo>
                    <a:cubicBezTo>
                      <a:pt x="32" y="63"/>
                      <a:pt x="32" y="63"/>
                      <a:pt x="32" y="63"/>
                    </a:cubicBezTo>
                    <a:cubicBezTo>
                      <a:pt x="4" y="58"/>
                      <a:pt x="4" y="58"/>
                      <a:pt x="4" y="58"/>
                    </a:cubicBezTo>
                    <a:cubicBezTo>
                      <a:pt x="4" y="57"/>
                      <a:pt x="0" y="5"/>
                      <a:pt x="0" y="5"/>
                    </a:cubicBezTo>
                    <a:cubicBezTo>
                      <a:pt x="0" y="0"/>
                      <a:pt x="0" y="0"/>
                      <a:pt x="0" y="0"/>
                    </a:cubicBezTo>
                    <a:cubicBezTo>
                      <a:pt x="18" y="22"/>
                      <a:pt x="18" y="22"/>
                      <a:pt x="18" y="22"/>
                    </a:cubicBezTo>
                    <a:cubicBezTo>
                      <a:pt x="32" y="22"/>
                      <a:pt x="32" y="22"/>
                      <a:pt x="32" y="22"/>
                    </a:cubicBezTo>
                    <a:cubicBezTo>
                      <a:pt x="46" y="45"/>
                      <a:pt x="46" y="45"/>
                      <a:pt x="46" y="45"/>
                    </a:cubicBezTo>
                    <a:cubicBezTo>
                      <a:pt x="67" y="42"/>
                      <a:pt x="67" y="42"/>
                      <a:pt x="67" y="42"/>
                    </a:cubicBezTo>
                    <a:cubicBezTo>
                      <a:pt x="98" y="9"/>
                      <a:pt x="98" y="9"/>
                      <a:pt x="98" y="9"/>
                    </a:cubicBezTo>
                    <a:close/>
                  </a:path>
                </a:pathLst>
              </a:custGeom>
              <a:solidFill>
                <a:srgbClr val="7064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94" name="Freeform 81"/>
              <p:cNvSpPr>
                <a:spLocks/>
              </p:cNvSpPr>
              <p:nvPr/>
            </p:nvSpPr>
            <p:spPr bwMode="auto">
              <a:xfrm>
                <a:off x="-7634288" y="4081463"/>
                <a:ext cx="236538" cy="220663"/>
              </a:xfrm>
              <a:custGeom>
                <a:avLst/>
                <a:gdLst>
                  <a:gd name="T0" fmla="*/ 149 w 149"/>
                  <a:gd name="T1" fmla="*/ 139 h 139"/>
                  <a:gd name="T2" fmla="*/ 93 w 149"/>
                  <a:gd name="T3" fmla="*/ 139 h 139"/>
                  <a:gd name="T4" fmla="*/ 0 w 149"/>
                  <a:gd name="T5" fmla="*/ 12 h 139"/>
                  <a:gd name="T6" fmla="*/ 74 w 149"/>
                  <a:gd name="T7" fmla="*/ 0 h 139"/>
                  <a:gd name="T8" fmla="*/ 149 w 149"/>
                  <a:gd name="T9" fmla="*/ 139 h 139"/>
                  <a:gd name="T10" fmla="*/ 149 w 149"/>
                  <a:gd name="T11" fmla="*/ 139 h 139"/>
                </a:gdLst>
                <a:ahLst/>
                <a:cxnLst>
                  <a:cxn ang="0">
                    <a:pos x="T0" y="T1"/>
                  </a:cxn>
                  <a:cxn ang="0">
                    <a:pos x="T2" y="T3"/>
                  </a:cxn>
                  <a:cxn ang="0">
                    <a:pos x="T4" y="T5"/>
                  </a:cxn>
                  <a:cxn ang="0">
                    <a:pos x="T6" y="T7"/>
                  </a:cxn>
                  <a:cxn ang="0">
                    <a:pos x="T8" y="T9"/>
                  </a:cxn>
                  <a:cxn ang="0">
                    <a:pos x="T10" y="T11"/>
                  </a:cxn>
                </a:cxnLst>
                <a:rect l="0" t="0" r="r" b="b"/>
                <a:pathLst>
                  <a:path w="149" h="139">
                    <a:moveTo>
                      <a:pt x="149" y="139"/>
                    </a:moveTo>
                    <a:lnTo>
                      <a:pt x="93" y="139"/>
                    </a:lnTo>
                    <a:lnTo>
                      <a:pt x="0" y="12"/>
                    </a:lnTo>
                    <a:lnTo>
                      <a:pt x="74" y="0"/>
                    </a:lnTo>
                    <a:lnTo>
                      <a:pt x="149" y="139"/>
                    </a:lnTo>
                    <a:lnTo>
                      <a:pt x="149" y="139"/>
                    </a:lnTo>
                    <a:close/>
                  </a:path>
                </a:pathLst>
              </a:custGeom>
              <a:solidFill>
                <a:srgbClr val="B0AB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95" name="Freeform 82"/>
              <p:cNvSpPr>
                <a:spLocks/>
              </p:cNvSpPr>
              <p:nvPr/>
            </p:nvSpPr>
            <p:spPr bwMode="auto">
              <a:xfrm>
                <a:off x="-7453313" y="4692651"/>
                <a:ext cx="280988" cy="374650"/>
              </a:xfrm>
              <a:custGeom>
                <a:avLst/>
                <a:gdLst>
                  <a:gd name="T0" fmla="*/ 75 w 75"/>
                  <a:gd name="T1" fmla="*/ 91 h 100"/>
                  <a:gd name="T2" fmla="*/ 35 w 75"/>
                  <a:gd name="T3" fmla="*/ 0 h 100"/>
                  <a:gd name="T4" fmla="*/ 0 w 75"/>
                  <a:gd name="T5" fmla="*/ 4 h 100"/>
                  <a:gd name="T6" fmla="*/ 44 w 75"/>
                  <a:gd name="T7" fmla="*/ 100 h 100"/>
                  <a:gd name="T8" fmla="*/ 75 w 75"/>
                  <a:gd name="T9" fmla="*/ 91 h 100"/>
                </a:gdLst>
                <a:ahLst/>
                <a:cxnLst>
                  <a:cxn ang="0">
                    <a:pos x="T0" y="T1"/>
                  </a:cxn>
                  <a:cxn ang="0">
                    <a:pos x="T2" y="T3"/>
                  </a:cxn>
                  <a:cxn ang="0">
                    <a:pos x="T4" y="T5"/>
                  </a:cxn>
                  <a:cxn ang="0">
                    <a:pos x="T6" y="T7"/>
                  </a:cxn>
                  <a:cxn ang="0">
                    <a:pos x="T8" y="T9"/>
                  </a:cxn>
                </a:cxnLst>
                <a:rect l="0" t="0" r="r" b="b"/>
                <a:pathLst>
                  <a:path w="75" h="100">
                    <a:moveTo>
                      <a:pt x="75" y="91"/>
                    </a:moveTo>
                    <a:cubicBezTo>
                      <a:pt x="74" y="89"/>
                      <a:pt x="35" y="0"/>
                      <a:pt x="35" y="0"/>
                    </a:cubicBezTo>
                    <a:cubicBezTo>
                      <a:pt x="0" y="4"/>
                      <a:pt x="0" y="4"/>
                      <a:pt x="0" y="4"/>
                    </a:cubicBezTo>
                    <a:cubicBezTo>
                      <a:pt x="44" y="100"/>
                      <a:pt x="44" y="100"/>
                      <a:pt x="44" y="100"/>
                    </a:cubicBezTo>
                    <a:cubicBezTo>
                      <a:pt x="75" y="91"/>
                      <a:pt x="75" y="91"/>
                      <a:pt x="75" y="91"/>
                    </a:cubicBez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96" name="Freeform 83"/>
              <p:cNvSpPr>
                <a:spLocks/>
              </p:cNvSpPr>
              <p:nvPr/>
            </p:nvSpPr>
            <p:spPr bwMode="auto">
              <a:xfrm>
                <a:off x="-7491413" y="4291013"/>
                <a:ext cx="165100" cy="423863"/>
              </a:xfrm>
              <a:custGeom>
                <a:avLst/>
                <a:gdLst>
                  <a:gd name="T0" fmla="*/ 0 w 104"/>
                  <a:gd name="T1" fmla="*/ 0 h 267"/>
                  <a:gd name="T2" fmla="*/ 19 w 104"/>
                  <a:gd name="T3" fmla="*/ 267 h 267"/>
                  <a:gd name="T4" fmla="*/ 104 w 104"/>
                  <a:gd name="T5" fmla="*/ 258 h 267"/>
                  <a:gd name="T6" fmla="*/ 57 w 104"/>
                  <a:gd name="T7" fmla="*/ 0 h 267"/>
                  <a:gd name="T8" fmla="*/ 0 w 104"/>
                  <a:gd name="T9" fmla="*/ 0 h 267"/>
                  <a:gd name="T10" fmla="*/ 0 w 104"/>
                  <a:gd name="T11" fmla="*/ 0 h 267"/>
                </a:gdLst>
                <a:ahLst/>
                <a:cxnLst>
                  <a:cxn ang="0">
                    <a:pos x="T0" y="T1"/>
                  </a:cxn>
                  <a:cxn ang="0">
                    <a:pos x="T2" y="T3"/>
                  </a:cxn>
                  <a:cxn ang="0">
                    <a:pos x="T4" y="T5"/>
                  </a:cxn>
                  <a:cxn ang="0">
                    <a:pos x="T6" y="T7"/>
                  </a:cxn>
                  <a:cxn ang="0">
                    <a:pos x="T8" y="T9"/>
                  </a:cxn>
                  <a:cxn ang="0">
                    <a:pos x="T10" y="T11"/>
                  </a:cxn>
                </a:cxnLst>
                <a:rect l="0" t="0" r="r" b="b"/>
                <a:pathLst>
                  <a:path w="104" h="267">
                    <a:moveTo>
                      <a:pt x="0" y="0"/>
                    </a:moveTo>
                    <a:lnTo>
                      <a:pt x="19" y="267"/>
                    </a:lnTo>
                    <a:lnTo>
                      <a:pt x="104" y="258"/>
                    </a:lnTo>
                    <a:lnTo>
                      <a:pt x="57" y="0"/>
                    </a:lnTo>
                    <a:lnTo>
                      <a:pt x="0" y="0"/>
                    </a:lnTo>
                    <a:lnTo>
                      <a:pt x="0" y="0"/>
                    </a:lnTo>
                    <a:close/>
                  </a:path>
                </a:pathLst>
              </a:custGeom>
              <a:solidFill>
                <a:srgbClr val="615A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97" name="Freeform 84"/>
              <p:cNvSpPr>
                <a:spLocks/>
              </p:cNvSpPr>
              <p:nvPr/>
            </p:nvSpPr>
            <p:spPr bwMode="auto">
              <a:xfrm>
                <a:off x="-7634288" y="4103688"/>
                <a:ext cx="180975" cy="611188"/>
              </a:xfrm>
              <a:custGeom>
                <a:avLst/>
                <a:gdLst>
                  <a:gd name="T0" fmla="*/ 0 w 114"/>
                  <a:gd name="T1" fmla="*/ 0 h 385"/>
                  <a:gd name="T2" fmla="*/ 15 w 114"/>
                  <a:gd name="T3" fmla="*/ 173 h 385"/>
                  <a:gd name="T4" fmla="*/ 114 w 114"/>
                  <a:gd name="T5" fmla="*/ 385 h 385"/>
                  <a:gd name="T6" fmla="*/ 93 w 114"/>
                  <a:gd name="T7" fmla="*/ 125 h 385"/>
                  <a:gd name="T8" fmla="*/ 0 w 114"/>
                  <a:gd name="T9" fmla="*/ 0 h 385"/>
                  <a:gd name="T10" fmla="*/ 0 w 114"/>
                  <a:gd name="T11" fmla="*/ 0 h 385"/>
                </a:gdLst>
                <a:ahLst/>
                <a:cxnLst>
                  <a:cxn ang="0">
                    <a:pos x="T0" y="T1"/>
                  </a:cxn>
                  <a:cxn ang="0">
                    <a:pos x="T2" y="T3"/>
                  </a:cxn>
                  <a:cxn ang="0">
                    <a:pos x="T4" y="T5"/>
                  </a:cxn>
                  <a:cxn ang="0">
                    <a:pos x="T6" y="T7"/>
                  </a:cxn>
                  <a:cxn ang="0">
                    <a:pos x="T8" y="T9"/>
                  </a:cxn>
                  <a:cxn ang="0">
                    <a:pos x="T10" y="T11"/>
                  </a:cxn>
                </a:cxnLst>
                <a:rect l="0" t="0" r="r" b="b"/>
                <a:pathLst>
                  <a:path w="114" h="385">
                    <a:moveTo>
                      <a:pt x="0" y="0"/>
                    </a:moveTo>
                    <a:lnTo>
                      <a:pt x="15" y="173"/>
                    </a:lnTo>
                    <a:lnTo>
                      <a:pt x="114" y="385"/>
                    </a:lnTo>
                    <a:lnTo>
                      <a:pt x="93" y="125"/>
                    </a:lnTo>
                    <a:lnTo>
                      <a:pt x="0" y="0"/>
                    </a:lnTo>
                    <a:lnTo>
                      <a:pt x="0" y="0"/>
                    </a:lnTo>
                    <a:close/>
                  </a:path>
                </a:pathLst>
              </a:custGeom>
              <a:solidFill>
                <a:srgbClr val="A296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98" name="Freeform 85"/>
              <p:cNvSpPr>
                <a:spLocks/>
              </p:cNvSpPr>
              <p:nvPr/>
            </p:nvSpPr>
            <p:spPr bwMode="auto">
              <a:xfrm>
                <a:off x="-7634288" y="3155951"/>
                <a:ext cx="131763" cy="958850"/>
              </a:xfrm>
              <a:custGeom>
                <a:avLst/>
                <a:gdLst>
                  <a:gd name="T0" fmla="*/ 34 w 35"/>
                  <a:gd name="T1" fmla="*/ 0 h 256"/>
                  <a:gd name="T2" fmla="*/ 32 w 35"/>
                  <a:gd name="T3" fmla="*/ 252 h 256"/>
                  <a:gd name="T4" fmla="*/ 0 w 35"/>
                  <a:gd name="T5" fmla="*/ 256 h 256"/>
                  <a:gd name="T6" fmla="*/ 34 w 35"/>
                  <a:gd name="T7" fmla="*/ 0 h 256"/>
                </a:gdLst>
                <a:ahLst/>
                <a:cxnLst>
                  <a:cxn ang="0">
                    <a:pos x="T0" y="T1"/>
                  </a:cxn>
                  <a:cxn ang="0">
                    <a:pos x="T2" y="T3"/>
                  </a:cxn>
                  <a:cxn ang="0">
                    <a:pos x="T4" y="T5"/>
                  </a:cxn>
                  <a:cxn ang="0">
                    <a:pos x="T6" y="T7"/>
                  </a:cxn>
                </a:cxnLst>
                <a:rect l="0" t="0" r="r" b="b"/>
                <a:pathLst>
                  <a:path w="35" h="256">
                    <a:moveTo>
                      <a:pt x="34" y="0"/>
                    </a:moveTo>
                    <a:cubicBezTo>
                      <a:pt x="35" y="4"/>
                      <a:pt x="32" y="252"/>
                      <a:pt x="32" y="252"/>
                    </a:cubicBezTo>
                    <a:cubicBezTo>
                      <a:pt x="0" y="256"/>
                      <a:pt x="0" y="256"/>
                      <a:pt x="0" y="256"/>
                    </a:cubicBezTo>
                    <a:cubicBezTo>
                      <a:pt x="34" y="0"/>
                      <a:pt x="34" y="0"/>
                      <a:pt x="34" y="0"/>
                    </a:cubicBezTo>
                    <a:close/>
                  </a:path>
                </a:pathLst>
              </a:custGeom>
              <a:solidFill>
                <a:srgbClr val="968D7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99" name="Freeform 86"/>
              <p:cNvSpPr>
                <a:spLocks/>
              </p:cNvSpPr>
              <p:nvPr/>
            </p:nvSpPr>
            <p:spPr bwMode="auto">
              <a:xfrm>
                <a:off x="-6665913" y="1193801"/>
                <a:ext cx="528638" cy="484188"/>
              </a:xfrm>
              <a:custGeom>
                <a:avLst/>
                <a:gdLst>
                  <a:gd name="T0" fmla="*/ 0 w 333"/>
                  <a:gd name="T1" fmla="*/ 305 h 305"/>
                  <a:gd name="T2" fmla="*/ 113 w 333"/>
                  <a:gd name="T3" fmla="*/ 116 h 305"/>
                  <a:gd name="T4" fmla="*/ 272 w 333"/>
                  <a:gd name="T5" fmla="*/ 0 h 305"/>
                  <a:gd name="T6" fmla="*/ 333 w 333"/>
                  <a:gd name="T7" fmla="*/ 76 h 305"/>
                  <a:gd name="T8" fmla="*/ 170 w 333"/>
                  <a:gd name="T9" fmla="*/ 147 h 305"/>
                  <a:gd name="T10" fmla="*/ 0 w 333"/>
                  <a:gd name="T11" fmla="*/ 305 h 305"/>
                  <a:gd name="T12" fmla="*/ 0 w 333"/>
                  <a:gd name="T13" fmla="*/ 305 h 305"/>
                </a:gdLst>
                <a:ahLst/>
                <a:cxnLst>
                  <a:cxn ang="0">
                    <a:pos x="T0" y="T1"/>
                  </a:cxn>
                  <a:cxn ang="0">
                    <a:pos x="T2" y="T3"/>
                  </a:cxn>
                  <a:cxn ang="0">
                    <a:pos x="T4" y="T5"/>
                  </a:cxn>
                  <a:cxn ang="0">
                    <a:pos x="T6" y="T7"/>
                  </a:cxn>
                  <a:cxn ang="0">
                    <a:pos x="T8" y="T9"/>
                  </a:cxn>
                  <a:cxn ang="0">
                    <a:pos x="T10" y="T11"/>
                  </a:cxn>
                  <a:cxn ang="0">
                    <a:pos x="T12" y="T13"/>
                  </a:cxn>
                </a:cxnLst>
                <a:rect l="0" t="0" r="r" b="b"/>
                <a:pathLst>
                  <a:path w="333" h="305">
                    <a:moveTo>
                      <a:pt x="0" y="305"/>
                    </a:moveTo>
                    <a:lnTo>
                      <a:pt x="113" y="116"/>
                    </a:lnTo>
                    <a:lnTo>
                      <a:pt x="272" y="0"/>
                    </a:lnTo>
                    <a:lnTo>
                      <a:pt x="333" y="76"/>
                    </a:lnTo>
                    <a:lnTo>
                      <a:pt x="170" y="147"/>
                    </a:lnTo>
                    <a:lnTo>
                      <a:pt x="0" y="305"/>
                    </a:lnTo>
                    <a:lnTo>
                      <a:pt x="0" y="305"/>
                    </a:lnTo>
                    <a:close/>
                  </a:path>
                </a:pathLst>
              </a:custGeom>
              <a:solidFill>
                <a:srgbClr val="D7CE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00" name="Freeform 87"/>
              <p:cNvSpPr>
                <a:spLocks/>
              </p:cNvSpPr>
              <p:nvPr/>
            </p:nvSpPr>
            <p:spPr bwMode="auto">
              <a:xfrm>
                <a:off x="-6242051" y="1028701"/>
                <a:ext cx="611188" cy="285750"/>
              </a:xfrm>
              <a:custGeom>
                <a:avLst/>
                <a:gdLst>
                  <a:gd name="T0" fmla="*/ 163 w 163"/>
                  <a:gd name="T1" fmla="*/ 35 h 76"/>
                  <a:gd name="T2" fmla="*/ 150 w 163"/>
                  <a:gd name="T3" fmla="*/ 0 h 76"/>
                  <a:gd name="T4" fmla="*/ 0 w 163"/>
                  <a:gd name="T5" fmla="*/ 44 h 76"/>
                  <a:gd name="T6" fmla="*/ 26 w 163"/>
                  <a:gd name="T7" fmla="*/ 76 h 76"/>
                  <a:gd name="T8" fmla="*/ 163 w 163"/>
                  <a:gd name="T9" fmla="*/ 35 h 76"/>
                </a:gdLst>
                <a:ahLst/>
                <a:cxnLst>
                  <a:cxn ang="0">
                    <a:pos x="T0" y="T1"/>
                  </a:cxn>
                  <a:cxn ang="0">
                    <a:pos x="T2" y="T3"/>
                  </a:cxn>
                  <a:cxn ang="0">
                    <a:pos x="T4" y="T5"/>
                  </a:cxn>
                  <a:cxn ang="0">
                    <a:pos x="T6" y="T7"/>
                  </a:cxn>
                  <a:cxn ang="0">
                    <a:pos x="T8" y="T9"/>
                  </a:cxn>
                </a:cxnLst>
                <a:rect l="0" t="0" r="r" b="b"/>
                <a:pathLst>
                  <a:path w="163" h="76">
                    <a:moveTo>
                      <a:pt x="163" y="35"/>
                    </a:moveTo>
                    <a:cubicBezTo>
                      <a:pt x="163" y="33"/>
                      <a:pt x="150" y="0"/>
                      <a:pt x="150" y="0"/>
                    </a:cubicBezTo>
                    <a:cubicBezTo>
                      <a:pt x="0" y="44"/>
                      <a:pt x="0" y="44"/>
                      <a:pt x="0" y="44"/>
                    </a:cubicBezTo>
                    <a:cubicBezTo>
                      <a:pt x="26" y="76"/>
                      <a:pt x="26" y="76"/>
                      <a:pt x="26" y="76"/>
                    </a:cubicBezTo>
                    <a:cubicBezTo>
                      <a:pt x="163" y="35"/>
                      <a:pt x="163" y="35"/>
                      <a:pt x="163" y="35"/>
                    </a:cubicBezTo>
                    <a:close/>
                  </a:path>
                </a:pathLst>
              </a:custGeom>
              <a:solidFill>
                <a:srgbClr val="EDE5D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01" name="Freeform 88"/>
              <p:cNvSpPr>
                <a:spLocks/>
              </p:cNvSpPr>
              <p:nvPr/>
            </p:nvSpPr>
            <p:spPr bwMode="auto">
              <a:xfrm>
                <a:off x="-5526088" y="830263"/>
                <a:ext cx="446088" cy="258763"/>
              </a:xfrm>
              <a:custGeom>
                <a:avLst/>
                <a:gdLst>
                  <a:gd name="T0" fmla="*/ 0 w 281"/>
                  <a:gd name="T1" fmla="*/ 90 h 163"/>
                  <a:gd name="T2" fmla="*/ 54 w 281"/>
                  <a:gd name="T3" fmla="*/ 163 h 163"/>
                  <a:gd name="T4" fmla="*/ 281 w 281"/>
                  <a:gd name="T5" fmla="*/ 73 h 163"/>
                  <a:gd name="T6" fmla="*/ 267 w 281"/>
                  <a:gd name="T7" fmla="*/ 0 h 163"/>
                  <a:gd name="T8" fmla="*/ 0 w 281"/>
                  <a:gd name="T9" fmla="*/ 90 h 163"/>
                  <a:gd name="T10" fmla="*/ 0 w 281"/>
                  <a:gd name="T11" fmla="*/ 90 h 163"/>
                </a:gdLst>
                <a:ahLst/>
                <a:cxnLst>
                  <a:cxn ang="0">
                    <a:pos x="T0" y="T1"/>
                  </a:cxn>
                  <a:cxn ang="0">
                    <a:pos x="T2" y="T3"/>
                  </a:cxn>
                  <a:cxn ang="0">
                    <a:pos x="T4" y="T5"/>
                  </a:cxn>
                  <a:cxn ang="0">
                    <a:pos x="T6" y="T7"/>
                  </a:cxn>
                  <a:cxn ang="0">
                    <a:pos x="T8" y="T9"/>
                  </a:cxn>
                  <a:cxn ang="0">
                    <a:pos x="T10" y="T11"/>
                  </a:cxn>
                </a:cxnLst>
                <a:rect l="0" t="0" r="r" b="b"/>
                <a:pathLst>
                  <a:path w="281" h="163">
                    <a:moveTo>
                      <a:pt x="0" y="90"/>
                    </a:moveTo>
                    <a:lnTo>
                      <a:pt x="54" y="163"/>
                    </a:lnTo>
                    <a:lnTo>
                      <a:pt x="281" y="73"/>
                    </a:lnTo>
                    <a:lnTo>
                      <a:pt x="267" y="0"/>
                    </a:lnTo>
                    <a:lnTo>
                      <a:pt x="0" y="90"/>
                    </a:lnTo>
                    <a:lnTo>
                      <a:pt x="0" y="90"/>
                    </a:lnTo>
                    <a:close/>
                  </a:path>
                </a:pathLst>
              </a:custGeom>
              <a:solidFill>
                <a:srgbClr val="FEF4E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02" name="Freeform 89"/>
              <p:cNvSpPr>
                <a:spLocks/>
              </p:cNvSpPr>
              <p:nvPr/>
            </p:nvSpPr>
            <p:spPr bwMode="auto">
              <a:xfrm>
                <a:off x="-5019676" y="962026"/>
                <a:ext cx="633413" cy="198438"/>
              </a:xfrm>
              <a:custGeom>
                <a:avLst/>
                <a:gdLst>
                  <a:gd name="T0" fmla="*/ 54 w 399"/>
                  <a:gd name="T1" fmla="*/ 90 h 125"/>
                  <a:gd name="T2" fmla="*/ 163 w 399"/>
                  <a:gd name="T3" fmla="*/ 26 h 125"/>
                  <a:gd name="T4" fmla="*/ 180 w 399"/>
                  <a:gd name="T5" fmla="*/ 45 h 125"/>
                  <a:gd name="T6" fmla="*/ 132 w 399"/>
                  <a:gd name="T7" fmla="*/ 64 h 125"/>
                  <a:gd name="T8" fmla="*/ 139 w 399"/>
                  <a:gd name="T9" fmla="*/ 120 h 125"/>
                  <a:gd name="T10" fmla="*/ 217 w 399"/>
                  <a:gd name="T11" fmla="*/ 118 h 125"/>
                  <a:gd name="T12" fmla="*/ 248 w 399"/>
                  <a:gd name="T13" fmla="*/ 125 h 125"/>
                  <a:gd name="T14" fmla="*/ 399 w 399"/>
                  <a:gd name="T15" fmla="*/ 56 h 125"/>
                  <a:gd name="T16" fmla="*/ 293 w 399"/>
                  <a:gd name="T17" fmla="*/ 4 h 125"/>
                  <a:gd name="T18" fmla="*/ 83 w 399"/>
                  <a:gd name="T19" fmla="*/ 0 h 125"/>
                  <a:gd name="T20" fmla="*/ 0 w 399"/>
                  <a:gd name="T21" fmla="*/ 30 h 125"/>
                  <a:gd name="T22" fmla="*/ 54 w 399"/>
                  <a:gd name="T23" fmla="*/ 90 h 125"/>
                  <a:gd name="T24" fmla="*/ 54 w 399"/>
                  <a:gd name="T25" fmla="*/ 9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125">
                    <a:moveTo>
                      <a:pt x="54" y="90"/>
                    </a:moveTo>
                    <a:lnTo>
                      <a:pt x="163" y="26"/>
                    </a:lnTo>
                    <a:lnTo>
                      <a:pt x="180" y="45"/>
                    </a:lnTo>
                    <a:lnTo>
                      <a:pt x="132" y="64"/>
                    </a:lnTo>
                    <a:lnTo>
                      <a:pt x="139" y="120"/>
                    </a:lnTo>
                    <a:lnTo>
                      <a:pt x="217" y="118"/>
                    </a:lnTo>
                    <a:lnTo>
                      <a:pt x="248" y="125"/>
                    </a:lnTo>
                    <a:lnTo>
                      <a:pt x="399" y="56"/>
                    </a:lnTo>
                    <a:lnTo>
                      <a:pt x="293" y="4"/>
                    </a:lnTo>
                    <a:lnTo>
                      <a:pt x="83" y="0"/>
                    </a:lnTo>
                    <a:lnTo>
                      <a:pt x="0" y="30"/>
                    </a:lnTo>
                    <a:lnTo>
                      <a:pt x="54" y="90"/>
                    </a:lnTo>
                    <a:lnTo>
                      <a:pt x="54" y="90"/>
                    </a:lnTo>
                    <a:close/>
                  </a:path>
                </a:pathLst>
              </a:custGeom>
              <a:solidFill>
                <a:srgbClr val="EDE5D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03" name="Freeform 90"/>
              <p:cNvSpPr>
                <a:spLocks/>
              </p:cNvSpPr>
              <p:nvPr/>
            </p:nvSpPr>
            <p:spPr bwMode="auto">
              <a:xfrm>
                <a:off x="-4799013" y="1149351"/>
                <a:ext cx="165100" cy="138113"/>
              </a:xfrm>
              <a:custGeom>
                <a:avLst/>
                <a:gdLst>
                  <a:gd name="T0" fmla="*/ 12 w 104"/>
                  <a:gd name="T1" fmla="*/ 87 h 87"/>
                  <a:gd name="T2" fmla="*/ 0 w 104"/>
                  <a:gd name="T3" fmla="*/ 7 h 87"/>
                  <a:gd name="T4" fmla="*/ 74 w 104"/>
                  <a:gd name="T5" fmla="*/ 0 h 87"/>
                  <a:gd name="T6" fmla="*/ 104 w 104"/>
                  <a:gd name="T7" fmla="*/ 7 h 87"/>
                  <a:gd name="T8" fmla="*/ 95 w 104"/>
                  <a:gd name="T9" fmla="*/ 45 h 87"/>
                  <a:gd name="T10" fmla="*/ 12 w 104"/>
                  <a:gd name="T11" fmla="*/ 87 h 87"/>
                  <a:gd name="T12" fmla="*/ 12 w 104"/>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104" h="87">
                    <a:moveTo>
                      <a:pt x="12" y="87"/>
                    </a:moveTo>
                    <a:lnTo>
                      <a:pt x="0" y="7"/>
                    </a:lnTo>
                    <a:lnTo>
                      <a:pt x="74" y="0"/>
                    </a:lnTo>
                    <a:lnTo>
                      <a:pt x="104" y="7"/>
                    </a:lnTo>
                    <a:lnTo>
                      <a:pt x="95" y="45"/>
                    </a:lnTo>
                    <a:lnTo>
                      <a:pt x="12" y="87"/>
                    </a:lnTo>
                    <a:lnTo>
                      <a:pt x="12" y="87"/>
                    </a:lnTo>
                    <a:close/>
                  </a:path>
                </a:pathLst>
              </a:custGeom>
              <a:solidFill>
                <a:srgbClr val="70645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04" name="Freeform 91"/>
              <p:cNvSpPr>
                <a:spLocks/>
              </p:cNvSpPr>
              <p:nvPr/>
            </p:nvSpPr>
            <p:spPr bwMode="auto">
              <a:xfrm>
                <a:off x="-4926013" y="995363"/>
                <a:ext cx="209550" cy="303213"/>
              </a:xfrm>
              <a:custGeom>
                <a:avLst/>
                <a:gdLst>
                  <a:gd name="T0" fmla="*/ 0 w 132"/>
                  <a:gd name="T1" fmla="*/ 64 h 191"/>
                  <a:gd name="T2" fmla="*/ 0 w 132"/>
                  <a:gd name="T3" fmla="*/ 175 h 191"/>
                  <a:gd name="T4" fmla="*/ 73 w 132"/>
                  <a:gd name="T5" fmla="*/ 191 h 191"/>
                  <a:gd name="T6" fmla="*/ 106 w 132"/>
                  <a:gd name="T7" fmla="*/ 69 h 191"/>
                  <a:gd name="T8" fmla="*/ 132 w 132"/>
                  <a:gd name="T9" fmla="*/ 24 h 191"/>
                  <a:gd name="T10" fmla="*/ 97 w 132"/>
                  <a:gd name="T11" fmla="*/ 0 h 191"/>
                  <a:gd name="T12" fmla="*/ 0 w 132"/>
                  <a:gd name="T13" fmla="*/ 64 h 191"/>
                  <a:gd name="T14" fmla="*/ 0 w 132"/>
                  <a:gd name="T15" fmla="*/ 64 h 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191">
                    <a:moveTo>
                      <a:pt x="0" y="64"/>
                    </a:moveTo>
                    <a:lnTo>
                      <a:pt x="0" y="175"/>
                    </a:lnTo>
                    <a:lnTo>
                      <a:pt x="73" y="191"/>
                    </a:lnTo>
                    <a:lnTo>
                      <a:pt x="106" y="69"/>
                    </a:lnTo>
                    <a:lnTo>
                      <a:pt x="132" y="24"/>
                    </a:lnTo>
                    <a:lnTo>
                      <a:pt x="97" y="0"/>
                    </a:lnTo>
                    <a:lnTo>
                      <a:pt x="0" y="64"/>
                    </a:lnTo>
                    <a:lnTo>
                      <a:pt x="0" y="64"/>
                    </a:lnTo>
                    <a:close/>
                  </a:path>
                </a:pathLst>
              </a:custGeom>
              <a:solidFill>
                <a:srgbClr val="948D7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05" name="Freeform 92"/>
              <p:cNvSpPr>
                <a:spLocks/>
              </p:cNvSpPr>
              <p:nvPr/>
            </p:nvSpPr>
            <p:spPr bwMode="auto">
              <a:xfrm>
                <a:off x="-3433763" y="1077913"/>
                <a:ext cx="1233488" cy="1184275"/>
              </a:xfrm>
              <a:custGeom>
                <a:avLst/>
                <a:gdLst>
                  <a:gd name="T0" fmla="*/ 0 w 777"/>
                  <a:gd name="T1" fmla="*/ 0 h 746"/>
                  <a:gd name="T2" fmla="*/ 376 w 777"/>
                  <a:gd name="T3" fmla="*/ 220 h 746"/>
                  <a:gd name="T4" fmla="*/ 777 w 777"/>
                  <a:gd name="T5" fmla="*/ 746 h 746"/>
                  <a:gd name="T6" fmla="*/ 296 w 777"/>
                  <a:gd name="T7" fmla="*/ 416 h 746"/>
                  <a:gd name="T8" fmla="*/ 0 w 777"/>
                  <a:gd name="T9" fmla="*/ 0 h 746"/>
                  <a:gd name="T10" fmla="*/ 0 w 777"/>
                  <a:gd name="T11" fmla="*/ 0 h 746"/>
                </a:gdLst>
                <a:ahLst/>
                <a:cxnLst>
                  <a:cxn ang="0">
                    <a:pos x="T0" y="T1"/>
                  </a:cxn>
                  <a:cxn ang="0">
                    <a:pos x="T2" y="T3"/>
                  </a:cxn>
                  <a:cxn ang="0">
                    <a:pos x="T4" y="T5"/>
                  </a:cxn>
                  <a:cxn ang="0">
                    <a:pos x="T6" y="T7"/>
                  </a:cxn>
                  <a:cxn ang="0">
                    <a:pos x="T8" y="T9"/>
                  </a:cxn>
                  <a:cxn ang="0">
                    <a:pos x="T10" y="T11"/>
                  </a:cxn>
                </a:cxnLst>
                <a:rect l="0" t="0" r="r" b="b"/>
                <a:pathLst>
                  <a:path w="777" h="746">
                    <a:moveTo>
                      <a:pt x="0" y="0"/>
                    </a:moveTo>
                    <a:lnTo>
                      <a:pt x="376" y="220"/>
                    </a:lnTo>
                    <a:lnTo>
                      <a:pt x="777" y="746"/>
                    </a:lnTo>
                    <a:lnTo>
                      <a:pt x="296" y="416"/>
                    </a:lnTo>
                    <a:lnTo>
                      <a:pt x="0" y="0"/>
                    </a:lnTo>
                    <a:lnTo>
                      <a:pt x="0" y="0"/>
                    </a:lnTo>
                    <a:close/>
                  </a:path>
                </a:pathLst>
              </a:custGeom>
              <a:solidFill>
                <a:srgbClr val="857C6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06" name="Freeform 93"/>
              <p:cNvSpPr>
                <a:spLocks/>
              </p:cNvSpPr>
              <p:nvPr/>
            </p:nvSpPr>
            <p:spPr bwMode="auto">
              <a:xfrm>
                <a:off x="-2093913" y="3013076"/>
                <a:ext cx="273050" cy="423863"/>
              </a:xfrm>
              <a:custGeom>
                <a:avLst/>
                <a:gdLst>
                  <a:gd name="T0" fmla="*/ 111 w 172"/>
                  <a:gd name="T1" fmla="*/ 267 h 267"/>
                  <a:gd name="T2" fmla="*/ 0 w 172"/>
                  <a:gd name="T3" fmla="*/ 45 h 267"/>
                  <a:gd name="T4" fmla="*/ 139 w 172"/>
                  <a:gd name="T5" fmla="*/ 0 h 267"/>
                  <a:gd name="T6" fmla="*/ 172 w 172"/>
                  <a:gd name="T7" fmla="*/ 246 h 267"/>
                  <a:gd name="T8" fmla="*/ 111 w 172"/>
                  <a:gd name="T9" fmla="*/ 267 h 267"/>
                  <a:gd name="T10" fmla="*/ 111 w 172"/>
                  <a:gd name="T11" fmla="*/ 267 h 267"/>
                </a:gdLst>
                <a:ahLst/>
                <a:cxnLst>
                  <a:cxn ang="0">
                    <a:pos x="T0" y="T1"/>
                  </a:cxn>
                  <a:cxn ang="0">
                    <a:pos x="T2" y="T3"/>
                  </a:cxn>
                  <a:cxn ang="0">
                    <a:pos x="T4" y="T5"/>
                  </a:cxn>
                  <a:cxn ang="0">
                    <a:pos x="T6" y="T7"/>
                  </a:cxn>
                  <a:cxn ang="0">
                    <a:pos x="T8" y="T9"/>
                  </a:cxn>
                  <a:cxn ang="0">
                    <a:pos x="T10" y="T11"/>
                  </a:cxn>
                </a:cxnLst>
                <a:rect l="0" t="0" r="r" b="b"/>
                <a:pathLst>
                  <a:path w="172" h="267">
                    <a:moveTo>
                      <a:pt x="111" y="267"/>
                    </a:moveTo>
                    <a:lnTo>
                      <a:pt x="0" y="45"/>
                    </a:lnTo>
                    <a:lnTo>
                      <a:pt x="139" y="0"/>
                    </a:lnTo>
                    <a:lnTo>
                      <a:pt x="172" y="246"/>
                    </a:lnTo>
                    <a:lnTo>
                      <a:pt x="111" y="267"/>
                    </a:lnTo>
                    <a:lnTo>
                      <a:pt x="111" y="267"/>
                    </a:lnTo>
                    <a:close/>
                  </a:path>
                </a:pathLst>
              </a:custGeom>
              <a:solidFill>
                <a:srgbClr val="615A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07" name="Freeform 94"/>
              <p:cNvSpPr>
                <a:spLocks/>
              </p:cNvSpPr>
              <p:nvPr/>
            </p:nvSpPr>
            <p:spPr bwMode="auto">
              <a:xfrm>
                <a:off x="-1952626" y="3387726"/>
                <a:ext cx="131763" cy="776288"/>
              </a:xfrm>
              <a:custGeom>
                <a:avLst/>
                <a:gdLst>
                  <a:gd name="T0" fmla="*/ 31 w 35"/>
                  <a:gd name="T1" fmla="*/ 207 h 207"/>
                  <a:gd name="T2" fmla="*/ 0 w 35"/>
                  <a:gd name="T3" fmla="*/ 88 h 207"/>
                  <a:gd name="T4" fmla="*/ 9 w 35"/>
                  <a:gd name="T5" fmla="*/ 9 h 207"/>
                  <a:gd name="T6" fmla="*/ 35 w 35"/>
                  <a:gd name="T7" fmla="*/ 0 h 207"/>
                  <a:gd name="T8" fmla="*/ 31 w 35"/>
                  <a:gd name="T9" fmla="*/ 207 h 207"/>
                </a:gdLst>
                <a:ahLst/>
                <a:cxnLst>
                  <a:cxn ang="0">
                    <a:pos x="T0" y="T1"/>
                  </a:cxn>
                  <a:cxn ang="0">
                    <a:pos x="T2" y="T3"/>
                  </a:cxn>
                  <a:cxn ang="0">
                    <a:pos x="T4" y="T5"/>
                  </a:cxn>
                  <a:cxn ang="0">
                    <a:pos x="T6" y="T7"/>
                  </a:cxn>
                  <a:cxn ang="0">
                    <a:pos x="T8" y="T9"/>
                  </a:cxn>
                </a:cxnLst>
                <a:rect l="0" t="0" r="r" b="b"/>
                <a:pathLst>
                  <a:path w="35" h="207">
                    <a:moveTo>
                      <a:pt x="31" y="207"/>
                    </a:moveTo>
                    <a:cubicBezTo>
                      <a:pt x="28" y="201"/>
                      <a:pt x="0" y="88"/>
                      <a:pt x="0" y="88"/>
                    </a:cubicBezTo>
                    <a:cubicBezTo>
                      <a:pt x="9" y="9"/>
                      <a:pt x="9" y="9"/>
                      <a:pt x="9" y="9"/>
                    </a:cubicBezTo>
                    <a:cubicBezTo>
                      <a:pt x="35" y="0"/>
                      <a:pt x="35" y="0"/>
                      <a:pt x="35" y="0"/>
                    </a:cubicBezTo>
                    <a:cubicBezTo>
                      <a:pt x="31" y="207"/>
                      <a:pt x="31" y="207"/>
                      <a:pt x="31" y="207"/>
                    </a:cubicBezTo>
                    <a:close/>
                  </a:path>
                </a:pathLst>
              </a:custGeom>
              <a:solidFill>
                <a:srgbClr val="7067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08" name="Freeform 95"/>
              <p:cNvSpPr>
                <a:spLocks/>
              </p:cNvSpPr>
              <p:nvPr/>
            </p:nvSpPr>
            <p:spPr bwMode="auto">
              <a:xfrm>
                <a:off x="-5113338" y="830263"/>
                <a:ext cx="881063" cy="131763"/>
              </a:xfrm>
              <a:custGeom>
                <a:avLst/>
                <a:gdLst>
                  <a:gd name="T0" fmla="*/ 0 w 555"/>
                  <a:gd name="T1" fmla="*/ 0 h 83"/>
                  <a:gd name="T2" fmla="*/ 260 w 555"/>
                  <a:gd name="T3" fmla="*/ 0 h 83"/>
                  <a:gd name="T4" fmla="*/ 479 w 555"/>
                  <a:gd name="T5" fmla="*/ 0 h 83"/>
                  <a:gd name="T6" fmla="*/ 555 w 555"/>
                  <a:gd name="T7" fmla="*/ 26 h 83"/>
                  <a:gd name="T8" fmla="*/ 553 w 555"/>
                  <a:gd name="T9" fmla="*/ 78 h 83"/>
                  <a:gd name="T10" fmla="*/ 331 w 555"/>
                  <a:gd name="T11" fmla="*/ 83 h 83"/>
                  <a:gd name="T12" fmla="*/ 111 w 555"/>
                  <a:gd name="T13" fmla="*/ 64 h 83"/>
                  <a:gd name="T14" fmla="*/ 16 w 555"/>
                  <a:gd name="T15" fmla="*/ 73 h 83"/>
                  <a:gd name="T16" fmla="*/ 0 w 555"/>
                  <a:gd name="T17" fmla="*/ 0 h 83"/>
                  <a:gd name="T18" fmla="*/ 0 w 555"/>
                  <a:gd name="T1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5" h="83">
                    <a:moveTo>
                      <a:pt x="0" y="0"/>
                    </a:moveTo>
                    <a:lnTo>
                      <a:pt x="260" y="0"/>
                    </a:lnTo>
                    <a:lnTo>
                      <a:pt x="479" y="0"/>
                    </a:lnTo>
                    <a:lnTo>
                      <a:pt x="555" y="26"/>
                    </a:lnTo>
                    <a:lnTo>
                      <a:pt x="553" y="78"/>
                    </a:lnTo>
                    <a:lnTo>
                      <a:pt x="331" y="83"/>
                    </a:lnTo>
                    <a:lnTo>
                      <a:pt x="111" y="64"/>
                    </a:lnTo>
                    <a:lnTo>
                      <a:pt x="16" y="73"/>
                    </a:lnTo>
                    <a:lnTo>
                      <a:pt x="0" y="0"/>
                    </a:lnTo>
                    <a:lnTo>
                      <a:pt x="0" y="0"/>
                    </a:lnTo>
                    <a:close/>
                  </a:path>
                </a:pathLst>
              </a:custGeom>
              <a:solidFill>
                <a:srgbClr val="C5BDA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09" name="Freeform 96"/>
              <p:cNvSpPr>
                <a:spLocks/>
              </p:cNvSpPr>
              <p:nvPr/>
            </p:nvSpPr>
            <p:spPr bwMode="auto">
              <a:xfrm>
                <a:off x="-5691188" y="973138"/>
                <a:ext cx="258763" cy="187325"/>
              </a:xfrm>
              <a:custGeom>
                <a:avLst/>
                <a:gdLst>
                  <a:gd name="T0" fmla="*/ 106 w 163"/>
                  <a:gd name="T1" fmla="*/ 0 h 118"/>
                  <a:gd name="T2" fmla="*/ 0 w 163"/>
                  <a:gd name="T3" fmla="*/ 35 h 118"/>
                  <a:gd name="T4" fmla="*/ 31 w 163"/>
                  <a:gd name="T5" fmla="*/ 118 h 118"/>
                  <a:gd name="T6" fmla="*/ 163 w 163"/>
                  <a:gd name="T7" fmla="*/ 71 h 118"/>
                  <a:gd name="T8" fmla="*/ 106 w 163"/>
                  <a:gd name="T9" fmla="*/ 0 h 118"/>
                  <a:gd name="T10" fmla="*/ 106 w 163"/>
                  <a:gd name="T11" fmla="*/ 0 h 118"/>
                </a:gdLst>
                <a:ahLst/>
                <a:cxnLst>
                  <a:cxn ang="0">
                    <a:pos x="T0" y="T1"/>
                  </a:cxn>
                  <a:cxn ang="0">
                    <a:pos x="T2" y="T3"/>
                  </a:cxn>
                  <a:cxn ang="0">
                    <a:pos x="T4" y="T5"/>
                  </a:cxn>
                  <a:cxn ang="0">
                    <a:pos x="T6" y="T7"/>
                  </a:cxn>
                  <a:cxn ang="0">
                    <a:pos x="T8" y="T9"/>
                  </a:cxn>
                  <a:cxn ang="0">
                    <a:pos x="T10" y="T11"/>
                  </a:cxn>
                </a:cxnLst>
                <a:rect l="0" t="0" r="r" b="b"/>
                <a:pathLst>
                  <a:path w="163" h="118">
                    <a:moveTo>
                      <a:pt x="106" y="0"/>
                    </a:moveTo>
                    <a:lnTo>
                      <a:pt x="0" y="35"/>
                    </a:lnTo>
                    <a:lnTo>
                      <a:pt x="31" y="118"/>
                    </a:lnTo>
                    <a:lnTo>
                      <a:pt x="163" y="71"/>
                    </a:lnTo>
                    <a:lnTo>
                      <a:pt x="106" y="0"/>
                    </a:lnTo>
                    <a:lnTo>
                      <a:pt x="106" y="0"/>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10" name="Freeform 97"/>
              <p:cNvSpPr>
                <a:spLocks/>
              </p:cNvSpPr>
              <p:nvPr/>
            </p:nvSpPr>
            <p:spPr bwMode="auto">
              <a:xfrm>
                <a:off x="-5372101" y="1160463"/>
                <a:ext cx="974725" cy="914400"/>
              </a:xfrm>
              <a:custGeom>
                <a:avLst/>
                <a:gdLst>
                  <a:gd name="T0" fmla="*/ 61 w 260"/>
                  <a:gd name="T1" fmla="*/ 132 h 244"/>
                  <a:gd name="T2" fmla="*/ 120 w 260"/>
                  <a:gd name="T3" fmla="*/ 188 h 244"/>
                  <a:gd name="T4" fmla="*/ 151 w 260"/>
                  <a:gd name="T5" fmla="*/ 244 h 244"/>
                  <a:gd name="T6" fmla="*/ 178 w 260"/>
                  <a:gd name="T7" fmla="*/ 244 h 244"/>
                  <a:gd name="T8" fmla="*/ 154 w 260"/>
                  <a:gd name="T9" fmla="*/ 191 h 244"/>
                  <a:gd name="T10" fmla="*/ 203 w 260"/>
                  <a:gd name="T11" fmla="*/ 184 h 244"/>
                  <a:gd name="T12" fmla="*/ 260 w 260"/>
                  <a:gd name="T13" fmla="*/ 113 h 244"/>
                  <a:gd name="T14" fmla="*/ 202 w 260"/>
                  <a:gd name="T15" fmla="*/ 0 h 244"/>
                  <a:gd name="T16" fmla="*/ 151 w 260"/>
                  <a:gd name="T17" fmla="*/ 38 h 244"/>
                  <a:gd name="T18" fmla="*/ 64 w 260"/>
                  <a:gd name="T19" fmla="*/ 46 h 244"/>
                  <a:gd name="T20" fmla="*/ 45 w 260"/>
                  <a:gd name="T21" fmla="*/ 34 h 244"/>
                  <a:gd name="T22" fmla="*/ 0 w 260"/>
                  <a:gd name="T23" fmla="*/ 130 h 244"/>
                  <a:gd name="T24" fmla="*/ 71 w 260"/>
                  <a:gd name="T25" fmla="*/ 200 h 244"/>
                  <a:gd name="T26" fmla="*/ 73 w 260"/>
                  <a:gd name="T27" fmla="*/ 218 h 244"/>
                  <a:gd name="T28" fmla="*/ 88 w 260"/>
                  <a:gd name="T29" fmla="*/ 206 h 244"/>
                  <a:gd name="T30" fmla="*/ 86 w 260"/>
                  <a:gd name="T31" fmla="*/ 192 h 244"/>
                  <a:gd name="T32" fmla="*/ 100 w 260"/>
                  <a:gd name="T33" fmla="*/ 199 h 244"/>
                  <a:gd name="T34" fmla="*/ 105 w 260"/>
                  <a:gd name="T35" fmla="*/ 196 h 244"/>
                  <a:gd name="T36" fmla="*/ 49 w 260"/>
                  <a:gd name="T37" fmla="*/ 142 h 244"/>
                  <a:gd name="T38" fmla="*/ 61 w 260"/>
                  <a:gd name="T39" fmla="*/ 13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0" h="244">
                    <a:moveTo>
                      <a:pt x="61" y="132"/>
                    </a:moveTo>
                    <a:cubicBezTo>
                      <a:pt x="65" y="136"/>
                      <a:pt x="120" y="188"/>
                      <a:pt x="120" y="188"/>
                    </a:cubicBezTo>
                    <a:cubicBezTo>
                      <a:pt x="151" y="244"/>
                      <a:pt x="151" y="244"/>
                      <a:pt x="151" y="244"/>
                    </a:cubicBezTo>
                    <a:cubicBezTo>
                      <a:pt x="178" y="244"/>
                      <a:pt x="178" y="244"/>
                      <a:pt x="178" y="244"/>
                    </a:cubicBezTo>
                    <a:cubicBezTo>
                      <a:pt x="154" y="191"/>
                      <a:pt x="154" y="191"/>
                      <a:pt x="154" y="191"/>
                    </a:cubicBezTo>
                    <a:cubicBezTo>
                      <a:pt x="203" y="184"/>
                      <a:pt x="203" y="184"/>
                      <a:pt x="203" y="184"/>
                    </a:cubicBezTo>
                    <a:cubicBezTo>
                      <a:pt x="260" y="113"/>
                      <a:pt x="260" y="113"/>
                      <a:pt x="260" y="113"/>
                    </a:cubicBezTo>
                    <a:cubicBezTo>
                      <a:pt x="202" y="0"/>
                      <a:pt x="202" y="0"/>
                      <a:pt x="202" y="0"/>
                    </a:cubicBezTo>
                    <a:cubicBezTo>
                      <a:pt x="151" y="38"/>
                      <a:pt x="151" y="38"/>
                      <a:pt x="151" y="38"/>
                    </a:cubicBezTo>
                    <a:cubicBezTo>
                      <a:pt x="151" y="38"/>
                      <a:pt x="65" y="46"/>
                      <a:pt x="64" y="46"/>
                    </a:cubicBezTo>
                    <a:cubicBezTo>
                      <a:pt x="63" y="45"/>
                      <a:pt x="45" y="34"/>
                      <a:pt x="45" y="34"/>
                    </a:cubicBezTo>
                    <a:cubicBezTo>
                      <a:pt x="0" y="130"/>
                      <a:pt x="0" y="130"/>
                      <a:pt x="0" y="130"/>
                    </a:cubicBezTo>
                    <a:cubicBezTo>
                      <a:pt x="71" y="200"/>
                      <a:pt x="71" y="200"/>
                      <a:pt x="71" y="200"/>
                    </a:cubicBezTo>
                    <a:cubicBezTo>
                      <a:pt x="73" y="218"/>
                      <a:pt x="73" y="218"/>
                      <a:pt x="73" y="218"/>
                    </a:cubicBezTo>
                    <a:cubicBezTo>
                      <a:pt x="88" y="206"/>
                      <a:pt x="88" y="206"/>
                      <a:pt x="88" y="206"/>
                    </a:cubicBezTo>
                    <a:cubicBezTo>
                      <a:pt x="86" y="192"/>
                      <a:pt x="86" y="192"/>
                      <a:pt x="86" y="192"/>
                    </a:cubicBezTo>
                    <a:cubicBezTo>
                      <a:pt x="100" y="199"/>
                      <a:pt x="100" y="199"/>
                      <a:pt x="100" y="199"/>
                    </a:cubicBezTo>
                    <a:cubicBezTo>
                      <a:pt x="105" y="196"/>
                      <a:pt x="105" y="196"/>
                      <a:pt x="105" y="196"/>
                    </a:cubicBezTo>
                    <a:cubicBezTo>
                      <a:pt x="49" y="142"/>
                      <a:pt x="49" y="142"/>
                      <a:pt x="49" y="142"/>
                    </a:cubicBezTo>
                    <a:cubicBezTo>
                      <a:pt x="61" y="132"/>
                      <a:pt x="61" y="132"/>
                      <a:pt x="61" y="132"/>
                    </a:cubicBezTo>
                    <a:close/>
                  </a:path>
                </a:pathLst>
              </a:custGeom>
              <a:solidFill>
                <a:srgbClr val="F4EBD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11" name="Freeform 98"/>
              <p:cNvSpPr>
                <a:spLocks/>
              </p:cNvSpPr>
              <p:nvPr/>
            </p:nvSpPr>
            <p:spPr bwMode="auto">
              <a:xfrm>
                <a:off x="-6197601" y="1485901"/>
                <a:ext cx="836613" cy="588963"/>
              </a:xfrm>
              <a:custGeom>
                <a:avLst/>
                <a:gdLst>
                  <a:gd name="T0" fmla="*/ 0 w 223"/>
                  <a:gd name="T1" fmla="*/ 138 h 157"/>
                  <a:gd name="T2" fmla="*/ 42 w 223"/>
                  <a:gd name="T3" fmla="*/ 71 h 157"/>
                  <a:gd name="T4" fmla="*/ 107 w 223"/>
                  <a:gd name="T5" fmla="*/ 67 h 157"/>
                  <a:gd name="T6" fmla="*/ 129 w 223"/>
                  <a:gd name="T7" fmla="*/ 42 h 157"/>
                  <a:gd name="T8" fmla="*/ 110 w 223"/>
                  <a:gd name="T9" fmla="*/ 8 h 157"/>
                  <a:gd name="T10" fmla="*/ 166 w 223"/>
                  <a:gd name="T11" fmla="*/ 0 h 157"/>
                  <a:gd name="T12" fmla="*/ 223 w 223"/>
                  <a:gd name="T13" fmla="*/ 44 h 157"/>
                  <a:gd name="T14" fmla="*/ 198 w 223"/>
                  <a:gd name="T15" fmla="*/ 72 h 157"/>
                  <a:gd name="T16" fmla="*/ 164 w 223"/>
                  <a:gd name="T17" fmla="*/ 72 h 157"/>
                  <a:gd name="T18" fmla="*/ 86 w 223"/>
                  <a:gd name="T19" fmla="*/ 141 h 157"/>
                  <a:gd name="T20" fmla="*/ 42 w 223"/>
                  <a:gd name="T21" fmla="*/ 157 h 157"/>
                  <a:gd name="T22" fmla="*/ 0 w 223"/>
                  <a:gd name="T23" fmla="*/ 13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3" h="157">
                    <a:moveTo>
                      <a:pt x="0" y="138"/>
                    </a:moveTo>
                    <a:cubicBezTo>
                      <a:pt x="42" y="71"/>
                      <a:pt x="42" y="71"/>
                      <a:pt x="42" y="71"/>
                    </a:cubicBezTo>
                    <a:cubicBezTo>
                      <a:pt x="107" y="67"/>
                      <a:pt x="107" y="67"/>
                      <a:pt x="107" y="67"/>
                    </a:cubicBezTo>
                    <a:cubicBezTo>
                      <a:pt x="129" y="42"/>
                      <a:pt x="129" y="42"/>
                      <a:pt x="129" y="42"/>
                    </a:cubicBezTo>
                    <a:cubicBezTo>
                      <a:pt x="110" y="8"/>
                      <a:pt x="110" y="8"/>
                      <a:pt x="110" y="8"/>
                    </a:cubicBezTo>
                    <a:cubicBezTo>
                      <a:pt x="166" y="0"/>
                      <a:pt x="166" y="0"/>
                      <a:pt x="166" y="0"/>
                    </a:cubicBezTo>
                    <a:cubicBezTo>
                      <a:pt x="223" y="44"/>
                      <a:pt x="223" y="44"/>
                      <a:pt x="223" y="44"/>
                    </a:cubicBezTo>
                    <a:cubicBezTo>
                      <a:pt x="198" y="72"/>
                      <a:pt x="198" y="72"/>
                      <a:pt x="198" y="72"/>
                    </a:cubicBezTo>
                    <a:cubicBezTo>
                      <a:pt x="198" y="72"/>
                      <a:pt x="165" y="72"/>
                      <a:pt x="164" y="72"/>
                    </a:cubicBezTo>
                    <a:cubicBezTo>
                      <a:pt x="162" y="72"/>
                      <a:pt x="86" y="141"/>
                      <a:pt x="86" y="141"/>
                    </a:cubicBezTo>
                    <a:cubicBezTo>
                      <a:pt x="86" y="141"/>
                      <a:pt x="43" y="157"/>
                      <a:pt x="42" y="157"/>
                    </a:cubicBezTo>
                    <a:cubicBezTo>
                      <a:pt x="40" y="157"/>
                      <a:pt x="0" y="138"/>
                      <a:pt x="0" y="138"/>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12" name="Freeform 99"/>
              <p:cNvSpPr>
                <a:spLocks/>
              </p:cNvSpPr>
              <p:nvPr/>
            </p:nvSpPr>
            <p:spPr bwMode="auto">
              <a:xfrm>
                <a:off x="-5586413" y="1287463"/>
                <a:ext cx="390525" cy="363538"/>
              </a:xfrm>
              <a:custGeom>
                <a:avLst/>
                <a:gdLst>
                  <a:gd name="T0" fmla="*/ 0 w 246"/>
                  <a:gd name="T1" fmla="*/ 130 h 229"/>
                  <a:gd name="T2" fmla="*/ 246 w 246"/>
                  <a:gd name="T3" fmla="*/ 0 h 229"/>
                  <a:gd name="T4" fmla="*/ 137 w 246"/>
                  <a:gd name="T5" fmla="*/ 229 h 229"/>
                  <a:gd name="T6" fmla="*/ 0 w 246"/>
                  <a:gd name="T7" fmla="*/ 130 h 229"/>
                  <a:gd name="T8" fmla="*/ 0 w 246"/>
                  <a:gd name="T9" fmla="*/ 130 h 229"/>
                </a:gdLst>
                <a:ahLst/>
                <a:cxnLst>
                  <a:cxn ang="0">
                    <a:pos x="T0" y="T1"/>
                  </a:cxn>
                  <a:cxn ang="0">
                    <a:pos x="T2" y="T3"/>
                  </a:cxn>
                  <a:cxn ang="0">
                    <a:pos x="T4" y="T5"/>
                  </a:cxn>
                  <a:cxn ang="0">
                    <a:pos x="T6" y="T7"/>
                  </a:cxn>
                  <a:cxn ang="0">
                    <a:pos x="T8" y="T9"/>
                  </a:cxn>
                </a:cxnLst>
                <a:rect l="0" t="0" r="r" b="b"/>
                <a:pathLst>
                  <a:path w="246" h="229">
                    <a:moveTo>
                      <a:pt x="0" y="130"/>
                    </a:moveTo>
                    <a:lnTo>
                      <a:pt x="246" y="0"/>
                    </a:lnTo>
                    <a:lnTo>
                      <a:pt x="137" y="229"/>
                    </a:lnTo>
                    <a:lnTo>
                      <a:pt x="0" y="130"/>
                    </a:lnTo>
                    <a:lnTo>
                      <a:pt x="0" y="130"/>
                    </a:lnTo>
                    <a:close/>
                  </a:path>
                </a:pathLst>
              </a:custGeom>
              <a:solidFill>
                <a:srgbClr val="EDE5D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13" name="Freeform 100"/>
              <p:cNvSpPr>
                <a:spLocks/>
              </p:cNvSpPr>
              <p:nvPr/>
            </p:nvSpPr>
            <p:spPr bwMode="auto">
              <a:xfrm>
                <a:off x="-4160838" y="2016126"/>
                <a:ext cx="842963" cy="328613"/>
              </a:xfrm>
              <a:custGeom>
                <a:avLst/>
                <a:gdLst>
                  <a:gd name="T0" fmla="*/ 225 w 225"/>
                  <a:gd name="T1" fmla="*/ 1 h 88"/>
                  <a:gd name="T2" fmla="*/ 10 w 225"/>
                  <a:gd name="T3" fmla="*/ 8 h 88"/>
                  <a:gd name="T4" fmla="*/ 1 w 225"/>
                  <a:gd name="T5" fmla="*/ 85 h 88"/>
                  <a:gd name="T6" fmla="*/ 202 w 225"/>
                  <a:gd name="T7" fmla="*/ 88 h 88"/>
                  <a:gd name="T8" fmla="*/ 225 w 225"/>
                  <a:gd name="T9" fmla="*/ 1 h 88"/>
                </a:gdLst>
                <a:ahLst/>
                <a:cxnLst>
                  <a:cxn ang="0">
                    <a:pos x="T0" y="T1"/>
                  </a:cxn>
                  <a:cxn ang="0">
                    <a:pos x="T2" y="T3"/>
                  </a:cxn>
                  <a:cxn ang="0">
                    <a:pos x="T4" y="T5"/>
                  </a:cxn>
                  <a:cxn ang="0">
                    <a:pos x="T6" y="T7"/>
                  </a:cxn>
                  <a:cxn ang="0">
                    <a:pos x="T8" y="T9"/>
                  </a:cxn>
                </a:cxnLst>
                <a:rect l="0" t="0" r="r" b="b"/>
                <a:pathLst>
                  <a:path w="225" h="88">
                    <a:moveTo>
                      <a:pt x="225" y="1"/>
                    </a:moveTo>
                    <a:cubicBezTo>
                      <a:pt x="225" y="0"/>
                      <a:pt x="10" y="8"/>
                      <a:pt x="10" y="8"/>
                    </a:cubicBezTo>
                    <a:cubicBezTo>
                      <a:pt x="10" y="8"/>
                      <a:pt x="0" y="83"/>
                      <a:pt x="1" y="85"/>
                    </a:cubicBezTo>
                    <a:cubicBezTo>
                      <a:pt x="2" y="86"/>
                      <a:pt x="202" y="88"/>
                      <a:pt x="202" y="88"/>
                    </a:cubicBezTo>
                    <a:cubicBezTo>
                      <a:pt x="225" y="1"/>
                      <a:pt x="225" y="1"/>
                      <a:pt x="225" y="1"/>
                    </a:cubicBezTo>
                    <a:close/>
                  </a:path>
                </a:pathLst>
              </a:custGeom>
              <a:solidFill>
                <a:srgbClr val="EDE5D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14" name="Freeform 101"/>
              <p:cNvSpPr>
                <a:spLocks/>
              </p:cNvSpPr>
              <p:nvPr/>
            </p:nvSpPr>
            <p:spPr bwMode="auto">
              <a:xfrm>
                <a:off x="-5387976" y="4516438"/>
                <a:ext cx="1662113" cy="877888"/>
              </a:xfrm>
              <a:custGeom>
                <a:avLst/>
                <a:gdLst>
                  <a:gd name="T0" fmla="*/ 0 w 1047"/>
                  <a:gd name="T1" fmla="*/ 553 h 553"/>
                  <a:gd name="T2" fmla="*/ 1026 w 1047"/>
                  <a:gd name="T3" fmla="*/ 0 h 553"/>
                  <a:gd name="T4" fmla="*/ 1047 w 1047"/>
                  <a:gd name="T5" fmla="*/ 347 h 553"/>
                  <a:gd name="T6" fmla="*/ 0 w 1047"/>
                  <a:gd name="T7" fmla="*/ 553 h 553"/>
                  <a:gd name="T8" fmla="*/ 0 w 1047"/>
                  <a:gd name="T9" fmla="*/ 553 h 553"/>
                </a:gdLst>
                <a:ahLst/>
                <a:cxnLst>
                  <a:cxn ang="0">
                    <a:pos x="T0" y="T1"/>
                  </a:cxn>
                  <a:cxn ang="0">
                    <a:pos x="T2" y="T3"/>
                  </a:cxn>
                  <a:cxn ang="0">
                    <a:pos x="T4" y="T5"/>
                  </a:cxn>
                  <a:cxn ang="0">
                    <a:pos x="T6" y="T7"/>
                  </a:cxn>
                  <a:cxn ang="0">
                    <a:pos x="T8" y="T9"/>
                  </a:cxn>
                </a:cxnLst>
                <a:rect l="0" t="0" r="r" b="b"/>
                <a:pathLst>
                  <a:path w="1047" h="553">
                    <a:moveTo>
                      <a:pt x="0" y="553"/>
                    </a:moveTo>
                    <a:lnTo>
                      <a:pt x="1026" y="0"/>
                    </a:lnTo>
                    <a:lnTo>
                      <a:pt x="1047" y="347"/>
                    </a:lnTo>
                    <a:lnTo>
                      <a:pt x="0" y="553"/>
                    </a:lnTo>
                    <a:lnTo>
                      <a:pt x="0" y="553"/>
                    </a:lnTo>
                    <a:close/>
                  </a:path>
                </a:pathLst>
              </a:custGeom>
              <a:solidFill>
                <a:srgbClr val="EDE4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15" name="Freeform 102"/>
              <p:cNvSpPr>
                <a:spLocks/>
              </p:cNvSpPr>
              <p:nvPr/>
            </p:nvSpPr>
            <p:spPr bwMode="auto">
              <a:xfrm>
                <a:off x="-3763963" y="4819651"/>
                <a:ext cx="495300" cy="693738"/>
              </a:xfrm>
              <a:custGeom>
                <a:avLst/>
                <a:gdLst>
                  <a:gd name="T0" fmla="*/ 0 w 312"/>
                  <a:gd name="T1" fmla="*/ 395 h 437"/>
                  <a:gd name="T2" fmla="*/ 59 w 312"/>
                  <a:gd name="T3" fmla="*/ 281 h 437"/>
                  <a:gd name="T4" fmla="*/ 67 w 312"/>
                  <a:gd name="T5" fmla="*/ 170 h 437"/>
                  <a:gd name="T6" fmla="*/ 270 w 312"/>
                  <a:gd name="T7" fmla="*/ 0 h 437"/>
                  <a:gd name="T8" fmla="*/ 312 w 312"/>
                  <a:gd name="T9" fmla="*/ 45 h 437"/>
                  <a:gd name="T10" fmla="*/ 107 w 312"/>
                  <a:gd name="T11" fmla="*/ 201 h 437"/>
                  <a:gd name="T12" fmla="*/ 118 w 312"/>
                  <a:gd name="T13" fmla="*/ 298 h 437"/>
                  <a:gd name="T14" fmla="*/ 45 w 312"/>
                  <a:gd name="T15" fmla="*/ 437 h 437"/>
                  <a:gd name="T16" fmla="*/ 0 w 312"/>
                  <a:gd name="T17" fmla="*/ 395 h 437"/>
                  <a:gd name="T18" fmla="*/ 0 w 312"/>
                  <a:gd name="T19" fmla="*/ 395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2" h="437">
                    <a:moveTo>
                      <a:pt x="0" y="395"/>
                    </a:moveTo>
                    <a:lnTo>
                      <a:pt x="59" y="281"/>
                    </a:lnTo>
                    <a:lnTo>
                      <a:pt x="67" y="170"/>
                    </a:lnTo>
                    <a:lnTo>
                      <a:pt x="270" y="0"/>
                    </a:lnTo>
                    <a:lnTo>
                      <a:pt x="312" y="45"/>
                    </a:lnTo>
                    <a:lnTo>
                      <a:pt x="107" y="201"/>
                    </a:lnTo>
                    <a:lnTo>
                      <a:pt x="118" y="298"/>
                    </a:lnTo>
                    <a:lnTo>
                      <a:pt x="45" y="437"/>
                    </a:lnTo>
                    <a:lnTo>
                      <a:pt x="0" y="395"/>
                    </a:lnTo>
                    <a:lnTo>
                      <a:pt x="0" y="395"/>
                    </a:lnTo>
                    <a:close/>
                  </a:path>
                </a:pathLst>
              </a:custGeom>
              <a:solidFill>
                <a:srgbClr val="97938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16" name="Freeform 103"/>
              <p:cNvSpPr>
                <a:spLocks/>
              </p:cNvSpPr>
              <p:nvPr/>
            </p:nvSpPr>
            <p:spPr bwMode="auto">
              <a:xfrm>
                <a:off x="-3692526" y="4891088"/>
                <a:ext cx="423863" cy="657225"/>
              </a:xfrm>
              <a:custGeom>
                <a:avLst/>
                <a:gdLst>
                  <a:gd name="T0" fmla="*/ 62 w 267"/>
                  <a:gd name="T1" fmla="*/ 156 h 414"/>
                  <a:gd name="T2" fmla="*/ 71 w 267"/>
                  <a:gd name="T3" fmla="*/ 253 h 414"/>
                  <a:gd name="T4" fmla="*/ 0 w 267"/>
                  <a:gd name="T5" fmla="*/ 395 h 414"/>
                  <a:gd name="T6" fmla="*/ 121 w 267"/>
                  <a:gd name="T7" fmla="*/ 414 h 414"/>
                  <a:gd name="T8" fmla="*/ 258 w 267"/>
                  <a:gd name="T9" fmla="*/ 163 h 414"/>
                  <a:gd name="T10" fmla="*/ 267 w 267"/>
                  <a:gd name="T11" fmla="*/ 0 h 414"/>
                  <a:gd name="T12" fmla="*/ 62 w 267"/>
                  <a:gd name="T13" fmla="*/ 156 h 414"/>
                  <a:gd name="T14" fmla="*/ 62 w 267"/>
                  <a:gd name="T15" fmla="*/ 156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 h="414">
                    <a:moveTo>
                      <a:pt x="62" y="156"/>
                    </a:moveTo>
                    <a:lnTo>
                      <a:pt x="71" y="253"/>
                    </a:lnTo>
                    <a:lnTo>
                      <a:pt x="0" y="395"/>
                    </a:lnTo>
                    <a:lnTo>
                      <a:pt x="121" y="414"/>
                    </a:lnTo>
                    <a:lnTo>
                      <a:pt x="258" y="163"/>
                    </a:lnTo>
                    <a:lnTo>
                      <a:pt x="267" y="0"/>
                    </a:lnTo>
                    <a:lnTo>
                      <a:pt x="62" y="156"/>
                    </a:lnTo>
                    <a:lnTo>
                      <a:pt x="62" y="156"/>
                    </a:lnTo>
                    <a:close/>
                  </a:path>
                </a:pathLst>
              </a:custGeom>
              <a:solidFill>
                <a:srgbClr val="E5DCC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17" name="Freeform 104"/>
              <p:cNvSpPr>
                <a:spLocks/>
              </p:cNvSpPr>
              <p:nvPr/>
            </p:nvSpPr>
            <p:spPr bwMode="auto">
              <a:xfrm>
                <a:off x="-6940551" y="2109788"/>
                <a:ext cx="1073150" cy="996950"/>
              </a:xfrm>
              <a:custGeom>
                <a:avLst/>
                <a:gdLst>
                  <a:gd name="T0" fmla="*/ 530 w 676"/>
                  <a:gd name="T1" fmla="*/ 0 h 628"/>
                  <a:gd name="T2" fmla="*/ 676 w 676"/>
                  <a:gd name="T3" fmla="*/ 481 h 628"/>
                  <a:gd name="T4" fmla="*/ 0 w 676"/>
                  <a:gd name="T5" fmla="*/ 628 h 628"/>
                  <a:gd name="T6" fmla="*/ 530 w 676"/>
                  <a:gd name="T7" fmla="*/ 0 h 628"/>
                  <a:gd name="T8" fmla="*/ 530 w 676"/>
                  <a:gd name="T9" fmla="*/ 0 h 628"/>
                </a:gdLst>
                <a:ahLst/>
                <a:cxnLst>
                  <a:cxn ang="0">
                    <a:pos x="T0" y="T1"/>
                  </a:cxn>
                  <a:cxn ang="0">
                    <a:pos x="T2" y="T3"/>
                  </a:cxn>
                  <a:cxn ang="0">
                    <a:pos x="T4" y="T5"/>
                  </a:cxn>
                  <a:cxn ang="0">
                    <a:pos x="T6" y="T7"/>
                  </a:cxn>
                  <a:cxn ang="0">
                    <a:pos x="T8" y="T9"/>
                  </a:cxn>
                </a:cxnLst>
                <a:rect l="0" t="0" r="r" b="b"/>
                <a:pathLst>
                  <a:path w="676" h="628">
                    <a:moveTo>
                      <a:pt x="530" y="0"/>
                    </a:moveTo>
                    <a:lnTo>
                      <a:pt x="676" y="481"/>
                    </a:lnTo>
                    <a:lnTo>
                      <a:pt x="0" y="628"/>
                    </a:lnTo>
                    <a:lnTo>
                      <a:pt x="530" y="0"/>
                    </a:lnTo>
                    <a:lnTo>
                      <a:pt x="530" y="0"/>
                    </a:lnTo>
                    <a:close/>
                  </a:path>
                </a:pathLst>
              </a:custGeom>
              <a:solidFill>
                <a:srgbClr val="A1978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18" name="Freeform 105"/>
              <p:cNvSpPr>
                <a:spLocks/>
              </p:cNvSpPr>
              <p:nvPr/>
            </p:nvSpPr>
            <p:spPr bwMode="auto">
              <a:xfrm>
                <a:off x="-6940551" y="2862263"/>
                <a:ext cx="1320800" cy="1009650"/>
              </a:xfrm>
              <a:custGeom>
                <a:avLst/>
                <a:gdLst>
                  <a:gd name="T0" fmla="*/ 832 w 832"/>
                  <a:gd name="T1" fmla="*/ 636 h 636"/>
                  <a:gd name="T2" fmla="*/ 676 w 832"/>
                  <a:gd name="T3" fmla="*/ 0 h 636"/>
                  <a:gd name="T4" fmla="*/ 0 w 832"/>
                  <a:gd name="T5" fmla="*/ 147 h 636"/>
                  <a:gd name="T6" fmla="*/ 832 w 832"/>
                  <a:gd name="T7" fmla="*/ 636 h 636"/>
                  <a:gd name="T8" fmla="*/ 832 w 832"/>
                  <a:gd name="T9" fmla="*/ 636 h 636"/>
                </a:gdLst>
                <a:ahLst/>
                <a:cxnLst>
                  <a:cxn ang="0">
                    <a:pos x="T0" y="T1"/>
                  </a:cxn>
                  <a:cxn ang="0">
                    <a:pos x="T2" y="T3"/>
                  </a:cxn>
                  <a:cxn ang="0">
                    <a:pos x="T4" y="T5"/>
                  </a:cxn>
                  <a:cxn ang="0">
                    <a:pos x="T6" y="T7"/>
                  </a:cxn>
                  <a:cxn ang="0">
                    <a:pos x="T8" y="T9"/>
                  </a:cxn>
                </a:cxnLst>
                <a:rect l="0" t="0" r="r" b="b"/>
                <a:pathLst>
                  <a:path w="832" h="636">
                    <a:moveTo>
                      <a:pt x="832" y="636"/>
                    </a:moveTo>
                    <a:lnTo>
                      <a:pt x="676" y="0"/>
                    </a:lnTo>
                    <a:lnTo>
                      <a:pt x="0" y="147"/>
                    </a:lnTo>
                    <a:lnTo>
                      <a:pt x="832" y="636"/>
                    </a:lnTo>
                    <a:lnTo>
                      <a:pt x="832" y="636"/>
                    </a:lnTo>
                    <a:close/>
                  </a:path>
                </a:pathLst>
              </a:custGeom>
              <a:solidFill>
                <a:srgbClr val="D7CEB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sp>
        <p:nvSpPr>
          <p:cNvPr id="1321" name="Ellipse 30"/>
          <p:cNvSpPr/>
          <p:nvPr/>
        </p:nvSpPr>
        <p:spPr bwMode="gray">
          <a:xfrm>
            <a:off x="516252" y="4787757"/>
            <a:ext cx="2550064" cy="584031"/>
          </a:xfrm>
          <a:prstGeom prst="ellipse">
            <a:avLst/>
          </a:prstGeom>
          <a:gradFill flip="none" rotWithShape="1">
            <a:gsLst>
              <a:gs pos="0">
                <a:srgbClr val="000000">
                  <a:alpha val="20000"/>
                </a:srgbClr>
              </a:gs>
              <a:gs pos="100000">
                <a:srgbClr val="000000">
                  <a:alpha val="0"/>
                </a:srgbClr>
              </a:gs>
            </a:gsLst>
            <a:path path="shape">
              <a:fillToRect l="50000" t="50000" r="50000" b="50000"/>
            </a:path>
            <a:tileRect/>
          </a:gradFill>
          <a:ln w="12700">
            <a:noFill/>
            <a:round/>
            <a:headEnd/>
            <a:tailEnd/>
          </a:ln>
        </p:spPr>
        <p:txBody>
          <a:bodyPr rtlCol="0" anchor="ctr"/>
          <a:lstStyle/>
          <a:p>
            <a:pPr algn="ctr"/>
            <a:endParaRPr lang="en-US" dirty="0"/>
          </a:p>
        </p:txBody>
      </p:sp>
      <p:sp>
        <p:nvSpPr>
          <p:cNvPr id="1322" name="Ellipse 30"/>
          <p:cNvSpPr/>
          <p:nvPr/>
        </p:nvSpPr>
        <p:spPr bwMode="gray">
          <a:xfrm>
            <a:off x="3358902" y="4787757"/>
            <a:ext cx="2550064" cy="584031"/>
          </a:xfrm>
          <a:prstGeom prst="ellipse">
            <a:avLst/>
          </a:prstGeom>
          <a:gradFill flip="none" rotWithShape="1">
            <a:gsLst>
              <a:gs pos="0">
                <a:srgbClr val="000000">
                  <a:alpha val="20000"/>
                </a:srgbClr>
              </a:gs>
              <a:gs pos="100000">
                <a:srgbClr val="000000">
                  <a:alpha val="0"/>
                </a:srgbClr>
              </a:gs>
            </a:gsLst>
            <a:path path="shape">
              <a:fillToRect l="50000" t="50000" r="50000" b="50000"/>
            </a:path>
            <a:tileRect/>
          </a:gradFill>
          <a:ln w="12700">
            <a:noFill/>
            <a:round/>
            <a:headEnd/>
            <a:tailEnd/>
          </a:ln>
        </p:spPr>
        <p:txBody>
          <a:bodyPr rtlCol="0" anchor="ctr"/>
          <a:lstStyle/>
          <a:p>
            <a:pPr algn="ctr"/>
            <a:endParaRPr lang="en-US" dirty="0"/>
          </a:p>
        </p:txBody>
      </p:sp>
      <p:sp>
        <p:nvSpPr>
          <p:cNvPr id="1323" name="Ellipse 30"/>
          <p:cNvSpPr/>
          <p:nvPr/>
        </p:nvSpPr>
        <p:spPr bwMode="gray">
          <a:xfrm>
            <a:off x="6239222" y="4787757"/>
            <a:ext cx="2550064" cy="584031"/>
          </a:xfrm>
          <a:prstGeom prst="ellipse">
            <a:avLst/>
          </a:prstGeom>
          <a:gradFill flip="none" rotWithShape="1">
            <a:gsLst>
              <a:gs pos="0">
                <a:srgbClr val="000000">
                  <a:alpha val="20000"/>
                </a:srgbClr>
              </a:gs>
              <a:gs pos="100000">
                <a:srgbClr val="000000">
                  <a:alpha val="0"/>
                </a:srgbClr>
              </a:gs>
            </a:gsLst>
            <a:path path="shape">
              <a:fillToRect l="50000" t="50000" r="50000" b="50000"/>
            </a:path>
            <a:tileRect/>
          </a:gradFill>
          <a:ln w="12700">
            <a:noFill/>
            <a:round/>
            <a:headEnd/>
            <a:tailEnd/>
          </a:ln>
        </p:spPr>
        <p:txBody>
          <a:bodyPr rtlCol="0" anchor="ctr"/>
          <a:lstStyle/>
          <a:p>
            <a:pPr algn="ctr"/>
            <a:endParaRPr lang="en-US" dirty="0"/>
          </a:p>
        </p:txBody>
      </p:sp>
      <p:sp>
        <p:nvSpPr>
          <p:cNvPr id="1324" name="Ellipse 30"/>
          <p:cNvSpPr/>
          <p:nvPr/>
        </p:nvSpPr>
        <p:spPr bwMode="gray">
          <a:xfrm>
            <a:off x="9119542" y="4787757"/>
            <a:ext cx="2550064" cy="584031"/>
          </a:xfrm>
          <a:prstGeom prst="ellipse">
            <a:avLst/>
          </a:prstGeom>
          <a:gradFill flip="none" rotWithShape="1">
            <a:gsLst>
              <a:gs pos="0">
                <a:srgbClr val="000000">
                  <a:alpha val="20000"/>
                </a:srgbClr>
              </a:gs>
              <a:gs pos="100000">
                <a:srgbClr val="000000">
                  <a:alpha val="0"/>
                </a:srgbClr>
              </a:gs>
            </a:gsLst>
            <a:path path="shape">
              <a:fillToRect l="50000" t="50000" r="50000" b="50000"/>
            </a:path>
            <a:tileRect/>
          </a:gradFill>
          <a:ln w="12700">
            <a:noFill/>
            <a:round/>
            <a:headEnd/>
            <a:tailEnd/>
          </a:ln>
        </p:spPr>
        <p:txBody>
          <a:bodyPr rtlCol="0" anchor="ctr"/>
          <a:lstStyle/>
          <a:p>
            <a:pPr algn="ctr"/>
            <a:endParaRPr lang="en-US" dirty="0"/>
          </a:p>
        </p:txBody>
      </p:sp>
    </p:spTree>
    <p:extLst>
      <p:ext uri="{BB962C8B-B14F-4D97-AF65-F5344CB8AC3E}">
        <p14:creationId xmlns:p14="http://schemas.microsoft.com/office/powerpoint/2010/main" val="275147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hteck 38"/>
          <p:cNvSpPr/>
          <p:nvPr/>
        </p:nvSpPr>
        <p:spPr>
          <a:xfrm>
            <a:off x="6683376" y="0"/>
            <a:ext cx="5507037" cy="6858000"/>
          </a:xfrm>
          <a:prstGeom prst="rect">
            <a:avLst/>
          </a:prstGeom>
          <a:gradFill flip="none" rotWithShape="1">
            <a:gsLst>
              <a:gs pos="30000">
                <a:srgbClr val="4994BE"/>
              </a:gs>
              <a:gs pos="46648">
                <a:srgbClr val="408AB4"/>
              </a:gs>
              <a:gs pos="66640">
                <a:srgbClr val="2F78A1"/>
              </a:gs>
              <a:gs pos="85000">
                <a:srgbClr val="1F6890"/>
              </a:gs>
              <a:gs pos="0">
                <a:srgbClr val="67B4DF"/>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247" name="Rechteck 246"/>
          <p:cNvSpPr/>
          <p:nvPr/>
        </p:nvSpPr>
        <p:spPr>
          <a:xfrm>
            <a:off x="6683376" y="3343408"/>
            <a:ext cx="5507037" cy="3514592"/>
          </a:xfrm>
          <a:prstGeom prst="rect">
            <a:avLst/>
          </a:prstGeom>
          <a:gradFill flip="none" rotWithShape="1">
            <a:gsLst>
              <a:gs pos="30000">
                <a:srgbClr val="4994BE"/>
              </a:gs>
              <a:gs pos="46648">
                <a:srgbClr val="408AB4"/>
              </a:gs>
              <a:gs pos="66640">
                <a:srgbClr val="2F78A1"/>
              </a:gs>
              <a:gs pos="85000">
                <a:srgbClr val="1F6890"/>
              </a:gs>
              <a:gs pos="0">
                <a:srgbClr val="67B4DF"/>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2" name="Rechteck 1"/>
          <p:cNvSpPr/>
          <p:nvPr/>
        </p:nvSpPr>
        <p:spPr>
          <a:xfrm>
            <a:off x="6683376" y="3328036"/>
            <a:ext cx="5507037" cy="3529964"/>
          </a:xfrm>
          <a:prstGeom prst="rect">
            <a:avLst/>
          </a:prstGeom>
          <a:gradFill flip="none" rotWithShape="1">
            <a:gsLst>
              <a:gs pos="0">
                <a:srgbClr val="2F78A1"/>
              </a:gs>
              <a:gs pos="100000">
                <a:srgbClr val="1F689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grpSp>
        <p:nvGrpSpPr>
          <p:cNvPr id="3" name="Gruppieren 2"/>
          <p:cNvGrpSpPr/>
          <p:nvPr/>
        </p:nvGrpSpPr>
        <p:grpSpPr>
          <a:xfrm>
            <a:off x="7832451" y="1751978"/>
            <a:ext cx="3236174" cy="4723856"/>
            <a:chOff x="7832451" y="1751978"/>
            <a:chExt cx="3236174" cy="4723856"/>
          </a:xfrm>
        </p:grpSpPr>
        <p:sp>
          <p:nvSpPr>
            <p:cNvPr id="140" name="Freeform 24"/>
            <p:cNvSpPr>
              <a:spLocks/>
            </p:cNvSpPr>
            <p:nvPr/>
          </p:nvSpPr>
          <p:spPr bwMode="auto">
            <a:xfrm>
              <a:off x="9678974" y="1751978"/>
              <a:ext cx="496848" cy="881382"/>
            </a:xfrm>
            <a:custGeom>
              <a:avLst/>
              <a:gdLst>
                <a:gd name="T0" fmla="*/ 0 w 522"/>
                <a:gd name="T1" fmla="*/ 0 h 926"/>
                <a:gd name="T2" fmla="*/ 0 w 522"/>
                <a:gd name="T3" fmla="*/ 926 h 926"/>
                <a:gd name="T4" fmla="*/ 522 w 522"/>
                <a:gd name="T5" fmla="*/ 806 h 926"/>
                <a:gd name="T6" fmla="*/ 0 w 522"/>
                <a:gd name="T7" fmla="*/ 0 h 926"/>
              </a:gdLst>
              <a:ahLst/>
              <a:cxnLst>
                <a:cxn ang="0">
                  <a:pos x="T0" y="T1"/>
                </a:cxn>
                <a:cxn ang="0">
                  <a:pos x="T2" y="T3"/>
                </a:cxn>
                <a:cxn ang="0">
                  <a:pos x="T4" y="T5"/>
                </a:cxn>
                <a:cxn ang="0">
                  <a:pos x="T6" y="T7"/>
                </a:cxn>
              </a:cxnLst>
              <a:rect l="0" t="0" r="r" b="b"/>
              <a:pathLst>
                <a:path w="522" h="926">
                  <a:moveTo>
                    <a:pt x="0" y="0"/>
                  </a:moveTo>
                  <a:lnTo>
                    <a:pt x="0" y="926"/>
                  </a:lnTo>
                  <a:lnTo>
                    <a:pt x="522" y="806"/>
                  </a:lnTo>
                  <a:lnTo>
                    <a:pt x="0" y="0"/>
                  </a:lnTo>
                  <a:close/>
                </a:path>
              </a:pathLst>
            </a:custGeom>
            <a:solidFill>
              <a:srgbClr val="F1F8F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1" name="Freeform 25"/>
            <p:cNvSpPr>
              <a:spLocks/>
            </p:cNvSpPr>
            <p:nvPr/>
          </p:nvSpPr>
          <p:spPr bwMode="auto">
            <a:xfrm>
              <a:off x="9678974" y="2473448"/>
              <a:ext cx="863297" cy="258894"/>
            </a:xfrm>
            <a:custGeom>
              <a:avLst/>
              <a:gdLst>
                <a:gd name="T0" fmla="*/ 0 w 907"/>
                <a:gd name="T1" fmla="*/ 158 h 272"/>
                <a:gd name="T2" fmla="*/ 907 w 907"/>
                <a:gd name="T3" fmla="*/ 272 h 272"/>
                <a:gd name="T4" fmla="*/ 706 w 907"/>
                <a:gd name="T5" fmla="*/ 0 h 272"/>
                <a:gd name="T6" fmla="*/ 522 w 907"/>
                <a:gd name="T7" fmla="*/ 38 h 272"/>
                <a:gd name="T8" fmla="*/ 0 w 907"/>
                <a:gd name="T9" fmla="*/ 158 h 272"/>
              </a:gdLst>
              <a:ahLst/>
              <a:cxnLst>
                <a:cxn ang="0">
                  <a:pos x="T0" y="T1"/>
                </a:cxn>
                <a:cxn ang="0">
                  <a:pos x="T2" y="T3"/>
                </a:cxn>
                <a:cxn ang="0">
                  <a:pos x="T4" y="T5"/>
                </a:cxn>
                <a:cxn ang="0">
                  <a:pos x="T6" y="T7"/>
                </a:cxn>
                <a:cxn ang="0">
                  <a:pos x="T8" y="T9"/>
                </a:cxn>
              </a:cxnLst>
              <a:rect l="0" t="0" r="r" b="b"/>
              <a:pathLst>
                <a:path w="907" h="272">
                  <a:moveTo>
                    <a:pt x="0" y="158"/>
                  </a:moveTo>
                  <a:lnTo>
                    <a:pt x="907" y="272"/>
                  </a:lnTo>
                  <a:lnTo>
                    <a:pt x="706" y="0"/>
                  </a:lnTo>
                  <a:lnTo>
                    <a:pt x="522" y="38"/>
                  </a:lnTo>
                  <a:lnTo>
                    <a:pt x="0" y="158"/>
                  </a:lnTo>
                  <a:close/>
                </a:path>
              </a:pathLst>
            </a:custGeom>
            <a:solidFill>
              <a:srgbClr val="C8E0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2" name="Freeform 26"/>
            <p:cNvSpPr>
              <a:spLocks/>
            </p:cNvSpPr>
            <p:nvPr/>
          </p:nvSpPr>
          <p:spPr bwMode="auto">
            <a:xfrm>
              <a:off x="9678974" y="2623835"/>
              <a:ext cx="1007021" cy="454016"/>
            </a:xfrm>
            <a:custGeom>
              <a:avLst/>
              <a:gdLst>
                <a:gd name="T0" fmla="*/ 1058 w 1058"/>
                <a:gd name="T1" fmla="*/ 477 h 477"/>
                <a:gd name="T2" fmla="*/ 907 w 1058"/>
                <a:gd name="T3" fmla="*/ 114 h 477"/>
                <a:gd name="T4" fmla="*/ 0 w 1058"/>
                <a:gd name="T5" fmla="*/ 0 h 477"/>
                <a:gd name="T6" fmla="*/ 264 w 1058"/>
                <a:gd name="T7" fmla="*/ 409 h 477"/>
                <a:gd name="T8" fmla="*/ 1058 w 1058"/>
                <a:gd name="T9" fmla="*/ 477 h 477"/>
              </a:gdLst>
              <a:ahLst/>
              <a:cxnLst>
                <a:cxn ang="0">
                  <a:pos x="T0" y="T1"/>
                </a:cxn>
                <a:cxn ang="0">
                  <a:pos x="T2" y="T3"/>
                </a:cxn>
                <a:cxn ang="0">
                  <a:pos x="T4" y="T5"/>
                </a:cxn>
                <a:cxn ang="0">
                  <a:pos x="T6" y="T7"/>
                </a:cxn>
                <a:cxn ang="0">
                  <a:pos x="T8" y="T9"/>
                </a:cxn>
              </a:cxnLst>
              <a:rect l="0" t="0" r="r" b="b"/>
              <a:pathLst>
                <a:path w="1058" h="477">
                  <a:moveTo>
                    <a:pt x="1058" y="477"/>
                  </a:moveTo>
                  <a:lnTo>
                    <a:pt x="907" y="114"/>
                  </a:lnTo>
                  <a:lnTo>
                    <a:pt x="0" y="0"/>
                  </a:lnTo>
                  <a:lnTo>
                    <a:pt x="264" y="409"/>
                  </a:lnTo>
                  <a:lnTo>
                    <a:pt x="1058" y="477"/>
                  </a:lnTo>
                  <a:close/>
                </a:path>
              </a:pathLst>
            </a:custGeom>
            <a:solidFill>
              <a:srgbClr val="40A4C8"/>
            </a:solidFill>
            <a:ln w="9525">
              <a:solidFill>
                <a:srgbClr val="40A4C8"/>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43" name="Freeform 27"/>
            <p:cNvSpPr>
              <a:spLocks/>
            </p:cNvSpPr>
            <p:nvPr/>
          </p:nvSpPr>
          <p:spPr bwMode="auto">
            <a:xfrm>
              <a:off x="9258271" y="1751978"/>
              <a:ext cx="420703" cy="881382"/>
            </a:xfrm>
            <a:custGeom>
              <a:avLst/>
              <a:gdLst>
                <a:gd name="T0" fmla="*/ 0 w 442"/>
                <a:gd name="T1" fmla="*/ 749 h 926"/>
                <a:gd name="T2" fmla="*/ 442 w 442"/>
                <a:gd name="T3" fmla="*/ 0 h 926"/>
                <a:gd name="T4" fmla="*/ 442 w 442"/>
                <a:gd name="T5" fmla="*/ 926 h 926"/>
                <a:gd name="T6" fmla="*/ 0 w 442"/>
                <a:gd name="T7" fmla="*/ 749 h 926"/>
              </a:gdLst>
              <a:ahLst/>
              <a:cxnLst>
                <a:cxn ang="0">
                  <a:pos x="T0" y="T1"/>
                </a:cxn>
                <a:cxn ang="0">
                  <a:pos x="T2" y="T3"/>
                </a:cxn>
                <a:cxn ang="0">
                  <a:pos x="T4" y="T5"/>
                </a:cxn>
                <a:cxn ang="0">
                  <a:pos x="T6" y="T7"/>
                </a:cxn>
              </a:cxnLst>
              <a:rect l="0" t="0" r="r" b="b"/>
              <a:pathLst>
                <a:path w="442" h="926">
                  <a:moveTo>
                    <a:pt x="0" y="749"/>
                  </a:moveTo>
                  <a:lnTo>
                    <a:pt x="442" y="0"/>
                  </a:lnTo>
                  <a:lnTo>
                    <a:pt x="442" y="926"/>
                  </a:lnTo>
                  <a:lnTo>
                    <a:pt x="0" y="749"/>
                  </a:lnTo>
                  <a:close/>
                </a:path>
              </a:pathLst>
            </a:custGeom>
            <a:solidFill>
              <a:srgbClr val="37A8D8"/>
            </a:solidFill>
            <a:ln w="9525">
              <a:solidFill>
                <a:srgbClr val="37A8D8"/>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44" name="Freeform 28"/>
            <p:cNvSpPr>
              <a:spLocks/>
            </p:cNvSpPr>
            <p:nvPr/>
          </p:nvSpPr>
          <p:spPr bwMode="auto">
            <a:xfrm>
              <a:off x="9930253" y="3013128"/>
              <a:ext cx="983226" cy="343606"/>
            </a:xfrm>
            <a:custGeom>
              <a:avLst/>
              <a:gdLst>
                <a:gd name="T0" fmla="*/ 1033 w 1033"/>
                <a:gd name="T1" fmla="*/ 359 h 361"/>
                <a:gd name="T2" fmla="*/ 794 w 1033"/>
                <a:gd name="T3" fmla="*/ 68 h 361"/>
                <a:gd name="T4" fmla="*/ 0 w 1033"/>
                <a:gd name="T5" fmla="*/ 0 h 361"/>
                <a:gd name="T6" fmla="*/ 341 w 1033"/>
                <a:gd name="T7" fmla="*/ 361 h 361"/>
                <a:gd name="T8" fmla="*/ 1033 w 1033"/>
                <a:gd name="T9" fmla="*/ 359 h 361"/>
              </a:gdLst>
              <a:ahLst/>
              <a:cxnLst>
                <a:cxn ang="0">
                  <a:pos x="T0" y="T1"/>
                </a:cxn>
                <a:cxn ang="0">
                  <a:pos x="T2" y="T3"/>
                </a:cxn>
                <a:cxn ang="0">
                  <a:pos x="T4" y="T5"/>
                </a:cxn>
                <a:cxn ang="0">
                  <a:pos x="T6" y="T7"/>
                </a:cxn>
                <a:cxn ang="0">
                  <a:pos x="T8" y="T9"/>
                </a:cxn>
              </a:cxnLst>
              <a:rect l="0" t="0" r="r" b="b"/>
              <a:pathLst>
                <a:path w="1033" h="361">
                  <a:moveTo>
                    <a:pt x="1033" y="359"/>
                  </a:moveTo>
                  <a:lnTo>
                    <a:pt x="794" y="68"/>
                  </a:lnTo>
                  <a:lnTo>
                    <a:pt x="0" y="0"/>
                  </a:lnTo>
                  <a:lnTo>
                    <a:pt x="341" y="361"/>
                  </a:lnTo>
                  <a:lnTo>
                    <a:pt x="1033" y="359"/>
                  </a:lnTo>
                  <a:close/>
                </a:path>
              </a:pathLst>
            </a:custGeom>
            <a:solidFill>
              <a:srgbClr val="2890B9"/>
            </a:solidFill>
            <a:ln w="9525">
              <a:solidFill>
                <a:srgbClr val="2890B9"/>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45" name="Freeform 29"/>
            <p:cNvSpPr>
              <a:spLocks/>
            </p:cNvSpPr>
            <p:nvPr/>
          </p:nvSpPr>
          <p:spPr bwMode="auto">
            <a:xfrm>
              <a:off x="9930253" y="3013128"/>
              <a:ext cx="983226" cy="343606"/>
            </a:xfrm>
            <a:custGeom>
              <a:avLst/>
              <a:gdLst>
                <a:gd name="T0" fmla="*/ 1033 w 1033"/>
                <a:gd name="T1" fmla="*/ 359 h 361"/>
                <a:gd name="T2" fmla="*/ 794 w 1033"/>
                <a:gd name="T3" fmla="*/ 68 h 361"/>
                <a:gd name="T4" fmla="*/ 0 w 1033"/>
                <a:gd name="T5" fmla="*/ 0 h 361"/>
                <a:gd name="T6" fmla="*/ 341 w 1033"/>
                <a:gd name="T7" fmla="*/ 361 h 361"/>
                <a:gd name="T8" fmla="*/ 1033 w 1033"/>
                <a:gd name="T9" fmla="*/ 359 h 361"/>
              </a:gdLst>
              <a:ahLst/>
              <a:cxnLst>
                <a:cxn ang="0">
                  <a:pos x="T0" y="T1"/>
                </a:cxn>
                <a:cxn ang="0">
                  <a:pos x="T2" y="T3"/>
                </a:cxn>
                <a:cxn ang="0">
                  <a:pos x="T4" y="T5"/>
                </a:cxn>
                <a:cxn ang="0">
                  <a:pos x="T6" y="T7"/>
                </a:cxn>
                <a:cxn ang="0">
                  <a:pos x="T8" y="T9"/>
                </a:cxn>
              </a:cxnLst>
              <a:rect l="0" t="0" r="r" b="b"/>
              <a:pathLst>
                <a:path w="1033" h="361">
                  <a:moveTo>
                    <a:pt x="1033" y="359"/>
                  </a:moveTo>
                  <a:lnTo>
                    <a:pt x="794" y="68"/>
                  </a:lnTo>
                  <a:lnTo>
                    <a:pt x="0" y="0"/>
                  </a:lnTo>
                  <a:lnTo>
                    <a:pt x="341" y="361"/>
                  </a:lnTo>
                  <a:lnTo>
                    <a:pt x="1033" y="35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7" name="Freeform 31"/>
            <p:cNvSpPr>
              <a:spLocks/>
            </p:cNvSpPr>
            <p:nvPr/>
          </p:nvSpPr>
          <p:spPr bwMode="auto">
            <a:xfrm>
              <a:off x="8527277" y="2772318"/>
              <a:ext cx="942298" cy="575849"/>
            </a:xfrm>
            <a:custGeom>
              <a:avLst/>
              <a:gdLst>
                <a:gd name="T0" fmla="*/ 990 w 990"/>
                <a:gd name="T1" fmla="*/ 600 h 605"/>
                <a:gd name="T2" fmla="*/ 492 w 990"/>
                <a:gd name="T3" fmla="*/ 14 h 605"/>
                <a:gd name="T4" fmla="*/ 0 w 990"/>
                <a:gd name="T5" fmla="*/ 0 h 605"/>
                <a:gd name="T6" fmla="*/ 163 w 990"/>
                <a:gd name="T7" fmla="*/ 605 h 605"/>
                <a:gd name="T8" fmla="*/ 990 w 990"/>
                <a:gd name="T9" fmla="*/ 600 h 605"/>
              </a:gdLst>
              <a:ahLst/>
              <a:cxnLst>
                <a:cxn ang="0">
                  <a:pos x="T0" y="T1"/>
                </a:cxn>
                <a:cxn ang="0">
                  <a:pos x="T2" y="T3"/>
                </a:cxn>
                <a:cxn ang="0">
                  <a:pos x="T4" y="T5"/>
                </a:cxn>
                <a:cxn ang="0">
                  <a:pos x="T6" y="T7"/>
                </a:cxn>
                <a:cxn ang="0">
                  <a:pos x="T8" y="T9"/>
                </a:cxn>
              </a:cxnLst>
              <a:rect l="0" t="0" r="r" b="b"/>
              <a:pathLst>
                <a:path w="990" h="605">
                  <a:moveTo>
                    <a:pt x="990" y="600"/>
                  </a:moveTo>
                  <a:lnTo>
                    <a:pt x="492" y="14"/>
                  </a:lnTo>
                  <a:lnTo>
                    <a:pt x="0" y="0"/>
                  </a:lnTo>
                  <a:lnTo>
                    <a:pt x="163" y="605"/>
                  </a:lnTo>
                  <a:lnTo>
                    <a:pt x="990" y="600"/>
                  </a:lnTo>
                  <a:close/>
                </a:path>
              </a:pathLst>
            </a:custGeom>
            <a:solidFill>
              <a:srgbClr val="F9F9F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8" name="Freeform 32"/>
            <p:cNvSpPr>
              <a:spLocks/>
            </p:cNvSpPr>
            <p:nvPr/>
          </p:nvSpPr>
          <p:spPr bwMode="auto">
            <a:xfrm>
              <a:off x="8527277" y="2772318"/>
              <a:ext cx="942298" cy="575849"/>
            </a:xfrm>
            <a:custGeom>
              <a:avLst/>
              <a:gdLst>
                <a:gd name="T0" fmla="*/ 990 w 990"/>
                <a:gd name="T1" fmla="*/ 600 h 605"/>
                <a:gd name="T2" fmla="*/ 492 w 990"/>
                <a:gd name="T3" fmla="*/ 14 h 605"/>
                <a:gd name="T4" fmla="*/ 0 w 990"/>
                <a:gd name="T5" fmla="*/ 0 h 605"/>
                <a:gd name="T6" fmla="*/ 163 w 990"/>
                <a:gd name="T7" fmla="*/ 605 h 605"/>
                <a:gd name="T8" fmla="*/ 990 w 990"/>
                <a:gd name="T9" fmla="*/ 600 h 605"/>
              </a:gdLst>
              <a:ahLst/>
              <a:cxnLst>
                <a:cxn ang="0">
                  <a:pos x="T0" y="T1"/>
                </a:cxn>
                <a:cxn ang="0">
                  <a:pos x="T2" y="T3"/>
                </a:cxn>
                <a:cxn ang="0">
                  <a:pos x="T4" y="T5"/>
                </a:cxn>
                <a:cxn ang="0">
                  <a:pos x="T6" y="T7"/>
                </a:cxn>
                <a:cxn ang="0">
                  <a:pos x="T8" y="T9"/>
                </a:cxn>
              </a:cxnLst>
              <a:rect l="0" t="0" r="r" b="b"/>
              <a:pathLst>
                <a:path w="990" h="605">
                  <a:moveTo>
                    <a:pt x="990" y="600"/>
                  </a:moveTo>
                  <a:lnTo>
                    <a:pt x="492" y="14"/>
                  </a:lnTo>
                  <a:lnTo>
                    <a:pt x="0" y="0"/>
                  </a:lnTo>
                  <a:lnTo>
                    <a:pt x="163" y="605"/>
                  </a:lnTo>
                  <a:lnTo>
                    <a:pt x="990" y="60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9" name="Freeform 33"/>
            <p:cNvSpPr>
              <a:spLocks/>
            </p:cNvSpPr>
            <p:nvPr/>
          </p:nvSpPr>
          <p:spPr bwMode="auto">
            <a:xfrm>
              <a:off x="8157021" y="2772318"/>
              <a:ext cx="525402" cy="582511"/>
            </a:xfrm>
            <a:custGeom>
              <a:avLst/>
              <a:gdLst>
                <a:gd name="T0" fmla="*/ 0 w 552"/>
                <a:gd name="T1" fmla="*/ 612 h 612"/>
                <a:gd name="T2" fmla="*/ 0 w 552"/>
                <a:gd name="T3" fmla="*/ 529 h 612"/>
                <a:gd name="T4" fmla="*/ 389 w 552"/>
                <a:gd name="T5" fmla="*/ 0 h 612"/>
                <a:gd name="T6" fmla="*/ 552 w 552"/>
                <a:gd name="T7" fmla="*/ 605 h 612"/>
                <a:gd name="T8" fmla="*/ 0 w 552"/>
                <a:gd name="T9" fmla="*/ 612 h 612"/>
              </a:gdLst>
              <a:ahLst/>
              <a:cxnLst>
                <a:cxn ang="0">
                  <a:pos x="T0" y="T1"/>
                </a:cxn>
                <a:cxn ang="0">
                  <a:pos x="T2" y="T3"/>
                </a:cxn>
                <a:cxn ang="0">
                  <a:pos x="T4" y="T5"/>
                </a:cxn>
                <a:cxn ang="0">
                  <a:pos x="T6" y="T7"/>
                </a:cxn>
                <a:cxn ang="0">
                  <a:pos x="T8" y="T9"/>
                </a:cxn>
              </a:cxnLst>
              <a:rect l="0" t="0" r="r" b="b"/>
              <a:pathLst>
                <a:path w="552" h="612">
                  <a:moveTo>
                    <a:pt x="0" y="612"/>
                  </a:moveTo>
                  <a:lnTo>
                    <a:pt x="0" y="529"/>
                  </a:lnTo>
                  <a:lnTo>
                    <a:pt x="389" y="0"/>
                  </a:lnTo>
                  <a:lnTo>
                    <a:pt x="552" y="605"/>
                  </a:lnTo>
                  <a:lnTo>
                    <a:pt x="0" y="612"/>
                  </a:lnTo>
                  <a:close/>
                </a:path>
              </a:pathLst>
            </a:custGeom>
            <a:solidFill>
              <a:srgbClr val="28A0C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0" name="Freeform 34"/>
            <p:cNvSpPr>
              <a:spLocks/>
            </p:cNvSpPr>
            <p:nvPr/>
          </p:nvSpPr>
          <p:spPr bwMode="auto">
            <a:xfrm>
              <a:off x="8157021" y="2772318"/>
              <a:ext cx="525402" cy="582511"/>
            </a:xfrm>
            <a:custGeom>
              <a:avLst/>
              <a:gdLst>
                <a:gd name="T0" fmla="*/ 0 w 552"/>
                <a:gd name="T1" fmla="*/ 612 h 612"/>
                <a:gd name="T2" fmla="*/ 0 w 552"/>
                <a:gd name="T3" fmla="*/ 529 h 612"/>
                <a:gd name="T4" fmla="*/ 389 w 552"/>
                <a:gd name="T5" fmla="*/ 0 h 612"/>
                <a:gd name="T6" fmla="*/ 552 w 552"/>
                <a:gd name="T7" fmla="*/ 605 h 612"/>
                <a:gd name="T8" fmla="*/ 0 w 552"/>
                <a:gd name="T9" fmla="*/ 612 h 612"/>
              </a:gdLst>
              <a:ahLst/>
              <a:cxnLst>
                <a:cxn ang="0">
                  <a:pos x="T0" y="T1"/>
                </a:cxn>
                <a:cxn ang="0">
                  <a:pos x="T2" y="T3"/>
                </a:cxn>
                <a:cxn ang="0">
                  <a:pos x="T4" y="T5"/>
                </a:cxn>
                <a:cxn ang="0">
                  <a:pos x="T6" y="T7"/>
                </a:cxn>
                <a:cxn ang="0">
                  <a:pos x="T8" y="T9"/>
                </a:cxn>
              </a:cxnLst>
              <a:rect l="0" t="0" r="r" b="b"/>
              <a:pathLst>
                <a:path w="552" h="612">
                  <a:moveTo>
                    <a:pt x="0" y="612"/>
                  </a:moveTo>
                  <a:lnTo>
                    <a:pt x="0" y="529"/>
                  </a:lnTo>
                  <a:lnTo>
                    <a:pt x="389" y="0"/>
                  </a:lnTo>
                  <a:lnTo>
                    <a:pt x="552" y="605"/>
                  </a:lnTo>
                  <a:lnTo>
                    <a:pt x="0" y="61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1" name="Freeform 35"/>
            <p:cNvSpPr>
              <a:spLocks/>
            </p:cNvSpPr>
            <p:nvPr/>
          </p:nvSpPr>
          <p:spPr bwMode="auto">
            <a:xfrm>
              <a:off x="9469574" y="3013128"/>
              <a:ext cx="573945" cy="336943"/>
            </a:xfrm>
            <a:custGeom>
              <a:avLst/>
              <a:gdLst>
                <a:gd name="T0" fmla="*/ 0 w 603"/>
                <a:gd name="T1" fmla="*/ 347 h 354"/>
                <a:gd name="T2" fmla="*/ 603 w 603"/>
                <a:gd name="T3" fmla="*/ 354 h 354"/>
                <a:gd name="T4" fmla="*/ 484 w 603"/>
                <a:gd name="T5" fmla="*/ 0 h 354"/>
                <a:gd name="T6" fmla="*/ 0 w 603"/>
                <a:gd name="T7" fmla="*/ 347 h 354"/>
              </a:gdLst>
              <a:ahLst/>
              <a:cxnLst>
                <a:cxn ang="0">
                  <a:pos x="T0" y="T1"/>
                </a:cxn>
                <a:cxn ang="0">
                  <a:pos x="T2" y="T3"/>
                </a:cxn>
                <a:cxn ang="0">
                  <a:pos x="T4" y="T5"/>
                </a:cxn>
                <a:cxn ang="0">
                  <a:pos x="T6" y="T7"/>
                </a:cxn>
              </a:cxnLst>
              <a:rect l="0" t="0" r="r" b="b"/>
              <a:pathLst>
                <a:path w="603" h="354">
                  <a:moveTo>
                    <a:pt x="0" y="347"/>
                  </a:moveTo>
                  <a:lnTo>
                    <a:pt x="603" y="354"/>
                  </a:lnTo>
                  <a:lnTo>
                    <a:pt x="484" y="0"/>
                  </a:lnTo>
                  <a:lnTo>
                    <a:pt x="0" y="347"/>
                  </a:lnTo>
                  <a:close/>
                </a:path>
              </a:pathLst>
            </a:custGeom>
            <a:solidFill>
              <a:srgbClr val="30A0D0"/>
            </a:solidFill>
            <a:ln w="9525">
              <a:solidFill>
                <a:srgbClr val="30A0D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52" name="Freeform 36"/>
            <p:cNvSpPr>
              <a:spLocks/>
            </p:cNvSpPr>
            <p:nvPr/>
          </p:nvSpPr>
          <p:spPr bwMode="auto">
            <a:xfrm>
              <a:off x="9469574" y="3013128"/>
              <a:ext cx="573945" cy="336943"/>
            </a:xfrm>
            <a:custGeom>
              <a:avLst/>
              <a:gdLst>
                <a:gd name="T0" fmla="*/ 0 w 603"/>
                <a:gd name="T1" fmla="*/ 347 h 354"/>
                <a:gd name="T2" fmla="*/ 603 w 603"/>
                <a:gd name="T3" fmla="*/ 354 h 354"/>
                <a:gd name="T4" fmla="*/ 484 w 603"/>
                <a:gd name="T5" fmla="*/ 0 h 354"/>
                <a:gd name="T6" fmla="*/ 0 w 603"/>
                <a:gd name="T7" fmla="*/ 347 h 354"/>
              </a:gdLst>
              <a:ahLst/>
              <a:cxnLst>
                <a:cxn ang="0">
                  <a:pos x="T0" y="T1"/>
                </a:cxn>
                <a:cxn ang="0">
                  <a:pos x="T2" y="T3"/>
                </a:cxn>
                <a:cxn ang="0">
                  <a:pos x="T4" y="T5"/>
                </a:cxn>
                <a:cxn ang="0">
                  <a:pos x="T6" y="T7"/>
                </a:cxn>
              </a:cxnLst>
              <a:rect l="0" t="0" r="r" b="b"/>
              <a:pathLst>
                <a:path w="603" h="354">
                  <a:moveTo>
                    <a:pt x="0" y="347"/>
                  </a:moveTo>
                  <a:lnTo>
                    <a:pt x="603" y="354"/>
                  </a:lnTo>
                  <a:lnTo>
                    <a:pt x="484" y="0"/>
                  </a:lnTo>
                  <a:lnTo>
                    <a:pt x="0" y="34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3" name="Freeform 37"/>
            <p:cNvSpPr>
              <a:spLocks/>
            </p:cNvSpPr>
            <p:nvPr/>
          </p:nvSpPr>
          <p:spPr bwMode="auto">
            <a:xfrm>
              <a:off x="8995570" y="2623835"/>
              <a:ext cx="934683" cy="719573"/>
            </a:xfrm>
            <a:custGeom>
              <a:avLst/>
              <a:gdLst>
                <a:gd name="T0" fmla="*/ 0 w 982"/>
                <a:gd name="T1" fmla="*/ 170 h 756"/>
                <a:gd name="T2" fmla="*/ 718 w 982"/>
                <a:gd name="T3" fmla="*/ 0 h 756"/>
                <a:gd name="T4" fmla="*/ 982 w 982"/>
                <a:gd name="T5" fmla="*/ 409 h 756"/>
                <a:gd name="T6" fmla="*/ 498 w 982"/>
                <a:gd name="T7" fmla="*/ 756 h 756"/>
                <a:gd name="T8" fmla="*/ 0 w 982"/>
                <a:gd name="T9" fmla="*/ 170 h 756"/>
              </a:gdLst>
              <a:ahLst/>
              <a:cxnLst>
                <a:cxn ang="0">
                  <a:pos x="T0" y="T1"/>
                </a:cxn>
                <a:cxn ang="0">
                  <a:pos x="T2" y="T3"/>
                </a:cxn>
                <a:cxn ang="0">
                  <a:pos x="T4" y="T5"/>
                </a:cxn>
                <a:cxn ang="0">
                  <a:pos x="T6" y="T7"/>
                </a:cxn>
                <a:cxn ang="0">
                  <a:pos x="T8" y="T9"/>
                </a:cxn>
              </a:cxnLst>
              <a:rect l="0" t="0" r="r" b="b"/>
              <a:pathLst>
                <a:path w="982" h="756">
                  <a:moveTo>
                    <a:pt x="0" y="170"/>
                  </a:moveTo>
                  <a:lnTo>
                    <a:pt x="718" y="0"/>
                  </a:lnTo>
                  <a:lnTo>
                    <a:pt x="982" y="409"/>
                  </a:lnTo>
                  <a:lnTo>
                    <a:pt x="498" y="756"/>
                  </a:lnTo>
                  <a:lnTo>
                    <a:pt x="0" y="170"/>
                  </a:lnTo>
                  <a:close/>
                </a:path>
              </a:pathLst>
            </a:custGeom>
            <a:solidFill>
              <a:srgbClr val="3EB8D8"/>
            </a:solidFill>
            <a:ln w="9525">
              <a:solidFill>
                <a:srgbClr val="3EB8D8"/>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54" name="Freeform 38"/>
            <p:cNvSpPr>
              <a:spLocks/>
            </p:cNvSpPr>
            <p:nvPr/>
          </p:nvSpPr>
          <p:spPr bwMode="auto">
            <a:xfrm>
              <a:off x="8995570" y="2623835"/>
              <a:ext cx="934683" cy="719573"/>
            </a:xfrm>
            <a:custGeom>
              <a:avLst/>
              <a:gdLst>
                <a:gd name="T0" fmla="*/ 0 w 982"/>
                <a:gd name="T1" fmla="*/ 170 h 756"/>
                <a:gd name="T2" fmla="*/ 718 w 982"/>
                <a:gd name="T3" fmla="*/ 0 h 756"/>
                <a:gd name="T4" fmla="*/ 982 w 982"/>
                <a:gd name="T5" fmla="*/ 409 h 756"/>
                <a:gd name="T6" fmla="*/ 498 w 982"/>
                <a:gd name="T7" fmla="*/ 756 h 756"/>
                <a:gd name="T8" fmla="*/ 0 w 982"/>
                <a:gd name="T9" fmla="*/ 170 h 756"/>
              </a:gdLst>
              <a:ahLst/>
              <a:cxnLst>
                <a:cxn ang="0">
                  <a:pos x="T0" y="T1"/>
                </a:cxn>
                <a:cxn ang="0">
                  <a:pos x="T2" y="T3"/>
                </a:cxn>
                <a:cxn ang="0">
                  <a:pos x="T4" y="T5"/>
                </a:cxn>
                <a:cxn ang="0">
                  <a:pos x="T6" y="T7"/>
                </a:cxn>
                <a:cxn ang="0">
                  <a:pos x="T8" y="T9"/>
                </a:cxn>
              </a:cxnLst>
              <a:rect l="0" t="0" r="r" b="b"/>
              <a:pathLst>
                <a:path w="982" h="756">
                  <a:moveTo>
                    <a:pt x="0" y="170"/>
                  </a:moveTo>
                  <a:lnTo>
                    <a:pt x="718" y="0"/>
                  </a:lnTo>
                  <a:lnTo>
                    <a:pt x="982" y="409"/>
                  </a:lnTo>
                  <a:lnTo>
                    <a:pt x="498" y="756"/>
                  </a:lnTo>
                  <a:lnTo>
                    <a:pt x="0" y="17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5" name="Freeform 39"/>
            <p:cNvSpPr>
              <a:spLocks/>
            </p:cNvSpPr>
            <p:nvPr/>
          </p:nvSpPr>
          <p:spPr bwMode="auto">
            <a:xfrm>
              <a:off x="9930253" y="3013128"/>
              <a:ext cx="324569" cy="343606"/>
            </a:xfrm>
            <a:custGeom>
              <a:avLst/>
              <a:gdLst>
                <a:gd name="T0" fmla="*/ 341 w 341"/>
                <a:gd name="T1" fmla="*/ 361 h 361"/>
                <a:gd name="T2" fmla="*/ 119 w 341"/>
                <a:gd name="T3" fmla="*/ 354 h 361"/>
                <a:gd name="T4" fmla="*/ 0 w 341"/>
                <a:gd name="T5" fmla="*/ 0 h 361"/>
                <a:gd name="T6" fmla="*/ 341 w 341"/>
                <a:gd name="T7" fmla="*/ 361 h 361"/>
              </a:gdLst>
              <a:ahLst/>
              <a:cxnLst>
                <a:cxn ang="0">
                  <a:pos x="T0" y="T1"/>
                </a:cxn>
                <a:cxn ang="0">
                  <a:pos x="T2" y="T3"/>
                </a:cxn>
                <a:cxn ang="0">
                  <a:pos x="T4" y="T5"/>
                </a:cxn>
                <a:cxn ang="0">
                  <a:pos x="T6" y="T7"/>
                </a:cxn>
              </a:cxnLst>
              <a:rect l="0" t="0" r="r" b="b"/>
              <a:pathLst>
                <a:path w="341" h="361">
                  <a:moveTo>
                    <a:pt x="341" y="361"/>
                  </a:moveTo>
                  <a:lnTo>
                    <a:pt x="119" y="354"/>
                  </a:lnTo>
                  <a:lnTo>
                    <a:pt x="0" y="0"/>
                  </a:lnTo>
                  <a:lnTo>
                    <a:pt x="341" y="361"/>
                  </a:lnTo>
                  <a:close/>
                </a:path>
              </a:pathLst>
            </a:custGeom>
            <a:solidFill>
              <a:srgbClr val="0F80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6" name="Freeform 40"/>
            <p:cNvSpPr>
              <a:spLocks/>
            </p:cNvSpPr>
            <p:nvPr/>
          </p:nvSpPr>
          <p:spPr bwMode="auto">
            <a:xfrm>
              <a:off x="9930253" y="3013128"/>
              <a:ext cx="324569" cy="343606"/>
            </a:xfrm>
            <a:custGeom>
              <a:avLst/>
              <a:gdLst>
                <a:gd name="T0" fmla="*/ 341 w 341"/>
                <a:gd name="T1" fmla="*/ 361 h 361"/>
                <a:gd name="T2" fmla="*/ 119 w 341"/>
                <a:gd name="T3" fmla="*/ 354 h 361"/>
                <a:gd name="T4" fmla="*/ 0 w 341"/>
                <a:gd name="T5" fmla="*/ 0 h 361"/>
                <a:gd name="T6" fmla="*/ 341 w 341"/>
                <a:gd name="T7" fmla="*/ 361 h 361"/>
              </a:gdLst>
              <a:ahLst/>
              <a:cxnLst>
                <a:cxn ang="0">
                  <a:pos x="T0" y="T1"/>
                </a:cxn>
                <a:cxn ang="0">
                  <a:pos x="T2" y="T3"/>
                </a:cxn>
                <a:cxn ang="0">
                  <a:pos x="T4" y="T5"/>
                </a:cxn>
                <a:cxn ang="0">
                  <a:pos x="T6" y="T7"/>
                </a:cxn>
              </a:cxnLst>
              <a:rect l="0" t="0" r="r" b="b"/>
              <a:pathLst>
                <a:path w="341" h="361">
                  <a:moveTo>
                    <a:pt x="341" y="361"/>
                  </a:moveTo>
                  <a:lnTo>
                    <a:pt x="119" y="354"/>
                  </a:lnTo>
                  <a:lnTo>
                    <a:pt x="0" y="0"/>
                  </a:lnTo>
                  <a:lnTo>
                    <a:pt x="341" y="36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7" name="Freeform 41"/>
            <p:cNvSpPr>
              <a:spLocks/>
            </p:cNvSpPr>
            <p:nvPr/>
          </p:nvSpPr>
          <p:spPr bwMode="auto">
            <a:xfrm>
              <a:off x="8059935" y="3275829"/>
              <a:ext cx="97085" cy="80905"/>
            </a:xfrm>
            <a:custGeom>
              <a:avLst/>
              <a:gdLst>
                <a:gd name="T0" fmla="*/ 123 w 123"/>
                <a:gd name="T1" fmla="*/ 0 h 85"/>
                <a:gd name="T2" fmla="*/ 0 w 123"/>
                <a:gd name="T3" fmla="*/ 85 h 85"/>
                <a:gd name="T4" fmla="*/ 123 w 123"/>
                <a:gd name="T5" fmla="*/ 83 h 85"/>
                <a:gd name="T6" fmla="*/ 123 w 123"/>
                <a:gd name="T7" fmla="*/ 0 h 85"/>
              </a:gdLst>
              <a:ahLst/>
              <a:cxnLst>
                <a:cxn ang="0">
                  <a:pos x="T0" y="T1"/>
                </a:cxn>
                <a:cxn ang="0">
                  <a:pos x="T2" y="T3"/>
                </a:cxn>
                <a:cxn ang="0">
                  <a:pos x="T4" y="T5"/>
                </a:cxn>
                <a:cxn ang="0">
                  <a:pos x="T6" y="T7"/>
                </a:cxn>
              </a:cxnLst>
              <a:rect l="0" t="0" r="r" b="b"/>
              <a:pathLst>
                <a:path w="123" h="85">
                  <a:moveTo>
                    <a:pt x="123" y="0"/>
                  </a:moveTo>
                  <a:lnTo>
                    <a:pt x="0" y="85"/>
                  </a:lnTo>
                  <a:lnTo>
                    <a:pt x="123" y="83"/>
                  </a:lnTo>
                  <a:lnTo>
                    <a:pt x="123" y="0"/>
                  </a:lnTo>
                  <a:close/>
                </a:path>
              </a:pathLst>
            </a:custGeom>
            <a:solidFill>
              <a:srgbClr val="4CB7E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8" name="Freeform 42"/>
            <p:cNvSpPr>
              <a:spLocks/>
            </p:cNvSpPr>
            <p:nvPr/>
          </p:nvSpPr>
          <p:spPr bwMode="auto">
            <a:xfrm>
              <a:off x="8039947" y="3275829"/>
              <a:ext cx="117073" cy="80905"/>
            </a:xfrm>
            <a:custGeom>
              <a:avLst/>
              <a:gdLst>
                <a:gd name="T0" fmla="*/ 123 w 123"/>
                <a:gd name="T1" fmla="*/ 0 h 85"/>
                <a:gd name="T2" fmla="*/ 0 w 123"/>
                <a:gd name="T3" fmla="*/ 85 h 85"/>
                <a:gd name="T4" fmla="*/ 123 w 123"/>
                <a:gd name="T5" fmla="*/ 83 h 85"/>
                <a:gd name="T6" fmla="*/ 123 w 123"/>
                <a:gd name="T7" fmla="*/ 0 h 85"/>
              </a:gdLst>
              <a:ahLst/>
              <a:cxnLst>
                <a:cxn ang="0">
                  <a:pos x="T0" y="T1"/>
                </a:cxn>
                <a:cxn ang="0">
                  <a:pos x="T2" y="T3"/>
                </a:cxn>
                <a:cxn ang="0">
                  <a:pos x="T4" y="T5"/>
                </a:cxn>
                <a:cxn ang="0">
                  <a:pos x="T6" y="T7"/>
                </a:cxn>
              </a:cxnLst>
              <a:rect l="0" t="0" r="r" b="b"/>
              <a:pathLst>
                <a:path w="123" h="85">
                  <a:moveTo>
                    <a:pt x="123" y="0"/>
                  </a:moveTo>
                  <a:lnTo>
                    <a:pt x="0" y="85"/>
                  </a:lnTo>
                  <a:lnTo>
                    <a:pt x="123" y="83"/>
                  </a:lnTo>
                  <a:lnTo>
                    <a:pt x="1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9" name="Freeform 56"/>
            <p:cNvSpPr>
              <a:spLocks/>
            </p:cNvSpPr>
            <p:nvPr/>
          </p:nvSpPr>
          <p:spPr bwMode="auto">
            <a:xfrm>
              <a:off x="10175822" y="3341504"/>
              <a:ext cx="892803" cy="849972"/>
            </a:xfrm>
            <a:custGeom>
              <a:avLst/>
              <a:gdLst>
                <a:gd name="T0" fmla="*/ 938 w 938"/>
                <a:gd name="T1" fmla="*/ 893 h 893"/>
                <a:gd name="T2" fmla="*/ 829 w 938"/>
                <a:gd name="T3" fmla="*/ 156 h 893"/>
                <a:gd name="T4" fmla="*/ 831 w 938"/>
                <a:gd name="T5" fmla="*/ 0 h 893"/>
                <a:gd name="T6" fmla="*/ 0 w 938"/>
                <a:gd name="T7" fmla="*/ 0 h 893"/>
                <a:gd name="T8" fmla="*/ 938 w 938"/>
                <a:gd name="T9" fmla="*/ 893 h 893"/>
              </a:gdLst>
              <a:ahLst/>
              <a:cxnLst>
                <a:cxn ang="0">
                  <a:pos x="T0" y="T1"/>
                </a:cxn>
                <a:cxn ang="0">
                  <a:pos x="T2" y="T3"/>
                </a:cxn>
                <a:cxn ang="0">
                  <a:pos x="T4" y="T5"/>
                </a:cxn>
                <a:cxn ang="0">
                  <a:pos x="T6" y="T7"/>
                </a:cxn>
                <a:cxn ang="0">
                  <a:pos x="T8" y="T9"/>
                </a:cxn>
              </a:cxnLst>
              <a:rect l="0" t="0" r="r" b="b"/>
              <a:pathLst>
                <a:path w="938" h="893">
                  <a:moveTo>
                    <a:pt x="938" y="893"/>
                  </a:moveTo>
                  <a:lnTo>
                    <a:pt x="829" y="156"/>
                  </a:lnTo>
                  <a:lnTo>
                    <a:pt x="831" y="0"/>
                  </a:lnTo>
                  <a:lnTo>
                    <a:pt x="0" y="0"/>
                  </a:lnTo>
                  <a:lnTo>
                    <a:pt x="938" y="893"/>
                  </a:lnTo>
                  <a:close/>
                </a:path>
              </a:pathLst>
            </a:custGeom>
            <a:solidFill>
              <a:srgbClr val="49B7E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0" name="Freeform 57"/>
            <p:cNvSpPr>
              <a:spLocks/>
            </p:cNvSpPr>
            <p:nvPr/>
          </p:nvSpPr>
          <p:spPr bwMode="auto">
            <a:xfrm>
              <a:off x="10175822" y="3341504"/>
              <a:ext cx="892803" cy="849972"/>
            </a:xfrm>
            <a:custGeom>
              <a:avLst/>
              <a:gdLst>
                <a:gd name="T0" fmla="*/ 938 w 938"/>
                <a:gd name="T1" fmla="*/ 893 h 893"/>
                <a:gd name="T2" fmla="*/ 829 w 938"/>
                <a:gd name="T3" fmla="*/ 156 h 893"/>
                <a:gd name="T4" fmla="*/ 831 w 938"/>
                <a:gd name="T5" fmla="*/ 0 h 893"/>
                <a:gd name="T6" fmla="*/ 0 w 938"/>
                <a:gd name="T7" fmla="*/ 0 h 893"/>
                <a:gd name="T8" fmla="*/ 938 w 938"/>
                <a:gd name="T9" fmla="*/ 893 h 893"/>
              </a:gdLst>
              <a:ahLst/>
              <a:cxnLst>
                <a:cxn ang="0">
                  <a:pos x="T0" y="T1"/>
                </a:cxn>
                <a:cxn ang="0">
                  <a:pos x="T2" y="T3"/>
                </a:cxn>
                <a:cxn ang="0">
                  <a:pos x="T4" y="T5"/>
                </a:cxn>
                <a:cxn ang="0">
                  <a:pos x="T6" y="T7"/>
                </a:cxn>
                <a:cxn ang="0">
                  <a:pos x="T8" y="T9"/>
                </a:cxn>
              </a:cxnLst>
              <a:rect l="0" t="0" r="r" b="b"/>
              <a:pathLst>
                <a:path w="938" h="893">
                  <a:moveTo>
                    <a:pt x="938" y="893"/>
                  </a:moveTo>
                  <a:lnTo>
                    <a:pt x="829" y="156"/>
                  </a:lnTo>
                  <a:lnTo>
                    <a:pt x="831" y="0"/>
                  </a:lnTo>
                  <a:lnTo>
                    <a:pt x="0" y="0"/>
                  </a:lnTo>
                  <a:lnTo>
                    <a:pt x="938" y="89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1" name="Freeform 58"/>
            <p:cNvSpPr>
              <a:spLocks/>
            </p:cNvSpPr>
            <p:nvPr/>
          </p:nvSpPr>
          <p:spPr bwMode="auto">
            <a:xfrm>
              <a:off x="10004495" y="3338649"/>
              <a:ext cx="881382" cy="1173589"/>
            </a:xfrm>
            <a:custGeom>
              <a:avLst/>
              <a:gdLst>
                <a:gd name="T0" fmla="*/ 898 w 926"/>
                <a:gd name="T1" fmla="*/ 1233 h 1233"/>
                <a:gd name="T2" fmla="*/ 926 w 926"/>
                <a:gd name="T3" fmla="*/ 716 h 1233"/>
                <a:gd name="T4" fmla="*/ 180 w 926"/>
                <a:gd name="T5" fmla="*/ 3 h 1233"/>
                <a:gd name="T6" fmla="*/ 0 w 926"/>
                <a:gd name="T7" fmla="*/ 0 h 1233"/>
                <a:gd name="T8" fmla="*/ 237 w 926"/>
                <a:gd name="T9" fmla="*/ 615 h 1233"/>
                <a:gd name="T10" fmla="*/ 577 w 926"/>
                <a:gd name="T11" fmla="*/ 577 h 1233"/>
                <a:gd name="T12" fmla="*/ 898 w 926"/>
                <a:gd name="T13" fmla="*/ 1233 h 1233"/>
              </a:gdLst>
              <a:ahLst/>
              <a:cxnLst>
                <a:cxn ang="0">
                  <a:pos x="T0" y="T1"/>
                </a:cxn>
                <a:cxn ang="0">
                  <a:pos x="T2" y="T3"/>
                </a:cxn>
                <a:cxn ang="0">
                  <a:pos x="T4" y="T5"/>
                </a:cxn>
                <a:cxn ang="0">
                  <a:pos x="T6" y="T7"/>
                </a:cxn>
                <a:cxn ang="0">
                  <a:pos x="T8" y="T9"/>
                </a:cxn>
                <a:cxn ang="0">
                  <a:pos x="T10" y="T11"/>
                </a:cxn>
                <a:cxn ang="0">
                  <a:pos x="T12" y="T13"/>
                </a:cxn>
              </a:cxnLst>
              <a:rect l="0" t="0" r="r" b="b"/>
              <a:pathLst>
                <a:path w="926" h="1233">
                  <a:moveTo>
                    <a:pt x="898" y="1233"/>
                  </a:moveTo>
                  <a:lnTo>
                    <a:pt x="926" y="716"/>
                  </a:lnTo>
                  <a:lnTo>
                    <a:pt x="180" y="3"/>
                  </a:lnTo>
                  <a:lnTo>
                    <a:pt x="0" y="0"/>
                  </a:lnTo>
                  <a:lnTo>
                    <a:pt x="237" y="615"/>
                  </a:lnTo>
                  <a:lnTo>
                    <a:pt x="577" y="577"/>
                  </a:lnTo>
                  <a:lnTo>
                    <a:pt x="898" y="1233"/>
                  </a:lnTo>
                  <a:close/>
                </a:path>
              </a:pathLst>
            </a:custGeom>
            <a:solidFill>
              <a:srgbClr val="122B6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2" name="Freeform 59"/>
            <p:cNvSpPr>
              <a:spLocks/>
            </p:cNvSpPr>
            <p:nvPr/>
          </p:nvSpPr>
          <p:spPr bwMode="auto">
            <a:xfrm>
              <a:off x="10004495" y="3338649"/>
              <a:ext cx="881382" cy="1173589"/>
            </a:xfrm>
            <a:custGeom>
              <a:avLst/>
              <a:gdLst>
                <a:gd name="T0" fmla="*/ 898 w 926"/>
                <a:gd name="T1" fmla="*/ 1233 h 1233"/>
                <a:gd name="T2" fmla="*/ 926 w 926"/>
                <a:gd name="T3" fmla="*/ 716 h 1233"/>
                <a:gd name="T4" fmla="*/ 180 w 926"/>
                <a:gd name="T5" fmla="*/ 3 h 1233"/>
                <a:gd name="T6" fmla="*/ 0 w 926"/>
                <a:gd name="T7" fmla="*/ 0 h 1233"/>
                <a:gd name="T8" fmla="*/ 237 w 926"/>
                <a:gd name="T9" fmla="*/ 615 h 1233"/>
                <a:gd name="T10" fmla="*/ 577 w 926"/>
                <a:gd name="T11" fmla="*/ 577 h 1233"/>
                <a:gd name="T12" fmla="*/ 898 w 926"/>
                <a:gd name="T13" fmla="*/ 1233 h 1233"/>
              </a:gdLst>
              <a:ahLst/>
              <a:cxnLst>
                <a:cxn ang="0">
                  <a:pos x="T0" y="T1"/>
                </a:cxn>
                <a:cxn ang="0">
                  <a:pos x="T2" y="T3"/>
                </a:cxn>
                <a:cxn ang="0">
                  <a:pos x="T4" y="T5"/>
                </a:cxn>
                <a:cxn ang="0">
                  <a:pos x="T6" y="T7"/>
                </a:cxn>
                <a:cxn ang="0">
                  <a:pos x="T8" y="T9"/>
                </a:cxn>
                <a:cxn ang="0">
                  <a:pos x="T10" y="T11"/>
                </a:cxn>
                <a:cxn ang="0">
                  <a:pos x="T12" y="T13"/>
                </a:cxn>
              </a:cxnLst>
              <a:rect l="0" t="0" r="r" b="b"/>
              <a:pathLst>
                <a:path w="926" h="1233">
                  <a:moveTo>
                    <a:pt x="898" y="1233"/>
                  </a:moveTo>
                  <a:lnTo>
                    <a:pt x="926" y="716"/>
                  </a:lnTo>
                  <a:lnTo>
                    <a:pt x="180" y="3"/>
                  </a:lnTo>
                  <a:lnTo>
                    <a:pt x="0" y="0"/>
                  </a:lnTo>
                  <a:lnTo>
                    <a:pt x="237" y="615"/>
                  </a:lnTo>
                  <a:lnTo>
                    <a:pt x="577" y="577"/>
                  </a:lnTo>
                  <a:lnTo>
                    <a:pt x="898" y="123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3" name="Freeform 60"/>
            <p:cNvSpPr>
              <a:spLocks/>
            </p:cNvSpPr>
            <p:nvPr/>
          </p:nvSpPr>
          <p:spPr bwMode="auto">
            <a:xfrm>
              <a:off x="10198665" y="3887846"/>
              <a:ext cx="660560" cy="1013684"/>
            </a:xfrm>
            <a:custGeom>
              <a:avLst/>
              <a:gdLst>
                <a:gd name="T0" fmla="*/ 373 w 694"/>
                <a:gd name="T1" fmla="*/ 1065 h 1065"/>
                <a:gd name="T2" fmla="*/ 0 w 694"/>
                <a:gd name="T3" fmla="*/ 649 h 1065"/>
                <a:gd name="T4" fmla="*/ 33 w 694"/>
                <a:gd name="T5" fmla="*/ 38 h 1065"/>
                <a:gd name="T6" fmla="*/ 373 w 694"/>
                <a:gd name="T7" fmla="*/ 0 h 1065"/>
                <a:gd name="T8" fmla="*/ 694 w 694"/>
                <a:gd name="T9" fmla="*/ 656 h 1065"/>
                <a:gd name="T10" fmla="*/ 373 w 694"/>
                <a:gd name="T11" fmla="*/ 1065 h 1065"/>
              </a:gdLst>
              <a:ahLst/>
              <a:cxnLst>
                <a:cxn ang="0">
                  <a:pos x="T0" y="T1"/>
                </a:cxn>
                <a:cxn ang="0">
                  <a:pos x="T2" y="T3"/>
                </a:cxn>
                <a:cxn ang="0">
                  <a:pos x="T4" y="T5"/>
                </a:cxn>
                <a:cxn ang="0">
                  <a:pos x="T6" y="T7"/>
                </a:cxn>
                <a:cxn ang="0">
                  <a:pos x="T8" y="T9"/>
                </a:cxn>
                <a:cxn ang="0">
                  <a:pos x="T10" y="T11"/>
                </a:cxn>
              </a:cxnLst>
              <a:rect l="0" t="0" r="r" b="b"/>
              <a:pathLst>
                <a:path w="694" h="1065">
                  <a:moveTo>
                    <a:pt x="373" y="1065"/>
                  </a:moveTo>
                  <a:lnTo>
                    <a:pt x="0" y="649"/>
                  </a:lnTo>
                  <a:lnTo>
                    <a:pt x="33" y="38"/>
                  </a:lnTo>
                  <a:lnTo>
                    <a:pt x="373" y="0"/>
                  </a:lnTo>
                  <a:lnTo>
                    <a:pt x="694" y="656"/>
                  </a:lnTo>
                  <a:lnTo>
                    <a:pt x="373" y="1065"/>
                  </a:lnTo>
                  <a:close/>
                </a:path>
              </a:pathLst>
            </a:custGeom>
            <a:solidFill>
              <a:srgbClr val="0058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4" name="Freeform 61"/>
            <p:cNvSpPr>
              <a:spLocks/>
            </p:cNvSpPr>
            <p:nvPr/>
          </p:nvSpPr>
          <p:spPr bwMode="auto">
            <a:xfrm>
              <a:off x="10198665" y="3887846"/>
              <a:ext cx="660560" cy="1013684"/>
            </a:xfrm>
            <a:custGeom>
              <a:avLst/>
              <a:gdLst>
                <a:gd name="T0" fmla="*/ 373 w 694"/>
                <a:gd name="T1" fmla="*/ 1065 h 1065"/>
                <a:gd name="T2" fmla="*/ 0 w 694"/>
                <a:gd name="T3" fmla="*/ 649 h 1065"/>
                <a:gd name="T4" fmla="*/ 33 w 694"/>
                <a:gd name="T5" fmla="*/ 38 h 1065"/>
                <a:gd name="T6" fmla="*/ 373 w 694"/>
                <a:gd name="T7" fmla="*/ 0 h 1065"/>
                <a:gd name="T8" fmla="*/ 694 w 694"/>
                <a:gd name="T9" fmla="*/ 656 h 1065"/>
                <a:gd name="T10" fmla="*/ 373 w 694"/>
                <a:gd name="T11" fmla="*/ 1065 h 1065"/>
              </a:gdLst>
              <a:ahLst/>
              <a:cxnLst>
                <a:cxn ang="0">
                  <a:pos x="T0" y="T1"/>
                </a:cxn>
                <a:cxn ang="0">
                  <a:pos x="T2" y="T3"/>
                </a:cxn>
                <a:cxn ang="0">
                  <a:pos x="T4" y="T5"/>
                </a:cxn>
                <a:cxn ang="0">
                  <a:pos x="T6" y="T7"/>
                </a:cxn>
                <a:cxn ang="0">
                  <a:pos x="T8" y="T9"/>
                </a:cxn>
                <a:cxn ang="0">
                  <a:pos x="T10" y="T11"/>
                </a:cxn>
              </a:cxnLst>
              <a:rect l="0" t="0" r="r" b="b"/>
              <a:pathLst>
                <a:path w="694" h="1065">
                  <a:moveTo>
                    <a:pt x="373" y="1065"/>
                  </a:moveTo>
                  <a:lnTo>
                    <a:pt x="0" y="649"/>
                  </a:lnTo>
                  <a:lnTo>
                    <a:pt x="33" y="38"/>
                  </a:lnTo>
                  <a:lnTo>
                    <a:pt x="373" y="0"/>
                  </a:lnTo>
                  <a:lnTo>
                    <a:pt x="694" y="656"/>
                  </a:lnTo>
                  <a:lnTo>
                    <a:pt x="373" y="106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5" name="Freeform 62"/>
            <p:cNvSpPr>
              <a:spLocks/>
            </p:cNvSpPr>
            <p:nvPr/>
          </p:nvSpPr>
          <p:spPr bwMode="auto">
            <a:xfrm>
              <a:off x="9503840" y="3338649"/>
              <a:ext cx="730042" cy="589174"/>
            </a:xfrm>
            <a:custGeom>
              <a:avLst/>
              <a:gdLst>
                <a:gd name="T0" fmla="*/ 0 w 767"/>
                <a:gd name="T1" fmla="*/ 3 h 619"/>
                <a:gd name="T2" fmla="*/ 526 w 767"/>
                <a:gd name="T3" fmla="*/ 0 h 619"/>
                <a:gd name="T4" fmla="*/ 767 w 767"/>
                <a:gd name="T5" fmla="*/ 619 h 619"/>
                <a:gd name="T6" fmla="*/ 0 w 767"/>
                <a:gd name="T7" fmla="*/ 3 h 619"/>
              </a:gdLst>
              <a:ahLst/>
              <a:cxnLst>
                <a:cxn ang="0">
                  <a:pos x="T0" y="T1"/>
                </a:cxn>
                <a:cxn ang="0">
                  <a:pos x="T2" y="T3"/>
                </a:cxn>
                <a:cxn ang="0">
                  <a:pos x="T4" y="T5"/>
                </a:cxn>
                <a:cxn ang="0">
                  <a:pos x="T6" y="T7"/>
                </a:cxn>
              </a:cxnLst>
              <a:rect l="0" t="0" r="r" b="b"/>
              <a:pathLst>
                <a:path w="767" h="619">
                  <a:moveTo>
                    <a:pt x="0" y="3"/>
                  </a:moveTo>
                  <a:lnTo>
                    <a:pt x="526" y="0"/>
                  </a:lnTo>
                  <a:lnTo>
                    <a:pt x="767" y="619"/>
                  </a:lnTo>
                  <a:lnTo>
                    <a:pt x="0" y="3"/>
                  </a:lnTo>
                  <a:close/>
                </a:path>
              </a:pathLst>
            </a:custGeom>
            <a:solidFill>
              <a:srgbClr val="0080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6" name="Freeform 63"/>
            <p:cNvSpPr>
              <a:spLocks/>
            </p:cNvSpPr>
            <p:nvPr/>
          </p:nvSpPr>
          <p:spPr bwMode="auto">
            <a:xfrm>
              <a:off x="9503840" y="3338649"/>
              <a:ext cx="730042" cy="589174"/>
            </a:xfrm>
            <a:custGeom>
              <a:avLst/>
              <a:gdLst>
                <a:gd name="T0" fmla="*/ 0 w 767"/>
                <a:gd name="T1" fmla="*/ 3 h 619"/>
                <a:gd name="T2" fmla="*/ 526 w 767"/>
                <a:gd name="T3" fmla="*/ 0 h 619"/>
                <a:gd name="T4" fmla="*/ 767 w 767"/>
                <a:gd name="T5" fmla="*/ 619 h 619"/>
                <a:gd name="T6" fmla="*/ 0 w 767"/>
                <a:gd name="T7" fmla="*/ 3 h 619"/>
              </a:gdLst>
              <a:ahLst/>
              <a:cxnLst>
                <a:cxn ang="0">
                  <a:pos x="T0" y="T1"/>
                </a:cxn>
                <a:cxn ang="0">
                  <a:pos x="T2" y="T3"/>
                </a:cxn>
                <a:cxn ang="0">
                  <a:pos x="T4" y="T5"/>
                </a:cxn>
                <a:cxn ang="0">
                  <a:pos x="T6" y="T7"/>
                </a:cxn>
              </a:cxnLst>
              <a:rect l="0" t="0" r="r" b="b"/>
              <a:pathLst>
                <a:path w="767" h="619">
                  <a:moveTo>
                    <a:pt x="0" y="3"/>
                  </a:moveTo>
                  <a:lnTo>
                    <a:pt x="526" y="0"/>
                  </a:lnTo>
                  <a:lnTo>
                    <a:pt x="767" y="619"/>
                  </a:lnTo>
                  <a:lnTo>
                    <a:pt x="0" y="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7" name="Freeform 64"/>
            <p:cNvSpPr>
              <a:spLocks/>
            </p:cNvSpPr>
            <p:nvPr/>
          </p:nvSpPr>
          <p:spPr bwMode="auto">
            <a:xfrm>
              <a:off x="8703363" y="3338649"/>
              <a:ext cx="800477" cy="1079359"/>
            </a:xfrm>
            <a:custGeom>
              <a:avLst/>
              <a:gdLst>
                <a:gd name="T0" fmla="*/ 0 w 841"/>
                <a:gd name="T1" fmla="*/ 0 h 1134"/>
                <a:gd name="T2" fmla="*/ 841 w 841"/>
                <a:gd name="T3" fmla="*/ 0 h 1134"/>
                <a:gd name="T4" fmla="*/ 283 w 841"/>
                <a:gd name="T5" fmla="*/ 1134 h 1134"/>
                <a:gd name="T6" fmla="*/ 0 w 841"/>
                <a:gd name="T7" fmla="*/ 0 h 1134"/>
              </a:gdLst>
              <a:ahLst/>
              <a:cxnLst>
                <a:cxn ang="0">
                  <a:pos x="T0" y="T1"/>
                </a:cxn>
                <a:cxn ang="0">
                  <a:pos x="T2" y="T3"/>
                </a:cxn>
                <a:cxn ang="0">
                  <a:pos x="T4" y="T5"/>
                </a:cxn>
                <a:cxn ang="0">
                  <a:pos x="T6" y="T7"/>
                </a:cxn>
              </a:cxnLst>
              <a:rect l="0" t="0" r="r" b="b"/>
              <a:pathLst>
                <a:path w="841" h="1134">
                  <a:moveTo>
                    <a:pt x="0" y="0"/>
                  </a:moveTo>
                  <a:lnTo>
                    <a:pt x="841" y="0"/>
                  </a:lnTo>
                  <a:lnTo>
                    <a:pt x="283" y="1134"/>
                  </a:lnTo>
                  <a:lnTo>
                    <a:pt x="0" y="0"/>
                  </a:lnTo>
                  <a:close/>
                </a:path>
              </a:pathLst>
            </a:custGeom>
            <a:solidFill>
              <a:srgbClr val="3FA0A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8" name="Freeform 65"/>
            <p:cNvSpPr>
              <a:spLocks/>
            </p:cNvSpPr>
            <p:nvPr/>
          </p:nvSpPr>
          <p:spPr bwMode="auto">
            <a:xfrm>
              <a:off x="8703363" y="3338649"/>
              <a:ext cx="800477" cy="1079359"/>
            </a:xfrm>
            <a:custGeom>
              <a:avLst/>
              <a:gdLst>
                <a:gd name="T0" fmla="*/ 0 w 841"/>
                <a:gd name="T1" fmla="*/ 0 h 1134"/>
                <a:gd name="T2" fmla="*/ 841 w 841"/>
                <a:gd name="T3" fmla="*/ 0 h 1134"/>
                <a:gd name="T4" fmla="*/ 283 w 841"/>
                <a:gd name="T5" fmla="*/ 1134 h 1134"/>
                <a:gd name="T6" fmla="*/ 0 w 841"/>
                <a:gd name="T7" fmla="*/ 0 h 1134"/>
              </a:gdLst>
              <a:ahLst/>
              <a:cxnLst>
                <a:cxn ang="0">
                  <a:pos x="T0" y="T1"/>
                </a:cxn>
                <a:cxn ang="0">
                  <a:pos x="T2" y="T3"/>
                </a:cxn>
                <a:cxn ang="0">
                  <a:pos x="T4" y="T5"/>
                </a:cxn>
                <a:cxn ang="0">
                  <a:pos x="T6" y="T7"/>
                </a:cxn>
              </a:cxnLst>
              <a:rect l="0" t="0" r="r" b="b"/>
              <a:pathLst>
                <a:path w="841" h="1134">
                  <a:moveTo>
                    <a:pt x="0" y="0"/>
                  </a:moveTo>
                  <a:lnTo>
                    <a:pt x="841" y="0"/>
                  </a:lnTo>
                  <a:lnTo>
                    <a:pt x="283" y="1134"/>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9" name="Freeform 66"/>
            <p:cNvSpPr>
              <a:spLocks/>
            </p:cNvSpPr>
            <p:nvPr/>
          </p:nvSpPr>
          <p:spPr bwMode="auto">
            <a:xfrm>
              <a:off x="8129418" y="3341504"/>
              <a:ext cx="841405" cy="1081263"/>
            </a:xfrm>
            <a:custGeom>
              <a:avLst/>
              <a:gdLst>
                <a:gd name="T0" fmla="*/ 85 w 884"/>
                <a:gd name="T1" fmla="*/ 0 h 1136"/>
                <a:gd name="T2" fmla="*/ 603 w 884"/>
                <a:gd name="T3" fmla="*/ 0 h 1136"/>
                <a:gd name="T4" fmla="*/ 884 w 884"/>
                <a:gd name="T5" fmla="*/ 1136 h 1136"/>
                <a:gd name="T6" fmla="*/ 0 w 884"/>
                <a:gd name="T7" fmla="*/ 928 h 1136"/>
                <a:gd name="T8" fmla="*/ 85 w 884"/>
                <a:gd name="T9" fmla="*/ 0 h 1136"/>
              </a:gdLst>
              <a:ahLst/>
              <a:cxnLst>
                <a:cxn ang="0">
                  <a:pos x="T0" y="T1"/>
                </a:cxn>
                <a:cxn ang="0">
                  <a:pos x="T2" y="T3"/>
                </a:cxn>
                <a:cxn ang="0">
                  <a:pos x="T4" y="T5"/>
                </a:cxn>
                <a:cxn ang="0">
                  <a:pos x="T6" y="T7"/>
                </a:cxn>
                <a:cxn ang="0">
                  <a:pos x="T8" y="T9"/>
                </a:cxn>
              </a:cxnLst>
              <a:rect l="0" t="0" r="r" b="b"/>
              <a:pathLst>
                <a:path w="884" h="1136">
                  <a:moveTo>
                    <a:pt x="85" y="0"/>
                  </a:moveTo>
                  <a:lnTo>
                    <a:pt x="603" y="0"/>
                  </a:lnTo>
                  <a:lnTo>
                    <a:pt x="884" y="1136"/>
                  </a:lnTo>
                  <a:lnTo>
                    <a:pt x="0" y="928"/>
                  </a:lnTo>
                  <a:lnTo>
                    <a:pt x="85" y="0"/>
                  </a:lnTo>
                  <a:close/>
                </a:path>
              </a:pathLst>
            </a:custGeom>
            <a:solidFill>
              <a:srgbClr val="0078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0" name="Freeform 67"/>
            <p:cNvSpPr>
              <a:spLocks/>
            </p:cNvSpPr>
            <p:nvPr/>
          </p:nvSpPr>
          <p:spPr bwMode="auto">
            <a:xfrm>
              <a:off x="8129418" y="3341504"/>
              <a:ext cx="841405" cy="1081263"/>
            </a:xfrm>
            <a:custGeom>
              <a:avLst/>
              <a:gdLst>
                <a:gd name="T0" fmla="*/ 85 w 884"/>
                <a:gd name="T1" fmla="*/ 0 h 1136"/>
                <a:gd name="T2" fmla="*/ 603 w 884"/>
                <a:gd name="T3" fmla="*/ 0 h 1136"/>
                <a:gd name="T4" fmla="*/ 884 w 884"/>
                <a:gd name="T5" fmla="*/ 1136 h 1136"/>
                <a:gd name="T6" fmla="*/ 0 w 884"/>
                <a:gd name="T7" fmla="*/ 928 h 1136"/>
                <a:gd name="T8" fmla="*/ 85 w 884"/>
                <a:gd name="T9" fmla="*/ 0 h 1136"/>
              </a:gdLst>
              <a:ahLst/>
              <a:cxnLst>
                <a:cxn ang="0">
                  <a:pos x="T0" y="T1"/>
                </a:cxn>
                <a:cxn ang="0">
                  <a:pos x="T2" y="T3"/>
                </a:cxn>
                <a:cxn ang="0">
                  <a:pos x="T4" y="T5"/>
                </a:cxn>
                <a:cxn ang="0">
                  <a:pos x="T6" y="T7"/>
                </a:cxn>
                <a:cxn ang="0">
                  <a:pos x="T8" y="T9"/>
                </a:cxn>
              </a:cxnLst>
              <a:rect l="0" t="0" r="r" b="b"/>
              <a:pathLst>
                <a:path w="884" h="1136">
                  <a:moveTo>
                    <a:pt x="85" y="0"/>
                  </a:moveTo>
                  <a:lnTo>
                    <a:pt x="603" y="0"/>
                  </a:lnTo>
                  <a:lnTo>
                    <a:pt x="884" y="1136"/>
                  </a:lnTo>
                  <a:lnTo>
                    <a:pt x="0" y="928"/>
                  </a:lnTo>
                  <a:lnTo>
                    <a:pt x="8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1" name="Freeform 68"/>
            <p:cNvSpPr>
              <a:spLocks/>
            </p:cNvSpPr>
            <p:nvPr/>
          </p:nvSpPr>
          <p:spPr bwMode="auto">
            <a:xfrm>
              <a:off x="7832451" y="3338230"/>
              <a:ext cx="377871" cy="927069"/>
            </a:xfrm>
            <a:custGeom>
              <a:avLst/>
              <a:gdLst>
                <a:gd name="T0" fmla="*/ 0 w 397"/>
                <a:gd name="T1" fmla="*/ 253 h 974"/>
                <a:gd name="T2" fmla="*/ 267 w 397"/>
                <a:gd name="T3" fmla="*/ 0 h 974"/>
                <a:gd name="T4" fmla="*/ 397 w 397"/>
                <a:gd name="T5" fmla="*/ 3 h 974"/>
                <a:gd name="T6" fmla="*/ 312 w 397"/>
                <a:gd name="T7" fmla="*/ 931 h 974"/>
                <a:gd name="T8" fmla="*/ 19 w 397"/>
                <a:gd name="T9" fmla="*/ 974 h 974"/>
                <a:gd name="T10" fmla="*/ 0 w 397"/>
                <a:gd name="T11" fmla="*/ 253 h 974"/>
              </a:gdLst>
              <a:ahLst/>
              <a:cxnLst>
                <a:cxn ang="0">
                  <a:pos x="T0" y="T1"/>
                </a:cxn>
                <a:cxn ang="0">
                  <a:pos x="T2" y="T3"/>
                </a:cxn>
                <a:cxn ang="0">
                  <a:pos x="T4" y="T5"/>
                </a:cxn>
                <a:cxn ang="0">
                  <a:pos x="T6" y="T7"/>
                </a:cxn>
                <a:cxn ang="0">
                  <a:pos x="T8" y="T9"/>
                </a:cxn>
                <a:cxn ang="0">
                  <a:pos x="T10" y="T11"/>
                </a:cxn>
              </a:cxnLst>
              <a:rect l="0" t="0" r="r" b="b"/>
              <a:pathLst>
                <a:path w="397" h="974">
                  <a:moveTo>
                    <a:pt x="0" y="253"/>
                  </a:moveTo>
                  <a:lnTo>
                    <a:pt x="267" y="0"/>
                  </a:lnTo>
                  <a:lnTo>
                    <a:pt x="397" y="3"/>
                  </a:lnTo>
                  <a:lnTo>
                    <a:pt x="312" y="931"/>
                  </a:lnTo>
                  <a:lnTo>
                    <a:pt x="19" y="974"/>
                  </a:lnTo>
                  <a:lnTo>
                    <a:pt x="0" y="253"/>
                  </a:lnTo>
                  <a:close/>
                </a:path>
              </a:pathLst>
            </a:custGeom>
            <a:solidFill>
              <a:srgbClr val="47A0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2" name="Freeform 69"/>
            <p:cNvSpPr>
              <a:spLocks/>
            </p:cNvSpPr>
            <p:nvPr/>
          </p:nvSpPr>
          <p:spPr bwMode="auto">
            <a:xfrm>
              <a:off x="7832451" y="3338649"/>
              <a:ext cx="377871" cy="927069"/>
            </a:xfrm>
            <a:custGeom>
              <a:avLst/>
              <a:gdLst>
                <a:gd name="T0" fmla="*/ 0 w 397"/>
                <a:gd name="T1" fmla="*/ 253 h 974"/>
                <a:gd name="T2" fmla="*/ 267 w 397"/>
                <a:gd name="T3" fmla="*/ 0 h 974"/>
                <a:gd name="T4" fmla="*/ 397 w 397"/>
                <a:gd name="T5" fmla="*/ 3 h 974"/>
                <a:gd name="T6" fmla="*/ 312 w 397"/>
                <a:gd name="T7" fmla="*/ 931 h 974"/>
                <a:gd name="T8" fmla="*/ 19 w 397"/>
                <a:gd name="T9" fmla="*/ 974 h 974"/>
                <a:gd name="T10" fmla="*/ 0 w 397"/>
                <a:gd name="T11" fmla="*/ 253 h 974"/>
              </a:gdLst>
              <a:ahLst/>
              <a:cxnLst>
                <a:cxn ang="0">
                  <a:pos x="T0" y="T1"/>
                </a:cxn>
                <a:cxn ang="0">
                  <a:pos x="T2" y="T3"/>
                </a:cxn>
                <a:cxn ang="0">
                  <a:pos x="T4" y="T5"/>
                </a:cxn>
                <a:cxn ang="0">
                  <a:pos x="T6" y="T7"/>
                </a:cxn>
                <a:cxn ang="0">
                  <a:pos x="T8" y="T9"/>
                </a:cxn>
                <a:cxn ang="0">
                  <a:pos x="T10" y="T11"/>
                </a:cxn>
              </a:cxnLst>
              <a:rect l="0" t="0" r="r" b="b"/>
              <a:pathLst>
                <a:path w="397" h="974">
                  <a:moveTo>
                    <a:pt x="0" y="253"/>
                  </a:moveTo>
                  <a:lnTo>
                    <a:pt x="267" y="0"/>
                  </a:lnTo>
                  <a:lnTo>
                    <a:pt x="397" y="3"/>
                  </a:lnTo>
                  <a:lnTo>
                    <a:pt x="312" y="931"/>
                  </a:lnTo>
                  <a:lnTo>
                    <a:pt x="19" y="974"/>
                  </a:lnTo>
                  <a:lnTo>
                    <a:pt x="0" y="25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3" name="Freeform 70"/>
            <p:cNvSpPr>
              <a:spLocks/>
            </p:cNvSpPr>
            <p:nvPr/>
          </p:nvSpPr>
          <p:spPr bwMode="auto">
            <a:xfrm>
              <a:off x="8952739" y="3338649"/>
              <a:ext cx="1279241" cy="1410591"/>
            </a:xfrm>
            <a:custGeom>
              <a:avLst/>
              <a:gdLst>
                <a:gd name="T0" fmla="*/ 1344 w 1344"/>
                <a:gd name="T1" fmla="*/ 617 h 1482"/>
                <a:gd name="T2" fmla="*/ 716 w 1344"/>
                <a:gd name="T3" fmla="*/ 641 h 1482"/>
                <a:gd name="T4" fmla="*/ 529 w 1344"/>
                <a:gd name="T5" fmla="*/ 1482 h 1482"/>
                <a:gd name="T6" fmla="*/ 0 w 1344"/>
                <a:gd name="T7" fmla="*/ 1134 h 1482"/>
                <a:gd name="T8" fmla="*/ 579 w 1344"/>
                <a:gd name="T9" fmla="*/ 0 h 1482"/>
                <a:gd name="T10" fmla="*/ 1344 w 1344"/>
                <a:gd name="T11" fmla="*/ 617 h 1482"/>
              </a:gdLst>
              <a:ahLst/>
              <a:cxnLst>
                <a:cxn ang="0">
                  <a:pos x="T0" y="T1"/>
                </a:cxn>
                <a:cxn ang="0">
                  <a:pos x="T2" y="T3"/>
                </a:cxn>
                <a:cxn ang="0">
                  <a:pos x="T4" y="T5"/>
                </a:cxn>
                <a:cxn ang="0">
                  <a:pos x="T6" y="T7"/>
                </a:cxn>
                <a:cxn ang="0">
                  <a:pos x="T8" y="T9"/>
                </a:cxn>
                <a:cxn ang="0">
                  <a:pos x="T10" y="T11"/>
                </a:cxn>
              </a:cxnLst>
              <a:rect l="0" t="0" r="r" b="b"/>
              <a:pathLst>
                <a:path w="1344" h="1482">
                  <a:moveTo>
                    <a:pt x="1344" y="617"/>
                  </a:moveTo>
                  <a:lnTo>
                    <a:pt x="716" y="641"/>
                  </a:lnTo>
                  <a:lnTo>
                    <a:pt x="529" y="1482"/>
                  </a:lnTo>
                  <a:lnTo>
                    <a:pt x="0" y="1134"/>
                  </a:lnTo>
                  <a:lnTo>
                    <a:pt x="579" y="0"/>
                  </a:lnTo>
                  <a:lnTo>
                    <a:pt x="1344" y="617"/>
                  </a:lnTo>
                  <a:close/>
                </a:path>
              </a:pathLst>
            </a:custGeom>
            <a:solidFill>
              <a:srgbClr val="0688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4" name="Freeform 71"/>
            <p:cNvSpPr>
              <a:spLocks/>
            </p:cNvSpPr>
            <p:nvPr/>
          </p:nvSpPr>
          <p:spPr bwMode="auto">
            <a:xfrm>
              <a:off x="8952739" y="3338649"/>
              <a:ext cx="1279241" cy="1410591"/>
            </a:xfrm>
            <a:custGeom>
              <a:avLst/>
              <a:gdLst>
                <a:gd name="T0" fmla="*/ 1344 w 1344"/>
                <a:gd name="T1" fmla="*/ 617 h 1482"/>
                <a:gd name="T2" fmla="*/ 716 w 1344"/>
                <a:gd name="T3" fmla="*/ 641 h 1482"/>
                <a:gd name="T4" fmla="*/ 529 w 1344"/>
                <a:gd name="T5" fmla="*/ 1482 h 1482"/>
                <a:gd name="T6" fmla="*/ 0 w 1344"/>
                <a:gd name="T7" fmla="*/ 1134 h 1482"/>
                <a:gd name="T8" fmla="*/ 579 w 1344"/>
                <a:gd name="T9" fmla="*/ 0 h 1482"/>
                <a:gd name="T10" fmla="*/ 1344 w 1344"/>
                <a:gd name="T11" fmla="*/ 617 h 1482"/>
              </a:gdLst>
              <a:ahLst/>
              <a:cxnLst>
                <a:cxn ang="0">
                  <a:pos x="T0" y="T1"/>
                </a:cxn>
                <a:cxn ang="0">
                  <a:pos x="T2" y="T3"/>
                </a:cxn>
                <a:cxn ang="0">
                  <a:pos x="T4" y="T5"/>
                </a:cxn>
                <a:cxn ang="0">
                  <a:pos x="T6" y="T7"/>
                </a:cxn>
                <a:cxn ang="0">
                  <a:pos x="T8" y="T9"/>
                </a:cxn>
                <a:cxn ang="0">
                  <a:pos x="T10" y="T11"/>
                </a:cxn>
              </a:cxnLst>
              <a:rect l="0" t="0" r="r" b="b"/>
              <a:pathLst>
                <a:path w="1344" h="1482">
                  <a:moveTo>
                    <a:pt x="1344" y="617"/>
                  </a:moveTo>
                  <a:lnTo>
                    <a:pt x="716" y="641"/>
                  </a:lnTo>
                  <a:lnTo>
                    <a:pt x="529" y="1482"/>
                  </a:lnTo>
                  <a:lnTo>
                    <a:pt x="0" y="1134"/>
                  </a:lnTo>
                  <a:lnTo>
                    <a:pt x="579" y="0"/>
                  </a:lnTo>
                  <a:lnTo>
                    <a:pt x="1344" y="61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5" name="Freeform 72"/>
            <p:cNvSpPr>
              <a:spLocks/>
            </p:cNvSpPr>
            <p:nvPr/>
          </p:nvSpPr>
          <p:spPr bwMode="auto">
            <a:xfrm>
              <a:off x="9458153" y="3924015"/>
              <a:ext cx="1095540" cy="1256397"/>
            </a:xfrm>
            <a:custGeom>
              <a:avLst/>
              <a:gdLst>
                <a:gd name="T0" fmla="*/ 288 w 487"/>
                <a:gd name="T1" fmla="*/ 559 h 559"/>
                <a:gd name="T2" fmla="*/ 241 w 487"/>
                <a:gd name="T3" fmla="*/ 448 h 559"/>
                <a:gd name="T4" fmla="*/ 141 w 487"/>
                <a:gd name="T5" fmla="*/ 514 h 559"/>
                <a:gd name="T6" fmla="*/ 0 w 487"/>
                <a:gd name="T7" fmla="*/ 367 h 559"/>
                <a:gd name="T8" fmla="*/ 79 w 487"/>
                <a:gd name="T9" fmla="*/ 11 h 559"/>
                <a:gd name="T10" fmla="*/ 343 w 487"/>
                <a:gd name="T11" fmla="*/ 0 h 559"/>
                <a:gd name="T12" fmla="*/ 329 w 487"/>
                <a:gd name="T13" fmla="*/ 259 h 559"/>
                <a:gd name="T14" fmla="*/ 487 w 487"/>
                <a:gd name="T15" fmla="*/ 435 h 559"/>
                <a:gd name="T16" fmla="*/ 288 w 487"/>
                <a:gd name="T17" fmla="*/ 55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7" h="559">
                  <a:moveTo>
                    <a:pt x="288" y="559"/>
                  </a:moveTo>
                  <a:cubicBezTo>
                    <a:pt x="288" y="556"/>
                    <a:pt x="241" y="448"/>
                    <a:pt x="241" y="448"/>
                  </a:cubicBezTo>
                  <a:cubicBezTo>
                    <a:pt x="241" y="448"/>
                    <a:pt x="141" y="511"/>
                    <a:pt x="141" y="514"/>
                  </a:cubicBezTo>
                  <a:cubicBezTo>
                    <a:pt x="141" y="517"/>
                    <a:pt x="0" y="367"/>
                    <a:pt x="0" y="367"/>
                  </a:cubicBezTo>
                  <a:cubicBezTo>
                    <a:pt x="79" y="11"/>
                    <a:pt x="79" y="11"/>
                    <a:pt x="79" y="11"/>
                  </a:cubicBezTo>
                  <a:cubicBezTo>
                    <a:pt x="343" y="0"/>
                    <a:pt x="343" y="0"/>
                    <a:pt x="343" y="0"/>
                  </a:cubicBezTo>
                  <a:cubicBezTo>
                    <a:pt x="329" y="259"/>
                    <a:pt x="329" y="259"/>
                    <a:pt x="329" y="259"/>
                  </a:cubicBezTo>
                  <a:cubicBezTo>
                    <a:pt x="487" y="435"/>
                    <a:pt x="487" y="435"/>
                    <a:pt x="487" y="435"/>
                  </a:cubicBezTo>
                  <a:cubicBezTo>
                    <a:pt x="288" y="559"/>
                    <a:pt x="288" y="559"/>
                    <a:pt x="288" y="559"/>
                  </a:cubicBezTo>
                </a:path>
              </a:pathLst>
            </a:custGeom>
            <a:solidFill>
              <a:srgbClr val="0058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6" name="Freeform 73"/>
            <p:cNvSpPr>
              <a:spLocks/>
            </p:cNvSpPr>
            <p:nvPr/>
          </p:nvSpPr>
          <p:spPr bwMode="auto">
            <a:xfrm>
              <a:off x="9157379" y="4896771"/>
              <a:ext cx="948960" cy="694826"/>
            </a:xfrm>
            <a:custGeom>
              <a:avLst/>
              <a:gdLst>
                <a:gd name="T0" fmla="*/ 954 w 997"/>
                <a:gd name="T1" fmla="*/ 730 h 730"/>
                <a:gd name="T2" fmla="*/ 997 w 997"/>
                <a:gd name="T3" fmla="*/ 298 h 730"/>
                <a:gd name="T4" fmla="*/ 893 w 997"/>
                <a:gd name="T5" fmla="*/ 0 h 730"/>
                <a:gd name="T6" fmla="*/ 649 w 997"/>
                <a:gd name="T7" fmla="*/ 192 h 730"/>
                <a:gd name="T8" fmla="*/ 0 w 997"/>
                <a:gd name="T9" fmla="*/ 22 h 730"/>
                <a:gd name="T10" fmla="*/ 954 w 997"/>
                <a:gd name="T11" fmla="*/ 730 h 730"/>
              </a:gdLst>
              <a:ahLst/>
              <a:cxnLst>
                <a:cxn ang="0">
                  <a:pos x="T0" y="T1"/>
                </a:cxn>
                <a:cxn ang="0">
                  <a:pos x="T2" y="T3"/>
                </a:cxn>
                <a:cxn ang="0">
                  <a:pos x="T4" y="T5"/>
                </a:cxn>
                <a:cxn ang="0">
                  <a:pos x="T6" y="T7"/>
                </a:cxn>
                <a:cxn ang="0">
                  <a:pos x="T8" y="T9"/>
                </a:cxn>
                <a:cxn ang="0">
                  <a:pos x="T10" y="T11"/>
                </a:cxn>
              </a:cxnLst>
              <a:rect l="0" t="0" r="r" b="b"/>
              <a:pathLst>
                <a:path w="997" h="730">
                  <a:moveTo>
                    <a:pt x="954" y="730"/>
                  </a:moveTo>
                  <a:lnTo>
                    <a:pt x="997" y="298"/>
                  </a:lnTo>
                  <a:lnTo>
                    <a:pt x="893" y="0"/>
                  </a:lnTo>
                  <a:lnTo>
                    <a:pt x="649" y="192"/>
                  </a:lnTo>
                  <a:lnTo>
                    <a:pt x="0" y="22"/>
                  </a:lnTo>
                  <a:lnTo>
                    <a:pt x="954" y="730"/>
                  </a:lnTo>
                  <a:close/>
                </a:path>
              </a:pathLst>
            </a:custGeom>
            <a:solidFill>
              <a:srgbClr val="1324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7" name="Freeform 74"/>
            <p:cNvSpPr>
              <a:spLocks/>
            </p:cNvSpPr>
            <p:nvPr/>
          </p:nvSpPr>
          <p:spPr bwMode="auto">
            <a:xfrm>
              <a:off x="9157379" y="4896771"/>
              <a:ext cx="948960" cy="694826"/>
            </a:xfrm>
            <a:custGeom>
              <a:avLst/>
              <a:gdLst>
                <a:gd name="T0" fmla="*/ 954 w 997"/>
                <a:gd name="T1" fmla="*/ 730 h 730"/>
                <a:gd name="T2" fmla="*/ 997 w 997"/>
                <a:gd name="T3" fmla="*/ 298 h 730"/>
                <a:gd name="T4" fmla="*/ 893 w 997"/>
                <a:gd name="T5" fmla="*/ 0 h 730"/>
                <a:gd name="T6" fmla="*/ 649 w 997"/>
                <a:gd name="T7" fmla="*/ 192 h 730"/>
                <a:gd name="T8" fmla="*/ 0 w 997"/>
                <a:gd name="T9" fmla="*/ 22 h 730"/>
                <a:gd name="T10" fmla="*/ 954 w 997"/>
                <a:gd name="T11" fmla="*/ 730 h 730"/>
              </a:gdLst>
              <a:ahLst/>
              <a:cxnLst>
                <a:cxn ang="0">
                  <a:pos x="T0" y="T1"/>
                </a:cxn>
                <a:cxn ang="0">
                  <a:pos x="T2" y="T3"/>
                </a:cxn>
                <a:cxn ang="0">
                  <a:pos x="T4" y="T5"/>
                </a:cxn>
                <a:cxn ang="0">
                  <a:pos x="T6" y="T7"/>
                </a:cxn>
                <a:cxn ang="0">
                  <a:pos x="T8" y="T9"/>
                </a:cxn>
                <a:cxn ang="0">
                  <a:pos x="T10" y="T11"/>
                </a:cxn>
              </a:cxnLst>
              <a:rect l="0" t="0" r="r" b="b"/>
              <a:pathLst>
                <a:path w="997" h="730">
                  <a:moveTo>
                    <a:pt x="954" y="730"/>
                  </a:moveTo>
                  <a:lnTo>
                    <a:pt x="997" y="298"/>
                  </a:lnTo>
                  <a:lnTo>
                    <a:pt x="893" y="0"/>
                  </a:lnTo>
                  <a:lnTo>
                    <a:pt x="649" y="192"/>
                  </a:lnTo>
                  <a:lnTo>
                    <a:pt x="0" y="22"/>
                  </a:lnTo>
                  <a:lnTo>
                    <a:pt x="954" y="73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8" name="Freeform 75"/>
            <p:cNvSpPr>
              <a:spLocks/>
            </p:cNvSpPr>
            <p:nvPr/>
          </p:nvSpPr>
          <p:spPr bwMode="auto">
            <a:xfrm>
              <a:off x="8059935" y="4224789"/>
              <a:ext cx="910887" cy="366449"/>
            </a:xfrm>
            <a:custGeom>
              <a:avLst/>
              <a:gdLst>
                <a:gd name="T0" fmla="*/ 0 w 957"/>
                <a:gd name="T1" fmla="*/ 12 h 385"/>
                <a:gd name="T2" fmla="*/ 336 w 957"/>
                <a:gd name="T3" fmla="*/ 385 h 385"/>
                <a:gd name="T4" fmla="*/ 957 w 957"/>
                <a:gd name="T5" fmla="*/ 208 h 385"/>
                <a:gd name="T6" fmla="*/ 723 w 957"/>
                <a:gd name="T7" fmla="*/ 151 h 385"/>
                <a:gd name="T8" fmla="*/ 73 w 957"/>
                <a:gd name="T9" fmla="*/ 0 h 385"/>
                <a:gd name="T10" fmla="*/ 0 w 957"/>
                <a:gd name="T11" fmla="*/ 12 h 385"/>
              </a:gdLst>
              <a:ahLst/>
              <a:cxnLst>
                <a:cxn ang="0">
                  <a:pos x="T0" y="T1"/>
                </a:cxn>
                <a:cxn ang="0">
                  <a:pos x="T2" y="T3"/>
                </a:cxn>
                <a:cxn ang="0">
                  <a:pos x="T4" y="T5"/>
                </a:cxn>
                <a:cxn ang="0">
                  <a:pos x="T6" y="T7"/>
                </a:cxn>
                <a:cxn ang="0">
                  <a:pos x="T8" y="T9"/>
                </a:cxn>
                <a:cxn ang="0">
                  <a:pos x="T10" y="T11"/>
                </a:cxn>
              </a:cxnLst>
              <a:rect l="0" t="0" r="r" b="b"/>
              <a:pathLst>
                <a:path w="957" h="385">
                  <a:moveTo>
                    <a:pt x="0" y="12"/>
                  </a:moveTo>
                  <a:lnTo>
                    <a:pt x="336" y="385"/>
                  </a:lnTo>
                  <a:lnTo>
                    <a:pt x="957" y="208"/>
                  </a:lnTo>
                  <a:lnTo>
                    <a:pt x="723" y="151"/>
                  </a:lnTo>
                  <a:lnTo>
                    <a:pt x="73" y="0"/>
                  </a:lnTo>
                  <a:lnTo>
                    <a:pt x="0" y="12"/>
                  </a:lnTo>
                  <a:close/>
                </a:path>
              </a:pathLst>
            </a:custGeom>
            <a:solidFill>
              <a:srgbClr val="1768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9" name="Freeform 76"/>
            <p:cNvSpPr>
              <a:spLocks/>
            </p:cNvSpPr>
            <p:nvPr/>
          </p:nvSpPr>
          <p:spPr bwMode="auto">
            <a:xfrm>
              <a:off x="8059935" y="4224789"/>
              <a:ext cx="910887" cy="366449"/>
            </a:xfrm>
            <a:custGeom>
              <a:avLst/>
              <a:gdLst>
                <a:gd name="T0" fmla="*/ 0 w 957"/>
                <a:gd name="T1" fmla="*/ 12 h 385"/>
                <a:gd name="T2" fmla="*/ 336 w 957"/>
                <a:gd name="T3" fmla="*/ 385 h 385"/>
                <a:gd name="T4" fmla="*/ 957 w 957"/>
                <a:gd name="T5" fmla="*/ 208 h 385"/>
                <a:gd name="T6" fmla="*/ 723 w 957"/>
                <a:gd name="T7" fmla="*/ 151 h 385"/>
                <a:gd name="T8" fmla="*/ 73 w 957"/>
                <a:gd name="T9" fmla="*/ 0 h 385"/>
                <a:gd name="T10" fmla="*/ 0 w 957"/>
                <a:gd name="T11" fmla="*/ 12 h 385"/>
              </a:gdLst>
              <a:ahLst/>
              <a:cxnLst>
                <a:cxn ang="0">
                  <a:pos x="T0" y="T1"/>
                </a:cxn>
                <a:cxn ang="0">
                  <a:pos x="T2" y="T3"/>
                </a:cxn>
                <a:cxn ang="0">
                  <a:pos x="T4" y="T5"/>
                </a:cxn>
                <a:cxn ang="0">
                  <a:pos x="T6" y="T7"/>
                </a:cxn>
                <a:cxn ang="0">
                  <a:pos x="T8" y="T9"/>
                </a:cxn>
                <a:cxn ang="0">
                  <a:pos x="T10" y="T11"/>
                </a:cxn>
              </a:cxnLst>
              <a:rect l="0" t="0" r="r" b="b"/>
              <a:pathLst>
                <a:path w="957" h="385">
                  <a:moveTo>
                    <a:pt x="0" y="12"/>
                  </a:moveTo>
                  <a:lnTo>
                    <a:pt x="336" y="385"/>
                  </a:lnTo>
                  <a:lnTo>
                    <a:pt x="957" y="208"/>
                  </a:lnTo>
                  <a:lnTo>
                    <a:pt x="723" y="151"/>
                  </a:lnTo>
                  <a:lnTo>
                    <a:pt x="73" y="0"/>
                  </a:lnTo>
                  <a:lnTo>
                    <a:pt x="0" y="1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0" name="Freeform 77"/>
            <p:cNvSpPr>
              <a:spLocks/>
            </p:cNvSpPr>
            <p:nvPr/>
          </p:nvSpPr>
          <p:spPr bwMode="auto">
            <a:xfrm>
              <a:off x="8231262" y="4589335"/>
              <a:ext cx="1543845" cy="490185"/>
            </a:xfrm>
            <a:custGeom>
              <a:avLst/>
              <a:gdLst>
                <a:gd name="T0" fmla="*/ 0 w 1622"/>
                <a:gd name="T1" fmla="*/ 2 h 515"/>
                <a:gd name="T2" fmla="*/ 281 w 1622"/>
                <a:gd name="T3" fmla="*/ 321 h 515"/>
                <a:gd name="T4" fmla="*/ 815 w 1622"/>
                <a:gd name="T5" fmla="*/ 338 h 515"/>
                <a:gd name="T6" fmla="*/ 708 w 1622"/>
                <a:gd name="T7" fmla="*/ 262 h 515"/>
                <a:gd name="T8" fmla="*/ 973 w 1622"/>
                <a:gd name="T9" fmla="*/ 345 h 515"/>
                <a:gd name="T10" fmla="*/ 1622 w 1622"/>
                <a:gd name="T11" fmla="*/ 515 h 515"/>
                <a:gd name="T12" fmla="*/ 1289 w 1622"/>
                <a:gd name="T13" fmla="*/ 168 h 515"/>
                <a:gd name="T14" fmla="*/ 493 w 1622"/>
                <a:gd name="T15" fmla="*/ 0 h 515"/>
                <a:gd name="T16" fmla="*/ 0 w 1622"/>
                <a:gd name="T17" fmla="*/ 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2" h="515">
                  <a:moveTo>
                    <a:pt x="0" y="2"/>
                  </a:moveTo>
                  <a:lnTo>
                    <a:pt x="281" y="321"/>
                  </a:lnTo>
                  <a:lnTo>
                    <a:pt x="815" y="338"/>
                  </a:lnTo>
                  <a:lnTo>
                    <a:pt x="708" y="262"/>
                  </a:lnTo>
                  <a:lnTo>
                    <a:pt x="973" y="345"/>
                  </a:lnTo>
                  <a:lnTo>
                    <a:pt x="1622" y="515"/>
                  </a:lnTo>
                  <a:lnTo>
                    <a:pt x="1289" y="168"/>
                  </a:lnTo>
                  <a:lnTo>
                    <a:pt x="493" y="0"/>
                  </a:lnTo>
                  <a:lnTo>
                    <a:pt x="0" y="2"/>
                  </a:lnTo>
                  <a:close/>
                </a:path>
              </a:pathLst>
            </a:custGeom>
            <a:solidFill>
              <a:srgbClr val="05418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1" name="Freeform 78"/>
            <p:cNvSpPr>
              <a:spLocks/>
            </p:cNvSpPr>
            <p:nvPr/>
          </p:nvSpPr>
          <p:spPr bwMode="auto">
            <a:xfrm>
              <a:off x="8231262" y="4589335"/>
              <a:ext cx="1543845" cy="490185"/>
            </a:xfrm>
            <a:custGeom>
              <a:avLst/>
              <a:gdLst>
                <a:gd name="T0" fmla="*/ 0 w 1622"/>
                <a:gd name="T1" fmla="*/ 2 h 515"/>
                <a:gd name="T2" fmla="*/ 281 w 1622"/>
                <a:gd name="T3" fmla="*/ 321 h 515"/>
                <a:gd name="T4" fmla="*/ 815 w 1622"/>
                <a:gd name="T5" fmla="*/ 338 h 515"/>
                <a:gd name="T6" fmla="*/ 708 w 1622"/>
                <a:gd name="T7" fmla="*/ 262 h 515"/>
                <a:gd name="T8" fmla="*/ 973 w 1622"/>
                <a:gd name="T9" fmla="*/ 345 h 515"/>
                <a:gd name="T10" fmla="*/ 1622 w 1622"/>
                <a:gd name="T11" fmla="*/ 515 h 515"/>
                <a:gd name="T12" fmla="*/ 1289 w 1622"/>
                <a:gd name="T13" fmla="*/ 168 h 515"/>
                <a:gd name="T14" fmla="*/ 493 w 1622"/>
                <a:gd name="T15" fmla="*/ 0 h 515"/>
                <a:gd name="T16" fmla="*/ 0 w 1622"/>
                <a:gd name="T17" fmla="*/ 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2" h="515">
                  <a:moveTo>
                    <a:pt x="0" y="2"/>
                  </a:moveTo>
                  <a:lnTo>
                    <a:pt x="281" y="321"/>
                  </a:lnTo>
                  <a:lnTo>
                    <a:pt x="815" y="338"/>
                  </a:lnTo>
                  <a:lnTo>
                    <a:pt x="708" y="262"/>
                  </a:lnTo>
                  <a:lnTo>
                    <a:pt x="973" y="345"/>
                  </a:lnTo>
                  <a:lnTo>
                    <a:pt x="1622" y="515"/>
                  </a:lnTo>
                  <a:lnTo>
                    <a:pt x="1289" y="168"/>
                  </a:lnTo>
                  <a:lnTo>
                    <a:pt x="493" y="0"/>
                  </a:lnTo>
                  <a:lnTo>
                    <a:pt x="0" y="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2" name="Freeform 79"/>
            <p:cNvSpPr>
              <a:spLocks/>
            </p:cNvSpPr>
            <p:nvPr/>
          </p:nvSpPr>
          <p:spPr bwMode="auto">
            <a:xfrm>
              <a:off x="8379745" y="4420863"/>
              <a:ext cx="1078407" cy="328377"/>
            </a:xfrm>
            <a:custGeom>
              <a:avLst/>
              <a:gdLst>
                <a:gd name="T0" fmla="*/ 337 w 1133"/>
                <a:gd name="T1" fmla="*/ 177 h 345"/>
                <a:gd name="T2" fmla="*/ 0 w 1133"/>
                <a:gd name="T3" fmla="*/ 179 h 345"/>
                <a:gd name="T4" fmla="*/ 630 w 1133"/>
                <a:gd name="T5" fmla="*/ 0 h 345"/>
                <a:gd name="T6" fmla="*/ 1133 w 1133"/>
                <a:gd name="T7" fmla="*/ 345 h 345"/>
                <a:gd name="T8" fmla="*/ 337 w 1133"/>
                <a:gd name="T9" fmla="*/ 177 h 345"/>
              </a:gdLst>
              <a:ahLst/>
              <a:cxnLst>
                <a:cxn ang="0">
                  <a:pos x="T0" y="T1"/>
                </a:cxn>
                <a:cxn ang="0">
                  <a:pos x="T2" y="T3"/>
                </a:cxn>
                <a:cxn ang="0">
                  <a:pos x="T4" y="T5"/>
                </a:cxn>
                <a:cxn ang="0">
                  <a:pos x="T6" y="T7"/>
                </a:cxn>
                <a:cxn ang="0">
                  <a:pos x="T8" y="T9"/>
                </a:cxn>
              </a:cxnLst>
              <a:rect l="0" t="0" r="r" b="b"/>
              <a:pathLst>
                <a:path w="1133" h="345">
                  <a:moveTo>
                    <a:pt x="337" y="177"/>
                  </a:moveTo>
                  <a:lnTo>
                    <a:pt x="0" y="179"/>
                  </a:lnTo>
                  <a:lnTo>
                    <a:pt x="630" y="0"/>
                  </a:lnTo>
                  <a:lnTo>
                    <a:pt x="1133" y="345"/>
                  </a:lnTo>
                  <a:lnTo>
                    <a:pt x="337" y="177"/>
                  </a:lnTo>
                  <a:close/>
                </a:path>
              </a:pathLst>
            </a:custGeom>
            <a:solidFill>
              <a:srgbClr val="0368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3" name="Freeform 80"/>
            <p:cNvSpPr>
              <a:spLocks/>
            </p:cNvSpPr>
            <p:nvPr/>
          </p:nvSpPr>
          <p:spPr bwMode="auto">
            <a:xfrm>
              <a:off x="8379745" y="4420863"/>
              <a:ext cx="1078407" cy="328377"/>
            </a:xfrm>
            <a:custGeom>
              <a:avLst/>
              <a:gdLst>
                <a:gd name="T0" fmla="*/ 337 w 1133"/>
                <a:gd name="T1" fmla="*/ 177 h 345"/>
                <a:gd name="T2" fmla="*/ 0 w 1133"/>
                <a:gd name="T3" fmla="*/ 179 h 345"/>
                <a:gd name="T4" fmla="*/ 630 w 1133"/>
                <a:gd name="T5" fmla="*/ 0 h 345"/>
                <a:gd name="T6" fmla="*/ 1133 w 1133"/>
                <a:gd name="T7" fmla="*/ 345 h 345"/>
                <a:gd name="T8" fmla="*/ 337 w 1133"/>
                <a:gd name="T9" fmla="*/ 177 h 345"/>
              </a:gdLst>
              <a:ahLst/>
              <a:cxnLst>
                <a:cxn ang="0">
                  <a:pos x="T0" y="T1"/>
                </a:cxn>
                <a:cxn ang="0">
                  <a:pos x="T2" y="T3"/>
                </a:cxn>
                <a:cxn ang="0">
                  <a:pos x="T4" y="T5"/>
                </a:cxn>
                <a:cxn ang="0">
                  <a:pos x="T6" y="T7"/>
                </a:cxn>
                <a:cxn ang="0">
                  <a:pos x="T8" y="T9"/>
                </a:cxn>
              </a:cxnLst>
              <a:rect l="0" t="0" r="r" b="b"/>
              <a:pathLst>
                <a:path w="1133" h="345">
                  <a:moveTo>
                    <a:pt x="337" y="177"/>
                  </a:moveTo>
                  <a:lnTo>
                    <a:pt x="0" y="179"/>
                  </a:lnTo>
                  <a:lnTo>
                    <a:pt x="630" y="0"/>
                  </a:lnTo>
                  <a:lnTo>
                    <a:pt x="1133" y="345"/>
                  </a:lnTo>
                  <a:lnTo>
                    <a:pt x="337" y="17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4" name="Freeform 81"/>
            <p:cNvSpPr>
              <a:spLocks/>
            </p:cNvSpPr>
            <p:nvPr/>
          </p:nvSpPr>
          <p:spPr bwMode="auto">
            <a:xfrm>
              <a:off x="8059935" y="4236211"/>
              <a:ext cx="319810" cy="355028"/>
            </a:xfrm>
            <a:custGeom>
              <a:avLst/>
              <a:gdLst>
                <a:gd name="T0" fmla="*/ 0 w 336"/>
                <a:gd name="T1" fmla="*/ 0 h 373"/>
                <a:gd name="T2" fmla="*/ 180 w 336"/>
                <a:gd name="T3" fmla="*/ 373 h 373"/>
                <a:gd name="T4" fmla="*/ 336 w 336"/>
                <a:gd name="T5" fmla="*/ 373 h 373"/>
                <a:gd name="T6" fmla="*/ 0 w 336"/>
                <a:gd name="T7" fmla="*/ 0 h 373"/>
              </a:gdLst>
              <a:ahLst/>
              <a:cxnLst>
                <a:cxn ang="0">
                  <a:pos x="T0" y="T1"/>
                </a:cxn>
                <a:cxn ang="0">
                  <a:pos x="T2" y="T3"/>
                </a:cxn>
                <a:cxn ang="0">
                  <a:pos x="T4" y="T5"/>
                </a:cxn>
                <a:cxn ang="0">
                  <a:pos x="T6" y="T7"/>
                </a:cxn>
              </a:cxnLst>
              <a:rect l="0" t="0" r="r" b="b"/>
              <a:pathLst>
                <a:path w="336" h="373">
                  <a:moveTo>
                    <a:pt x="0" y="0"/>
                  </a:moveTo>
                  <a:lnTo>
                    <a:pt x="180" y="373"/>
                  </a:lnTo>
                  <a:lnTo>
                    <a:pt x="336" y="373"/>
                  </a:lnTo>
                  <a:lnTo>
                    <a:pt x="0" y="0"/>
                  </a:lnTo>
                  <a:close/>
                </a:path>
              </a:pathLst>
            </a:custGeom>
            <a:solidFill>
              <a:srgbClr val="09496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5" name="Freeform 82"/>
            <p:cNvSpPr>
              <a:spLocks/>
            </p:cNvSpPr>
            <p:nvPr/>
          </p:nvSpPr>
          <p:spPr bwMode="auto">
            <a:xfrm>
              <a:off x="8059935" y="4236211"/>
              <a:ext cx="319810" cy="355028"/>
            </a:xfrm>
            <a:custGeom>
              <a:avLst/>
              <a:gdLst>
                <a:gd name="T0" fmla="*/ 0 w 336"/>
                <a:gd name="T1" fmla="*/ 0 h 373"/>
                <a:gd name="T2" fmla="*/ 180 w 336"/>
                <a:gd name="T3" fmla="*/ 373 h 373"/>
                <a:gd name="T4" fmla="*/ 336 w 336"/>
                <a:gd name="T5" fmla="*/ 373 h 373"/>
                <a:gd name="T6" fmla="*/ 0 w 336"/>
                <a:gd name="T7" fmla="*/ 0 h 373"/>
              </a:gdLst>
              <a:ahLst/>
              <a:cxnLst>
                <a:cxn ang="0">
                  <a:pos x="T0" y="T1"/>
                </a:cxn>
                <a:cxn ang="0">
                  <a:pos x="T2" y="T3"/>
                </a:cxn>
                <a:cxn ang="0">
                  <a:pos x="T4" y="T5"/>
                </a:cxn>
                <a:cxn ang="0">
                  <a:pos x="T6" y="T7"/>
                </a:cxn>
              </a:cxnLst>
              <a:rect l="0" t="0" r="r" b="b"/>
              <a:pathLst>
                <a:path w="336" h="373">
                  <a:moveTo>
                    <a:pt x="0" y="0"/>
                  </a:moveTo>
                  <a:lnTo>
                    <a:pt x="180" y="373"/>
                  </a:lnTo>
                  <a:lnTo>
                    <a:pt x="336" y="373"/>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6" name="Freeform 83"/>
            <p:cNvSpPr>
              <a:spLocks/>
            </p:cNvSpPr>
            <p:nvPr/>
          </p:nvSpPr>
          <p:spPr bwMode="auto">
            <a:xfrm>
              <a:off x="8231262" y="4591239"/>
              <a:ext cx="550150" cy="1038431"/>
            </a:xfrm>
            <a:custGeom>
              <a:avLst/>
              <a:gdLst>
                <a:gd name="T0" fmla="*/ 245 w 245"/>
                <a:gd name="T1" fmla="*/ 462 h 462"/>
                <a:gd name="T2" fmla="*/ 119 w 245"/>
                <a:gd name="T3" fmla="*/ 135 h 462"/>
                <a:gd name="T4" fmla="*/ 0 w 245"/>
                <a:gd name="T5" fmla="*/ 0 h 462"/>
                <a:gd name="T6" fmla="*/ 245 w 245"/>
                <a:gd name="T7" fmla="*/ 462 h 462"/>
              </a:gdLst>
              <a:ahLst/>
              <a:cxnLst>
                <a:cxn ang="0">
                  <a:pos x="T0" y="T1"/>
                </a:cxn>
                <a:cxn ang="0">
                  <a:pos x="T2" y="T3"/>
                </a:cxn>
                <a:cxn ang="0">
                  <a:pos x="T4" y="T5"/>
                </a:cxn>
                <a:cxn ang="0">
                  <a:pos x="T6" y="T7"/>
                </a:cxn>
              </a:cxnLst>
              <a:rect l="0" t="0" r="r" b="b"/>
              <a:pathLst>
                <a:path w="245" h="462">
                  <a:moveTo>
                    <a:pt x="245" y="462"/>
                  </a:moveTo>
                  <a:cubicBezTo>
                    <a:pt x="245" y="457"/>
                    <a:pt x="119" y="135"/>
                    <a:pt x="119" y="135"/>
                  </a:cubicBezTo>
                  <a:cubicBezTo>
                    <a:pt x="0" y="0"/>
                    <a:pt x="0" y="0"/>
                    <a:pt x="0" y="0"/>
                  </a:cubicBezTo>
                  <a:cubicBezTo>
                    <a:pt x="245" y="462"/>
                    <a:pt x="245" y="462"/>
                    <a:pt x="245" y="462"/>
                  </a:cubicBezTo>
                </a:path>
              </a:pathLst>
            </a:custGeom>
            <a:solidFill>
              <a:srgbClr val="0688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7" name="Freeform 84"/>
            <p:cNvSpPr>
              <a:spLocks/>
            </p:cNvSpPr>
            <p:nvPr/>
          </p:nvSpPr>
          <p:spPr bwMode="auto">
            <a:xfrm>
              <a:off x="8498722" y="4894867"/>
              <a:ext cx="642475" cy="734802"/>
            </a:xfrm>
            <a:custGeom>
              <a:avLst/>
              <a:gdLst>
                <a:gd name="T0" fmla="*/ 675 w 675"/>
                <a:gd name="T1" fmla="*/ 132 h 772"/>
                <a:gd name="T2" fmla="*/ 531 w 675"/>
                <a:gd name="T3" fmla="*/ 10 h 772"/>
                <a:gd name="T4" fmla="*/ 0 w 675"/>
                <a:gd name="T5" fmla="*/ 0 h 772"/>
                <a:gd name="T6" fmla="*/ 297 w 675"/>
                <a:gd name="T7" fmla="*/ 772 h 772"/>
                <a:gd name="T8" fmla="*/ 675 w 675"/>
                <a:gd name="T9" fmla="*/ 132 h 772"/>
              </a:gdLst>
              <a:ahLst/>
              <a:cxnLst>
                <a:cxn ang="0">
                  <a:pos x="T0" y="T1"/>
                </a:cxn>
                <a:cxn ang="0">
                  <a:pos x="T2" y="T3"/>
                </a:cxn>
                <a:cxn ang="0">
                  <a:pos x="T4" y="T5"/>
                </a:cxn>
                <a:cxn ang="0">
                  <a:pos x="T6" y="T7"/>
                </a:cxn>
                <a:cxn ang="0">
                  <a:pos x="T8" y="T9"/>
                </a:cxn>
              </a:cxnLst>
              <a:rect l="0" t="0" r="r" b="b"/>
              <a:pathLst>
                <a:path w="675" h="772">
                  <a:moveTo>
                    <a:pt x="675" y="132"/>
                  </a:moveTo>
                  <a:lnTo>
                    <a:pt x="531" y="10"/>
                  </a:lnTo>
                  <a:lnTo>
                    <a:pt x="0" y="0"/>
                  </a:lnTo>
                  <a:lnTo>
                    <a:pt x="297" y="772"/>
                  </a:lnTo>
                  <a:lnTo>
                    <a:pt x="675" y="132"/>
                  </a:lnTo>
                  <a:close/>
                </a:path>
              </a:pathLst>
            </a:custGeom>
            <a:solidFill>
              <a:srgbClr val="0058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8" name="Freeform 85"/>
            <p:cNvSpPr>
              <a:spLocks/>
            </p:cNvSpPr>
            <p:nvPr/>
          </p:nvSpPr>
          <p:spPr bwMode="auto">
            <a:xfrm>
              <a:off x="8498722" y="4894867"/>
              <a:ext cx="642475" cy="734802"/>
            </a:xfrm>
            <a:custGeom>
              <a:avLst/>
              <a:gdLst>
                <a:gd name="T0" fmla="*/ 675 w 675"/>
                <a:gd name="T1" fmla="*/ 132 h 772"/>
                <a:gd name="T2" fmla="*/ 531 w 675"/>
                <a:gd name="T3" fmla="*/ 10 h 772"/>
                <a:gd name="T4" fmla="*/ 0 w 675"/>
                <a:gd name="T5" fmla="*/ 0 h 772"/>
                <a:gd name="T6" fmla="*/ 297 w 675"/>
                <a:gd name="T7" fmla="*/ 772 h 772"/>
                <a:gd name="T8" fmla="*/ 675 w 675"/>
                <a:gd name="T9" fmla="*/ 132 h 772"/>
              </a:gdLst>
              <a:ahLst/>
              <a:cxnLst>
                <a:cxn ang="0">
                  <a:pos x="T0" y="T1"/>
                </a:cxn>
                <a:cxn ang="0">
                  <a:pos x="T2" y="T3"/>
                </a:cxn>
                <a:cxn ang="0">
                  <a:pos x="T4" y="T5"/>
                </a:cxn>
                <a:cxn ang="0">
                  <a:pos x="T6" y="T7"/>
                </a:cxn>
                <a:cxn ang="0">
                  <a:pos x="T8" y="T9"/>
                </a:cxn>
              </a:cxnLst>
              <a:rect l="0" t="0" r="r" b="b"/>
              <a:pathLst>
                <a:path w="675" h="772">
                  <a:moveTo>
                    <a:pt x="675" y="132"/>
                  </a:moveTo>
                  <a:lnTo>
                    <a:pt x="531" y="10"/>
                  </a:lnTo>
                  <a:lnTo>
                    <a:pt x="0" y="0"/>
                  </a:lnTo>
                  <a:lnTo>
                    <a:pt x="297" y="772"/>
                  </a:lnTo>
                  <a:lnTo>
                    <a:pt x="675"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9" name="Freeform 86"/>
            <p:cNvSpPr>
              <a:spLocks/>
            </p:cNvSpPr>
            <p:nvPr/>
          </p:nvSpPr>
          <p:spPr bwMode="auto">
            <a:xfrm>
              <a:off x="8905148" y="4838711"/>
              <a:ext cx="1160263" cy="1362049"/>
            </a:xfrm>
            <a:custGeom>
              <a:avLst/>
              <a:gdLst>
                <a:gd name="T0" fmla="*/ 1219 w 1219"/>
                <a:gd name="T1" fmla="*/ 791 h 1431"/>
                <a:gd name="T2" fmla="*/ 265 w 1219"/>
                <a:gd name="T3" fmla="*/ 83 h 1431"/>
                <a:gd name="T4" fmla="*/ 0 w 1219"/>
                <a:gd name="T5" fmla="*/ 0 h 1431"/>
                <a:gd name="T6" fmla="*/ 107 w 1219"/>
                <a:gd name="T7" fmla="*/ 76 h 1431"/>
                <a:gd name="T8" fmla="*/ 248 w 1219"/>
                <a:gd name="T9" fmla="*/ 191 h 1431"/>
                <a:gd name="T10" fmla="*/ 541 w 1219"/>
                <a:gd name="T11" fmla="*/ 1431 h 1431"/>
                <a:gd name="T12" fmla="*/ 560 w 1219"/>
                <a:gd name="T13" fmla="*/ 680 h 1431"/>
                <a:gd name="T14" fmla="*/ 1170 w 1219"/>
                <a:gd name="T15" fmla="*/ 999 h 1431"/>
                <a:gd name="T16" fmla="*/ 1219 w 1219"/>
                <a:gd name="T17" fmla="*/ 791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9" h="1431">
                  <a:moveTo>
                    <a:pt x="1219" y="791"/>
                  </a:moveTo>
                  <a:lnTo>
                    <a:pt x="265" y="83"/>
                  </a:lnTo>
                  <a:lnTo>
                    <a:pt x="0" y="0"/>
                  </a:lnTo>
                  <a:lnTo>
                    <a:pt x="107" y="76"/>
                  </a:lnTo>
                  <a:lnTo>
                    <a:pt x="248" y="191"/>
                  </a:lnTo>
                  <a:lnTo>
                    <a:pt x="541" y="1431"/>
                  </a:lnTo>
                  <a:lnTo>
                    <a:pt x="560" y="680"/>
                  </a:lnTo>
                  <a:lnTo>
                    <a:pt x="1170" y="999"/>
                  </a:lnTo>
                  <a:lnTo>
                    <a:pt x="1219" y="791"/>
                  </a:lnTo>
                  <a:close/>
                </a:path>
              </a:pathLst>
            </a:custGeom>
            <a:solidFill>
              <a:srgbClr val="004F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0" name="Freeform 87"/>
            <p:cNvSpPr>
              <a:spLocks/>
            </p:cNvSpPr>
            <p:nvPr/>
          </p:nvSpPr>
          <p:spPr bwMode="auto">
            <a:xfrm>
              <a:off x="8905148" y="4838711"/>
              <a:ext cx="1160263" cy="1362049"/>
            </a:xfrm>
            <a:custGeom>
              <a:avLst/>
              <a:gdLst>
                <a:gd name="T0" fmla="*/ 1219 w 1219"/>
                <a:gd name="T1" fmla="*/ 791 h 1431"/>
                <a:gd name="T2" fmla="*/ 265 w 1219"/>
                <a:gd name="T3" fmla="*/ 83 h 1431"/>
                <a:gd name="T4" fmla="*/ 0 w 1219"/>
                <a:gd name="T5" fmla="*/ 0 h 1431"/>
                <a:gd name="T6" fmla="*/ 107 w 1219"/>
                <a:gd name="T7" fmla="*/ 76 h 1431"/>
                <a:gd name="T8" fmla="*/ 248 w 1219"/>
                <a:gd name="T9" fmla="*/ 191 h 1431"/>
                <a:gd name="T10" fmla="*/ 541 w 1219"/>
                <a:gd name="T11" fmla="*/ 1431 h 1431"/>
                <a:gd name="T12" fmla="*/ 560 w 1219"/>
                <a:gd name="T13" fmla="*/ 680 h 1431"/>
                <a:gd name="T14" fmla="*/ 1170 w 1219"/>
                <a:gd name="T15" fmla="*/ 999 h 1431"/>
                <a:gd name="T16" fmla="*/ 1219 w 1219"/>
                <a:gd name="T17" fmla="*/ 791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9" h="1431">
                  <a:moveTo>
                    <a:pt x="1219" y="791"/>
                  </a:moveTo>
                  <a:lnTo>
                    <a:pt x="265" y="83"/>
                  </a:lnTo>
                  <a:lnTo>
                    <a:pt x="0" y="0"/>
                  </a:lnTo>
                  <a:lnTo>
                    <a:pt x="107" y="76"/>
                  </a:lnTo>
                  <a:lnTo>
                    <a:pt x="248" y="191"/>
                  </a:lnTo>
                  <a:lnTo>
                    <a:pt x="541" y="1431"/>
                  </a:lnTo>
                  <a:lnTo>
                    <a:pt x="560" y="680"/>
                  </a:lnTo>
                  <a:lnTo>
                    <a:pt x="1170" y="999"/>
                  </a:lnTo>
                  <a:lnTo>
                    <a:pt x="1219" y="79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1" name="Freeform 88"/>
            <p:cNvSpPr>
              <a:spLocks/>
            </p:cNvSpPr>
            <p:nvPr/>
          </p:nvSpPr>
          <p:spPr bwMode="auto">
            <a:xfrm>
              <a:off x="9144053" y="5025267"/>
              <a:ext cx="244616" cy="1450567"/>
            </a:xfrm>
            <a:custGeom>
              <a:avLst/>
              <a:gdLst>
                <a:gd name="T0" fmla="*/ 137 w 257"/>
                <a:gd name="T1" fmla="*/ 1524 h 1524"/>
                <a:gd name="T2" fmla="*/ 0 w 257"/>
                <a:gd name="T3" fmla="*/ 0 h 1524"/>
                <a:gd name="T4" fmla="*/ 257 w 257"/>
                <a:gd name="T5" fmla="*/ 1037 h 1524"/>
                <a:gd name="T6" fmla="*/ 137 w 257"/>
                <a:gd name="T7" fmla="*/ 1524 h 1524"/>
              </a:gdLst>
              <a:ahLst/>
              <a:cxnLst>
                <a:cxn ang="0">
                  <a:pos x="T0" y="T1"/>
                </a:cxn>
                <a:cxn ang="0">
                  <a:pos x="T2" y="T3"/>
                </a:cxn>
                <a:cxn ang="0">
                  <a:pos x="T4" y="T5"/>
                </a:cxn>
                <a:cxn ang="0">
                  <a:pos x="T6" y="T7"/>
                </a:cxn>
              </a:cxnLst>
              <a:rect l="0" t="0" r="r" b="b"/>
              <a:pathLst>
                <a:path w="257" h="1524">
                  <a:moveTo>
                    <a:pt x="137" y="1524"/>
                  </a:moveTo>
                  <a:lnTo>
                    <a:pt x="0" y="0"/>
                  </a:lnTo>
                  <a:lnTo>
                    <a:pt x="257" y="1037"/>
                  </a:lnTo>
                  <a:lnTo>
                    <a:pt x="137" y="1524"/>
                  </a:lnTo>
                  <a:close/>
                </a:path>
              </a:pathLst>
            </a:custGeom>
            <a:solidFill>
              <a:srgbClr val="0868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2" name="Freeform 89"/>
            <p:cNvSpPr>
              <a:spLocks/>
            </p:cNvSpPr>
            <p:nvPr/>
          </p:nvSpPr>
          <p:spPr bwMode="auto">
            <a:xfrm>
              <a:off x="9144053" y="5025267"/>
              <a:ext cx="244616" cy="1450567"/>
            </a:xfrm>
            <a:custGeom>
              <a:avLst/>
              <a:gdLst>
                <a:gd name="T0" fmla="*/ 137 w 257"/>
                <a:gd name="T1" fmla="*/ 1524 h 1524"/>
                <a:gd name="T2" fmla="*/ 0 w 257"/>
                <a:gd name="T3" fmla="*/ 0 h 1524"/>
                <a:gd name="T4" fmla="*/ 257 w 257"/>
                <a:gd name="T5" fmla="*/ 1037 h 1524"/>
                <a:gd name="T6" fmla="*/ 137 w 257"/>
                <a:gd name="T7" fmla="*/ 1524 h 1524"/>
              </a:gdLst>
              <a:ahLst/>
              <a:cxnLst>
                <a:cxn ang="0">
                  <a:pos x="T0" y="T1"/>
                </a:cxn>
                <a:cxn ang="0">
                  <a:pos x="T2" y="T3"/>
                </a:cxn>
                <a:cxn ang="0">
                  <a:pos x="T4" y="T5"/>
                </a:cxn>
                <a:cxn ang="0">
                  <a:pos x="T6" y="T7"/>
                </a:cxn>
              </a:cxnLst>
              <a:rect l="0" t="0" r="r" b="b"/>
              <a:pathLst>
                <a:path w="257" h="1524">
                  <a:moveTo>
                    <a:pt x="137" y="1524"/>
                  </a:moveTo>
                  <a:lnTo>
                    <a:pt x="0" y="0"/>
                  </a:lnTo>
                  <a:lnTo>
                    <a:pt x="257" y="1037"/>
                  </a:lnTo>
                  <a:lnTo>
                    <a:pt x="137" y="152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3" name="Freeform 90"/>
            <p:cNvSpPr>
              <a:spLocks/>
            </p:cNvSpPr>
            <p:nvPr/>
          </p:nvSpPr>
          <p:spPr bwMode="auto">
            <a:xfrm>
              <a:off x="8840424" y="5020507"/>
              <a:ext cx="434028" cy="1455327"/>
            </a:xfrm>
            <a:custGeom>
              <a:avLst/>
              <a:gdLst>
                <a:gd name="T0" fmla="*/ 0 w 456"/>
                <a:gd name="T1" fmla="*/ 529 h 1529"/>
                <a:gd name="T2" fmla="*/ 7 w 456"/>
                <a:gd name="T3" fmla="*/ 787 h 1529"/>
                <a:gd name="T4" fmla="*/ 456 w 456"/>
                <a:gd name="T5" fmla="*/ 1529 h 1529"/>
                <a:gd name="T6" fmla="*/ 316 w 456"/>
                <a:gd name="T7" fmla="*/ 0 h 1529"/>
                <a:gd name="T8" fmla="*/ 0 w 456"/>
                <a:gd name="T9" fmla="*/ 529 h 1529"/>
              </a:gdLst>
              <a:ahLst/>
              <a:cxnLst>
                <a:cxn ang="0">
                  <a:pos x="T0" y="T1"/>
                </a:cxn>
                <a:cxn ang="0">
                  <a:pos x="T2" y="T3"/>
                </a:cxn>
                <a:cxn ang="0">
                  <a:pos x="T4" y="T5"/>
                </a:cxn>
                <a:cxn ang="0">
                  <a:pos x="T6" y="T7"/>
                </a:cxn>
                <a:cxn ang="0">
                  <a:pos x="T8" y="T9"/>
                </a:cxn>
              </a:cxnLst>
              <a:rect l="0" t="0" r="r" b="b"/>
              <a:pathLst>
                <a:path w="456" h="1529">
                  <a:moveTo>
                    <a:pt x="0" y="529"/>
                  </a:moveTo>
                  <a:lnTo>
                    <a:pt x="7" y="787"/>
                  </a:lnTo>
                  <a:lnTo>
                    <a:pt x="456" y="1529"/>
                  </a:lnTo>
                  <a:lnTo>
                    <a:pt x="316" y="0"/>
                  </a:lnTo>
                  <a:lnTo>
                    <a:pt x="0" y="529"/>
                  </a:lnTo>
                  <a:close/>
                </a:path>
              </a:pathLst>
            </a:custGeom>
            <a:solidFill>
              <a:srgbClr val="0048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4" name="Freeform 91"/>
            <p:cNvSpPr>
              <a:spLocks/>
            </p:cNvSpPr>
            <p:nvPr/>
          </p:nvSpPr>
          <p:spPr bwMode="auto">
            <a:xfrm>
              <a:off x="8840424" y="5020507"/>
              <a:ext cx="434028" cy="1455327"/>
            </a:xfrm>
            <a:custGeom>
              <a:avLst/>
              <a:gdLst>
                <a:gd name="T0" fmla="*/ 0 w 456"/>
                <a:gd name="T1" fmla="*/ 529 h 1529"/>
                <a:gd name="T2" fmla="*/ 7 w 456"/>
                <a:gd name="T3" fmla="*/ 787 h 1529"/>
                <a:gd name="T4" fmla="*/ 456 w 456"/>
                <a:gd name="T5" fmla="*/ 1529 h 1529"/>
                <a:gd name="T6" fmla="*/ 316 w 456"/>
                <a:gd name="T7" fmla="*/ 0 h 1529"/>
                <a:gd name="T8" fmla="*/ 0 w 456"/>
                <a:gd name="T9" fmla="*/ 529 h 1529"/>
              </a:gdLst>
              <a:ahLst/>
              <a:cxnLst>
                <a:cxn ang="0">
                  <a:pos x="T0" y="T1"/>
                </a:cxn>
                <a:cxn ang="0">
                  <a:pos x="T2" y="T3"/>
                </a:cxn>
                <a:cxn ang="0">
                  <a:pos x="T4" y="T5"/>
                </a:cxn>
                <a:cxn ang="0">
                  <a:pos x="T6" y="T7"/>
                </a:cxn>
                <a:cxn ang="0">
                  <a:pos x="T8" y="T9"/>
                </a:cxn>
              </a:cxnLst>
              <a:rect l="0" t="0" r="r" b="b"/>
              <a:pathLst>
                <a:path w="456" h="1529">
                  <a:moveTo>
                    <a:pt x="0" y="529"/>
                  </a:moveTo>
                  <a:lnTo>
                    <a:pt x="7" y="787"/>
                  </a:lnTo>
                  <a:lnTo>
                    <a:pt x="456" y="1529"/>
                  </a:lnTo>
                  <a:lnTo>
                    <a:pt x="316" y="0"/>
                  </a:lnTo>
                  <a:lnTo>
                    <a:pt x="0" y="5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5" name="Freeform 92"/>
            <p:cNvSpPr>
              <a:spLocks/>
            </p:cNvSpPr>
            <p:nvPr/>
          </p:nvSpPr>
          <p:spPr bwMode="auto">
            <a:xfrm>
              <a:off x="9420080" y="5485945"/>
              <a:ext cx="598692" cy="714814"/>
            </a:xfrm>
            <a:custGeom>
              <a:avLst/>
              <a:gdLst>
                <a:gd name="T0" fmla="*/ 0 w 629"/>
                <a:gd name="T1" fmla="*/ 751 h 751"/>
                <a:gd name="T2" fmla="*/ 629 w 629"/>
                <a:gd name="T3" fmla="*/ 319 h 751"/>
                <a:gd name="T4" fmla="*/ 19 w 629"/>
                <a:gd name="T5" fmla="*/ 0 h 751"/>
                <a:gd name="T6" fmla="*/ 0 w 629"/>
                <a:gd name="T7" fmla="*/ 751 h 751"/>
              </a:gdLst>
              <a:ahLst/>
              <a:cxnLst>
                <a:cxn ang="0">
                  <a:pos x="T0" y="T1"/>
                </a:cxn>
                <a:cxn ang="0">
                  <a:pos x="T2" y="T3"/>
                </a:cxn>
                <a:cxn ang="0">
                  <a:pos x="T4" y="T5"/>
                </a:cxn>
                <a:cxn ang="0">
                  <a:pos x="T6" y="T7"/>
                </a:cxn>
              </a:cxnLst>
              <a:rect l="0" t="0" r="r" b="b"/>
              <a:pathLst>
                <a:path w="629" h="751">
                  <a:moveTo>
                    <a:pt x="0" y="751"/>
                  </a:moveTo>
                  <a:lnTo>
                    <a:pt x="629" y="319"/>
                  </a:lnTo>
                  <a:lnTo>
                    <a:pt x="19" y="0"/>
                  </a:lnTo>
                  <a:lnTo>
                    <a:pt x="0" y="751"/>
                  </a:lnTo>
                  <a:close/>
                </a:path>
              </a:pathLst>
            </a:custGeom>
            <a:solidFill>
              <a:srgbClr val="007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6" name="Freeform 93"/>
            <p:cNvSpPr>
              <a:spLocks/>
            </p:cNvSpPr>
            <p:nvPr/>
          </p:nvSpPr>
          <p:spPr bwMode="auto">
            <a:xfrm>
              <a:off x="9420080" y="5485945"/>
              <a:ext cx="598692" cy="714814"/>
            </a:xfrm>
            <a:custGeom>
              <a:avLst/>
              <a:gdLst>
                <a:gd name="T0" fmla="*/ 0 w 629"/>
                <a:gd name="T1" fmla="*/ 751 h 751"/>
                <a:gd name="T2" fmla="*/ 629 w 629"/>
                <a:gd name="T3" fmla="*/ 319 h 751"/>
                <a:gd name="T4" fmla="*/ 19 w 629"/>
                <a:gd name="T5" fmla="*/ 0 h 751"/>
                <a:gd name="T6" fmla="*/ 0 w 629"/>
                <a:gd name="T7" fmla="*/ 751 h 751"/>
              </a:gdLst>
              <a:ahLst/>
              <a:cxnLst>
                <a:cxn ang="0">
                  <a:pos x="T0" y="T1"/>
                </a:cxn>
                <a:cxn ang="0">
                  <a:pos x="T2" y="T3"/>
                </a:cxn>
                <a:cxn ang="0">
                  <a:pos x="T4" y="T5"/>
                </a:cxn>
                <a:cxn ang="0">
                  <a:pos x="T6" y="T7"/>
                </a:cxn>
              </a:cxnLst>
              <a:rect l="0" t="0" r="r" b="b"/>
              <a:pathLst>
                <a:path w="629" h="751">
                  <a:moveTo>
                    <a:pt x="0" y="751"/>
                  </a:moveTo>
                  <a:lnTo>
                    <a:pt x="629" y="319"/>
                  </a:lnTo>
                  <a:lnTo>
                    <a:pt x="19" y="0"/>
                  </a:lnTo>
                  <a:lnTo>
                    <a:pt x="0" y="75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7" name="Freeform 113"/>
            <p:cNvSpPr>
              <a:spLocks/>
            </p:cNvSpPr>
            <p:nvPr/>
          </p:nvSpPr>
          <p:spPr bwMode="auto">
            <a:xfrm>
              <a:off x="10236738" y="3338649"/>
              <a:ext cx="667223" cy="2856"/>
            </a:xfrm>
            <a:custGeom>
              <a:avLst/>
              <a:gdLst>
                <a:gd name="T0" fmla="*/ 699 w 701"/>
                <a:gd name="T1" fmla="*/ 0 h 3"/>
                <a:gd name="T2" fmla="*/ 0 w 701"/>
                <a:gd name="T3" fmla="*/ 0 h 3"/>
                <a:gd name="T4" fmla="*/ 0 w 701"/>
                <a:gd name="T5" fmla="*/ 3 h 3"/>
                <a:gd name="T6" fmla="*/ 701 w 701"/>
                <a:gd name="T7" fmla="*/ 3 h 3"/>
                <a:gd name="T8" fmla="*/ 699 w 701"/>
                <a:gd name="T9" fmla="*/ 0 h 3"/>
              </a:gdLst>
              <a:ahLst/>
              <a:cxnLst>
                <a:cxn ang="0">
                  <a:pos x="T0" y="T1"/>
                </a:cxn>
                <a:cxn ang="0">
                  <a:pos x="T2" y="T3"/>
                </a:cxn>
                <a:cxn ang="0">
                  <a:pos x="T4" y="T5"/>
                </a:cxn>
                <a:cxn ang="0">
                  <a:pos x="T6" y="T7"/>
                </a:cxn>
                <a:cxn ang="0">
                  <a:pos x="T8" y="T9"/>
                </a:cxn>
              </a:cxnLst>
              <a:rect l="0" t="0" r="r" b="b"/>
              <a:pathLst>
                <a:path w="701" h="3">
                  <a:moveTo>
                    <a:pt x="699" y="0"/>
                  </a:moveTo>
                  <a:lnTo>
                    <a:pt x="0" y="0"/>
                  </a:lnTo>
                  <a:lnTo>
                    <a:pt x="0" y="3"/>
                  </a:lnTo>
                  <a:lnTo>
                    <a:pt x="701" y="3"/>
                  </a:lnTo>
                  <a:lnTo>
                    <a:pt x="699" y="0"/>
                  </a:lnTo>
                  <a:close/>
                </a:path>
              </a:pathLst>
            </a:custGeom>
            <a:solidFill>
              <a:srgbClr val="008C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8" name="Freeform 114"/>
            <p:cNvSpPr>
              <a:spLocks/>
            </p:cNvSpPr>
            <p:nvPr/>
          </p:nvSpPr>
          <p:spPr bwMode="auto">
            <a:xfrm>
              <a:off x="10236738" y="3338649"/>
              <a:ext cx="667223" cy="2856"/>
            </a:xfrm>
            <a:custGeom>
              <a:avLst/>
              <a:gdLst>
                <a:gd name="T0" fmla="*/ 699 w 701"/>
                <a:gd name="T1" fmla="*/ 0 h 3"/>
                <a:gd name="T2" fmla="*/ 0 w 701"/>
                <a:gd name="T3" fmla="*/ 0 h 3"/>
                <a:gd name="T4" fmla="*/ 0 w 701"/>
                <a:gd name="T5" fmla="*/ 3 h 3"/>
                <a:gd name="T6" fmla="*/ 701 w 701"/>
                <a:gd name="T7" fmla="*/ 3 h 3"/>
                <a:gd name="T8" fmla="*/ 699 w 701"/>
                <a:gd name="T9" fmla="*/ 0 h 3"/>
              </a:gdLst>
              <a:ahLst/>
              <a:cxnLst>
                <a:cxn ang="0">
                  <a:pos x="T0" y="T1"/>
                </a:cxn>
                <a:cxn ang="0">
                  <a:pos x="T2" y="T3"/>
                </a:cxn>
                <a:cxn ang="0">
                  <a:pos x="T4" y="T5"/>
                </a:cxn>
                <a:cxn ang="0">
                  <a:pos x="T6" y="T7"/>
                </a:cxn>
                <a:cxn ang="0">
                  <a:pos x="T8" y="T9"/>
                </a:cxn>
              </a:cxnLst>
              <a:rect l="0" t="0" r="r" b="b"/>
              <a:pathLst>
                <a:path w="701" h="3">
                  <a:moveTo>
                    <a:pt x="699" y="0"/>
                  </a:moveTo>
                  <a:lnTo>
                    <a:pt x="0" y="0"/>
                  </a:lnTo>
                  <a:lnTo>
                    <a:pt x="0" y="3"/>
                  </a:lnTo>
                  <a:lnTo>
                    <a:pt x="701" y="3"/>
                  </a:lnTo>
                  <a:lnTo>
                    <a:pt x="69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9" name="Freeform 115"/>
            <p:cNvSpPr>
              <a:spLocks noEditPoints="1"/>
            </p:cNvSpPr>
            <p:nvPr/>
          </p:nvSpPr>
          <p:spPr bwMode="auto">
            <a:xfrm>
              <a:off x="8680519" y="3338649"/>
              <a:ext cx="787151" cy="9518"/>
            </a:xfrm>
            <a:custGeom>
              <a:avLst/>
              <a:gdLst>
                <a:gd name="T0" fmla="*/ 24 w 827"/>
                <a:gd name="T1" fmla="*/ 0 h 10"/>
                <a:gd name="T2" fmla="*/ 0 w 827"/>
                <a:gd name="T3" fmla="*/ 0 h 10"/>
                <a:gd name="T4" fmla="*/ 0 w 827"/>
                <a:gd name="T5" fmla="*/ 3 h 10"/>
                <a:gd name="T6" fmla="*/ 24 w 827"/>
                <a:gd name="T7" fmla="*/ 3 h 10"/>
                <a:gd name="T8" fmla="*/ 26 w 827"/>
                <a:gd name="T9" fmla="*/ 10 h 10"/>
                <a:gd name="T10" fmla="*/ 26 w 827"/>
                <a:gd name="T11" fmla="*/ 10 h 10"/>
                <a:gd name="T12" fmla="*/ 24 w 827"/>
                <a:gd name="T13" fmla="*/ 0 h 10"/>
                <a:gd name="T14" fmla="*/ 827 w 827"/>
                <a:gd name="T15" fmla="*/ 0 h 10"/>
                <a:gd name="T16" fmla="*/ 612 w 827"/>
                <a:gd name="T17" fmla="*/ 0 h 10"/>
                <a:gd name="T18" fmla="*/ 827 w 827"/>
                <a:gd name="T19" fmla="*/ 0 h 10"/>
                <a:gd name="T20" fmla="*/ 827 w 827"/>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7" h="10">
                  <a:moveTo>
                    <a:pt x="24" y="0"/>
                  </a:moveTo>
                  <a:lnTo>
                    <a:pt x="0" y="0"/>
                  </a:lnTo>
                  <a:lnTo>
                    <a:pt x="0" y="3"/>
                  </a:lnTo>
                  <a:lnTo>
                    <a:pt x="24" y="3"/>
                  </a:lnTo>
                  <a:lnTo>
                    <a:pt x="26" y="10"/>
                  </a:lnTo>
                  <a:lnTo>
                    <a:pt x="26" y="10"/>
                  </a:lnTo>
                  <a:lnTo>
                    <a:pt x="24" y="0"/>
                  </a:lnTo>
                  <a:close/>
                  <a:moveTo>
                    <a:pt x="827" y="0"/>
                  </a:moveTo>
                  <a:lnTo>
                    <a:pt x="612" y="0"/>
                  </a:lnTo>
                  <a:lnTo>
                    <a:pt x="827" y="0"/>
                  </a:lnTo>
                  <a:lnTo>
                    <a:pt x="827" y="0"/>
                  </a:lnTo>
                  <a:close/>
                </a:path>
              </a:pathLst>
            </a:custGeom>
            <a:solidFill>
              <a:srgbClr val="B8D3D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0" name="Freeform 116"/>
            <p:cNvSpPr>
              <a:spLocks noEditPoints="1"/>
            </p:cNvSpPr>
            <p:nvPr/>
          </p:nvSpPr>
          <p:spPr bwMode="auto">
            <a:xfrm>
              <a:off x="8680519" y="3338649"/>
              <a:ext cx="787151" cy="9518"/>
            </a:xfrm>
            <a:custGeom>
              <a:avLst/>
              <a:gdLst>
                <a:gd name="T0" fmla="*/ 24 w 827"/>
                <a:gd name="T1" fmla="*/ 0 h 10"/>
                <a:gd name="T2" fmla="*/ 0 w 827"/>
                <a:gd name="T3" fmla="*/ 0 h 10"/>
                <a:gd name="T4" fmla="*/ 0 w 827"/>
                <a:gd name="T5" fmla="*/ 3 h 10"/>
                <a:gd name="T6" fmla="*/ 24 w 827"/>
                <a:gd name="T7" fmla="*/ 3 h 10"/>
                <a:gd name="T8" fmla="*/ 26 w 827"/>
                <a:gd name="T9" fmla="*/ 10 h 10"/>
                <a:gd name="T10" fmla="*/ 26 w 827"/>
                <a:gd name="T11" fmla="*/ 10 h 10"/>
                <a:gd name="T12" fmla="*/ 24 w 827"/>
                <a:gd name="T13" fmla="*/ 0 h 10"/>
                <a:gd name="T14" fmla="*/ 827 w 827"/>
                <a:gd name="T15" fmla="*/ 0 h 10"/>
                <a:gd name="T16" fmla="*/ 612 w 827"/>
                <a:gd name="T17" fmla="*/ 0 h 10"/>
                <a:gd name="T18" fmla="*/ 827 w 827"/>
                <a:gd name="T19" fmla="*/ 0 h 10"/>
                <a:gd name="T20" fmla="*/ 827 w 827"/>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7" h="10">
                  <a:moveTo>
                    <a:pt x="24" y="0"/>
                  </a:moveTo>
                  <a:lnTo>
                    <a:pt x="0" y="0"/>
                  </a:lnTo>
                  <a:lnTo>
                    <a:pt x="0" y="3"/>
                  </a:lnTo>
                  <a:lnTo>
                    <a:pt x="24" y="3"/>
                  </a:lnTo>
                  <a:lnTo>
                    <a:pt x="26" y="10"/>
                  </a:lnTo>
                  <a:lnTo>
                    <a:pt x="26" y="10"/>
                  </a:lnTo>
                  <a:lnTo>
                    <a:pt x="24" y="0"/>
                  </a:lnTo>
                  <a:moveTo>
                    <a:pt x="827" y="0"/>
                  </a:moveTo>
                  <a:lnTo>
                    <a:pt x="612" y="0"/>
                  </a:lnTo>
                  <a:lnTo>
                    <a:pt x="827" y="0"/>
                  </a:lnTo>
                  <a:lnTo>
                    <a:pt x="82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1" name="Freeform 117"/>
            <p:cNvSpPr>
              <a:spLocks/>
            </p:cNvSpPr>
            <p:nvPr/>
          </p:nvSpPr>
          <p:spPr bwMode="auto">
            <a:xfrm>
              <a:off x="8157021" y="3338649"/>
              <a:ext cx="523499" cy="2856"/>
            </a:xfrm>
            <a:custGeom>
              <a:avLst/>
              <a:gdLst>
                <a:gd name="T0" fmla="*/ 550 w 550"/>
                <a:gd name="T1" fmla="*/ 0 h 3"/>
                <a:gd name="T2" fmla="*/ 0 w 550"/>
                <a:gd name="T3" fmla="*/ 0 h 3"/>
                <a:gd name="T4" fmla="*/ 0 w 550"/>
                <a:gd name="T5" fmla="*/ 3 h 3"/>
                <a:gd name="T6" fmla="*/ 56 w 550"/>
                <a:gd name="T7" fmla="*/ 3 h 3"/>
                <a:gd name="T8" fmla="*/ 56 w 550"/>
                <a:gd name="T9" fmla="*/ 3 h 3"/>
                <a:gd name="T10" fmla="*/ 550 w 550"/>
                <a:gd name="T11" fmla="*/ 3 h 3"/>
                <a:gd name="T12" fmla="*/ 550 w 55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50" h="3">
                  <a:moveTo>
                    <a:pt x="550" y="0"/>
                  </a:moveTo>
                  <a:lnTo>
                    <a:pt x="0" y="0"/>
                  </a:lnTo>
                  <a:lnTo>
                    <a:pt x="0" y="3"/>
                  </a:lnTo>
                  <a:lnTo>
                    <a:pt x="56" y="3"/>
                  </a:lnTo>
                  <a:lnTo>
                    <a:pt x="56" y="3"/>
                  </a:lnTo>
                  <a:lnTo>
                    <a:pt x="550" y="3"/>
                  </a:lnTo>
                  <a:lnTo>
                    <a:pt x="550" y="0"/>
                  </a:lnTo>
                  <a:close/>
                </a:path>
              </a:pathLst>
            </a:custGeom>
            <a:solidFill>
              <a:srgbClr val="0096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2" name="Freeform 118"/>
            <p:cNvSpPr>
              <a:spLocks/>
            </p:cNvSpPr>
            <p:nvPr/>
          </p:nvSpPr>
          <p:spPr bwMode="auto">
            <a:xfrm>
              <a:off x="8157021" y="3338649"/>
              <a:ext cx="523499" cy="2856"/>
            </a:xfrm>
            <a:custGeom>
              <a:avLst/>
              <a:gdLst>
                <a:gd name="T0" fmla="*/ 550 w 550"/>
                <a:gd name="T1" fmla="*/ 0 h 3"/>
                <a:gd name="T2" fmla="*/ 0 w 550"/>
                <a:gd name="T3" fmla="*/ 0 h 3"/>
                <a:gd name="T4" fmla="*/ 0 w 550"/>
                <a:gd name="T5" fmla="*/ 3 h 3"/>
                <a:gd name="T6" fmla="*/ 56 w 550"/>
                <a:gd name="T7" fmla="*/ 3 h 3"/>
                <a:gd name="T8" fmla="*/ 56 w 550"/>
                <a:gd name="T9" fmla="*/ 3 h 3"/>
                <a:gd name="T10" fmla="*/ 550 w 550"/>
                <a:gd name="T11" fmla="*/ 3 h 3"/>
                <a:gd name="T12" fmla="*/ 550 w 55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50" h="3">
                  <a:moveTo>
                    <a:pt x="550" y="0"/>
                  </a:moveTo>
                  <a:lnTo>
                    <a:pt x="0" y="0"/>
                  </a:lnTo>
                  <a:lnTo>
                    <a:pt x="0" y="3"/>
                  </a:lnTo>
                  <a:lnTo>
                    <a:pt x="56" y="3"/>
                  </a:lnTo>
                  <a:lnTo>
                    <a:pt x="56" y="3"/>
                  </a:lnTo>
                  <a:lnTo>
                    <a:pt x="550" y="3"/>
                  </a:lnTo>
                  <a:lnTo>
                    <a:pt x="55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3" name="Freeform 119"/>
            <p:cNvSpPr>
              <a:spLocks/>
            </p:cNvSpPr>
            <p:nvPr/>
          </p:nvSpPr>
          <p:spPr bwMode="auto">
            <a:xfrm>
              <a:off x="9472430" y="3338649"/>
              <a:ext cx="566330" cy="2856"/>
            </a:xfrm>
            <a:custGeom>
              <a:avLst/>
              <a:gdLst>
                <a:gd name="T0" fmla="*/ 595 w 595"/>
                <a:gd name="T1" fmla="*/ 0 h 3"/>
                <a:gd name="T2" fmla="*/ 0 w 595"/>
                <a:gd name="T3" fmla="*/ 0 h 3"/>
                <a:gd name="T4" fmla="*/ 0 w 595"/>
                <a:gd name="T5" fmla="*/ 0 h 3"/>
                <a:gd name="T6" fmla="*/ 33 w 595"/>
                <a:gd name="T7" fmla="*/ 0 h 3"/>
                <a:gd name="T8" fmla="*/ 33 w 595"/>
                <a:gd name="T9" fmla="*/ 3 h 3"/>
                <a:gd name="T10" fmla="*/ 559 w 595"/>
                <a:gd name="T11" fmla="*/ 0 h 3"/>
                <a:gd name="T12" fmla="*/ 595 w 595"/>
                <a:gd name="T13" fmla="*/ 0 h 3"/>
                <a:gd name="T14" fmla="*/ 595 w 59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5" h="3">
                  <a:moveTo>
                    <a:pt x="595" y="0"/>
                  </a:moveTo>
                  <a:lnTo>
                    <a:pt x="0" y="0"/>
                  </a:lnTo>
                  <a:lnTo>
                    <a:pt x="0" y="0"/>
                  </a:lnTo>
                  <a:lnTo>
                    <a:pt x="33" y="0"/>
                  </a:lnTo>
                  <a:lnTo>
                    <a:pt x="33" y="3"/>
                  </a:lnTo>
                  <a:lnTo>
                    <a:pt x="559" y="0"/>
                  </a:lnTo>
                  <a:lnTo>
                    <a:pt x="595" y="0"/>
                  </a:lnTo>
                  <a:lnTo>
                    <a:pt x="595" y="0"/>
                  </a:lnTo>
                  <a:close/>
                </a:path>
              </a:pathLst>
            </a:custGeom>
            <a:solidFill>
              <a:srgbClr val="0097C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4" name="Freeform 120"/>
            <p:cNvSpPr>
              <a:spLocks/>
            </p:cNvSpPr>
            <p:nvPr/>
          </p:nvSpPr>
          <p:spPr bwMode="auto">
            <a:xfrm>
              <a:off x="9472430" y="3338649"/>
              <a:ext cx="566330" cy="2856"/>
            </a:xfrm>
            <a:custGeom>
              <a:avLst/>
              <a:gdLst>
                <a:gd name="T0" fmla="*/ 595 w 595"/>
                <a:gd name="T1" fmla="*/ 0 h 3"/>
                <a:gd name="T2" fmla="*/ 0 w 595"/>
                <a:gd name="T3" fmla="*/ 0 h 3"/>
                <a:gd name="T4" fmla="*/ 0 w 595"/>
                <a:gd name="T5" fmla="*/ 0 h 3"/>
                <a:gd name="T6" fmla="*/ 33 w 595"/>
                <a:gd name="T7" fmla="*/ 0 h 3"/>
                <a:gd name="T8" fmla="*/ 33 w 595"/>
                <a:gd name="T9" fmla="*/ 3 h 3"/>
                <a:gd name="T10" fmla="*/ 559 w 595"/>
                <a:gd name="T11" fmla="*/ 0 h 3"/>
                <a:gd name="T12" fmla="*/ 595 w 595"/>
                <a:gd name="T13" fmla="*/ 0 h 3"/>
                <a:gd name="T14" fmla="*/ 595 w 59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5" h="3">
                  <a:moveTo>
                    <a:pt x="595" y="0"/>
                  </a:moveTo>
                  <a:lnTo>
                    <a:pt x="0" y="0"/>
                  </a:lnTo>
                  <a:lnTo>
                    <a:pt x="0" y="0"/>
                  </a:lnTo>
                  <a:lnTo>
                    <a:pt x="33" y="0"/>
                  </a:lnTo>
                  <a:lnTo>
                    <a:pt x="33" y="3"/>
                  </a:lnTo>
                  <a:lnTo>
                    <a:pt x="559" y="0"/>
                  </a:lnTo>
                  <a:lnTo>
                    <a:pt x="595" y="0"/>
                  </a:lnTo>
                  <a:lnTo>
                    <a:pt x="59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5" name="Rectangle 121"/>
            <p:cNvSpPr>
              <a:spLocks noChangeArrowheads="1"/>
            </p:cNvSpPr>
            <p:nvPr/>
          </p:nvSpPr>
          <p:spPr bwMode="auto">
            <a:xfrm>
              <a:off x="9467671" y="3338649"/>
              <a:ext cx="4759" cy="952"/>
            </a:xfrm>
            <a:prstGeom prst="rect">
              <a:avLst/>
            </a:prstGeom>
            <a:solidFill>
              <a:srgbClr val="00A6C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6" name="Rectangle 122"/>
            <p:cNvSpPr>
              <a:spLocks noChangeArrowheads="1"/>
            </p:cNvSpPr>
            <p:nvPr/>
          </p:nvSpPr>
          <p:spPr bwMode="auto">
            <a:xfrm>
              <a:off x="9467671" y="3338649"/>
              <a:ext cx="4759" cy="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7" name="Freeform 123"/>
            <p:cNvSpPr>
              <a:spLocks noEditPoints="1"/>
            </p:cNvSpPr>
            <p:nvPr/>
          </p:nvSpPr>
          <p:spPr bwMode="auto">
            <a:xfrm>
              <a:off x="10038760" y="3338649"/>
              <a:ext cx="197978" cy="16181"/>
            </a:xfrm>
            <a:custGeom>
              <a:avLst/>
              <a:gdLst>
                <a:gd name="T0" fmla="*/ 144 w 208"/>
                <a:gd name="T1" fmla="*/ 3 h 17"/>
                <a:gd name="T2" fmla="*/ 161 w 208"/>
                <a:gd name="T3" fmla="*/ 17 h 17"/>
                <a:gd name="T4" fmla="*/ 161 w 208"/>
                <a:gd name="T5" fmla="*/ 17 h 17"/>
                <a:gd name="T6" fmla="*/ 144 w 208"/>
                <a:gd name="T7" fmla="*/ 3 h 17"/>
                <a:gd name="T8" fmla="*/ 208 w 208"/>
                <a:gd name="T9" fmla="*/ 0 h 17"/>
                <a:gd name="T10" fmla="*/ 0 w 208"/>
                <a:gd name="T11" fmla="*/ 0 h 17"/>
                <a:gd name="T12" fmla="*/ 0 w 208"/>
                <a:gd name="T13" fmla="*/ 0 h 17"/>
                <a:gd name="T14" fmla="*/ 144 w 208"/>
                <a:gd name="T15" fmla="*/ 3 h 17"/>
                <a:gd name="T16" fmla="*/ 208 w 208"/>
                <a:gd name="T17" fmla="*/ 3 h 17"/>
                <a:gd name="T18" fmla="*/ 208 w 208"/>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17">
                  <a:moveTo>
                    <a:pt x="144" y="3"/>
                  </a:moveTo>
                  <a:lnTo>
                    <a:pt x="161" y="17"/>
                  </a:lnTo>
                  <a:lnTo>
                    <a:pt x="161" y="17"/>
                  </a:lnTo>
                  <a:lnTo>
                    <a:pt x="144" y="3"/>
                  </a:lnTo>
                  <a:close/>
                  <a:moveTo>
                    <a:pt x="208" y="0"/>
                  </a:moveTo>
                  <a:lnTo>
                    <a:pt x="0" y="0"/>
                  </a:lnTo>
                  <a:lnTo>
                    <a:pt x="0" y="0"/>
                  </a:lnTo>
                  <a:lnTo>
                    <a:pt x="144" y="3"/>
                  </a:lnTo>
                  <a:lnTo>
                    <a:pt x="208" y="3"/>
                  </a:lnTo>
                  <a:lnTo>
                    <a:pt x="208" y="0"/>
                  </a:lnTo>
                  <a:close/>
                </a:path>
              </a:pathLst>
            </a:custGeom>
            <a:solidFill>
              <a:srgbClr val="0081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8" name="Freeform 124"/>
            <p:cNvSpPr>
              <a:spLocks noEditPoints="1"/>
            </p:cNvSpPr>
            <p:nvPr/>
          </p:nvSpPr>
          <p:spPr bwMode="auto">
            <a:xfrm>
              <a:off x="10038760" y="3338649"/>
              <a:ext cx="197978" cy="16181"/>
            </a:xfrm>
            <a:custGeom>
              <a:avLst/>
              <a:gdLst>
                <a:gd name="T0" fmla="*/ 144 w 208"/>
                <a:gd name="T1" fmla="*/ 3 h 17"/>
                <a:gd name="T2" fmla="*/ 161 w 208"/>
                <a:gd name="T3" fmla="*/ 17 h 17"/>
                <a:gd name="T4" fmla="*/ 161 w 208"/>
                <a:gd name="T5" fmla="*/ 17 h 17"/>
                <a:gd name="T6" fmla="*/ 144 w 208"/>
                <a:gd name="T7" fmla="*/ 3 h 17"/>
                <a:gd name="T8" fmla="*/ 208 w 208"/>
                <a:gd name="T9" fmla="*/ 0 h 17"/>
                <a:gd name="T10" fmla="*/ 0 w 208"/>
                <a:gd name="T11" fmla="*/ 0 h 17"/>
                <a:gd name="T12" fmla="*/ 0 w 208"/>
                <a:gd name="T13" fmla="*/ 0 h 17"/>
                <a:gd name="T14" fmla="*/ 144 w 208"/>
                <a:gd name="T15" fmla="*/ 3 h 17"/>
                <a:gd name="T16" fmla="*/ 208 w 208"/>
                <a:gd name="T17" fmla="*/ 3 h 17"/>
                <a:gd name="T18" fmla="*/ 208 w 208"/>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17">
                  <a:moveTo>
                    <a:pt x="144" y="3"/>
                  </a:moveTo>
                  <a:lnTo>
                    <a:pt x="161" y="17"/>
                  </a:lnTo>
                  <a:lnTo>
                    <a:pt x="161" y="17"/>
                  </a:lnTo>
                  <a:lnTo>
                    <a:pt x="144" y="3"/>
                  </a:lnTo>
                  <a:moveTo>
                    <a:pt x="208" y="0"/>
                  </a:moveTo>
                  <a:lnTo>
                    <a:pt x="0" y="0"/>
                  </a:lnTo>
                  <a:lnTo>
                    <a:pt x="0" y="0"/>
                  </a:lnTo>
                  <a:lnTo>
                    <a:pt x="144" y="3"/>
                  </a:lnTo>
                  <a:lnTo>
                    <a:pt x="208" y="3"/>
                  </a:lnTo>
                  <a:lnTo>
                    <a:pt x="20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9" name="Freeform 137"/>
            <p:cNvSpPr>
              <a:spLocks/>
            </p:cNvSpPr>
            <p:nvPr/>
          </p:nvSpPr>
          <p:spPr bwMode="auto">
            <a:xfrm>
              <a:off x="10175822" y="3341504"/>
              <a:ext cx="892803" cy="849972"/>
            </a:xfrm>
            <a:custGeom>
              <a:avLst/>
              <a:gdLst>
                <a:gd name="T0" fmla="*/ 0 w 938"/>
                <a:gd name="T1" fmla="*/ 0 h 893"/>
                <a:gd name="T2" fmla="*/ 0 w 938"/>
                <a:gd name="T3" fmla="*/ 0 h 893"/>
                <a:gd name="T4" fmla="*/ 17 w 938"/>
                <a:gd name="T5" fmla="*/ 14 h 893"/>
                <a:gd name="T6" fmla="*/ 938 w 938"/>
                <a:gd name="T7" fmla="*/ 893 h 893"/>
                <a:gd name="T8" fmla="*/ 829 w 938"/>
                <a:gd name="T9" fmla="*/ 156 h 893"/>
                <a:gd name="T10" fmla="*/ 831 w 938"/>
                <a:gd name="T11" fmla="*/ 0 h 893"/>
                <a:gd name="T12" fmla="*/ 765 w 938"/>
                <a:gd name="T13" fmla="*/ 0 h 893"/>
                <a:gd name="T14" fmla="*/ 64 w 938"/>
                <a:gd name="T15" fmla="*/ 0 h 893"/>
                <a:gd name="T16" fmla="*/ 0 w 938"/>
                <a:gd name="T1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8" h="893">
                  <a:moveTo>
                    <a:pt x="0" y="0"/>
                  </a:moveTo>
                  <a:lnTo>
                    <a:pt x="0" y="0"/>
                  </a:lnTo>
                  <a:lnTo>
                    <a:pt x="17" y="14"/>
                  </a:lnTo>
                  <a:lnTo>
                    <a:pt x="938" y="893"/>
                  </a:lnTo>
                  <a:lnTo>
                    <a:pt x="829" y="156"/>
                  </a:lnTo>
                  <a:lnTo>
                    <a:pt x="831" y="0"/>
                  </a:lnTo>
                  <a:lnTo>
                    <a:pt x="765" y="0"/>
                  </a:lnTo>
                  <a:lnTo>
                    <a:pt x="64" y="0"/>
                  </a:lnTo>
                  <a:lnTo>
                    <a:pt x="0" y="0"/>
                  </a:lnTo>
                  <a:close/>
                </a:path>
              </a:pathLst>
            </a:custGeom>
            <a:solidFill>
              <a:srgbClr val="00A6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0" name="Freeform 138"/>
            <p:cNvSpPr>
              <a:spLocks/>
            </p:cNvSpPr>
            <p:nvPr/>
          </p:nvSpPr>
          <p:spPr bwMode="auto">
            <a:xfrm>
              <a:off x="10175822" y="3341504"/>
              <a:ext cx="892803" cy="849972"/>
            </a:xfrm>
            <a:custGeom>
              <a:avLst/>
              <a:gdLst>
                <a:gd name="T0" fmla="*/ 0 w 938"/>
                <a:gd name="T1" fmla="*/ 0 h 893"/>
                <a:gd name="T2" fmla="*/ 0 w 938"/>
                <a:gd name="T3" fmla="*/ 0 h 893"/>
                <a:gd name="T4" fmla="*/ 17 w 938"/>
                <a:gd name="T5" fmla="*/ 14 h 893"/>
                <a:gd name="T6" fmla="*/ 938 w 938"/>
                <a:gd name="T7" fmla="*/ 893 h 893"/>
                <a:gd name="T8" fmla="*/ 829 w 938"/>
                <a:gd name="T9" fmla="*/ 156 h 893"/>
                <a:gd name="T10" fmla="*/ 831 w 938"/>
                <a:gd name="T11" fmla="*/ 0 h 893"/>
                <a:gd name="T12" fmla="*/ 765 w 938"/>
                <a:gd name="T13" fmla="*/ 0 h 893"/>
                <a:gd name="T14" fmla="*/ 64 w 938"/>
                <a:gd name="T15" fmla="*/ 0 h 893"/>
                <a:gd name="T16" fmla="*/ 0 w 938"/>
                <a:gd name="T1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8" h="893">
                  <a:moveTo>
                    <a:pt x="0" y="0"/>
                  </a:moveTo>
                  <a:lnTo>
                    <a:pt x="0" y="0"/>
                  </a:lnTo>
                  <a:lnTo>
                    <a:pt x="17" y="14"/>
                  </a:lnTo>
                  <a:lnTo>
                    <a:pt x="938" y="893"/>
                  </a:lnTo>
                  <a:lnTo>
                    <a:pt x="829" y="156"/>
                  </a:lnTo>
                  <a:lnTo>
                    <a:pt x="831" y="0"/>
                  </a:lnTo>
                  <a:lnTo>
                    <a:pt x="765" y="0"/>
                  </a:lnTo>
                  <a:lnTo>
                    <a:pt x="64"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1" name="Freeform 139"/>
            <p:cNvSpPr>
              <a:spLocks noEditPoints="1"/>
            </p:cNvSpPr>
            <p:nvPr/>
          </p:nvSpPr>
          <p:spPr bwMode="auto">
            <a:xfrm>
              <a:off x="10004495" y="3338649"/>
              <a:ext cx="881382" cy="1173589"/>
            </a:xfrm>
            <a:custGeom>
              <a:avLst/>
              <a:gdLst>
                <a:gd name="T0" fmla="*/ 237 w 926"/>
                <a:gd name="T1" fmla="*/ 615 h 1233"/>
                <a:gd name="T2" fmla="*/ 237 w 926"/>
                <a:gd name="T3" fmla="*/ 615 h 1233"/>
                <a:gd name="T4" fmla="*/ 239 w 926"/>
                <a:gd name="T5" fmla="*/ 615 h 1233"/>
                <a:gd name="T6" fmla="*/ 237 w 926"/>
                <a:gd name="T7" fmla="*/ 615 h 1233"/>
                <a:gd name="T8" fmla="*/ 0 w 926"/>
                <a:gd name="T9" fmla="*/ 0 h 1233"/>
                <a:gd name="T10" fmla="*/ 241 w 926"/>
                <a:gd name="T11" fmla="*/ 615 h 1233"/>
                <a:gd name="T12" fmla="*/ 577 w 926"/>
                <a:gd name="T13" fmla="*/ 577 h 1233"/>
                <a:gd name="T14" fmla="*/ 898 w 926"/>
                <a:gd name="T15" fmla="*/ 1233 h 1233"/>
                <a:gd name="T16" fmla="*/ 926 w 926"/>
                <a:gd name="T17" fmla="*/ 716 h 1233"/>
                <a:gd name="T18" fmla="*/ 197 w 926"/>
                <a:gd name="T19" fmla="*/ 17 h 1233"/>
                <a:gd name="T20" fmla="*/ 180 w 926"/>
                <a:gd name="T21" fmla="*/ 3 h 1233"/>
                <a:gd name="T22" fmla="*/ 36 w 926"/>
                <a:gd name="T23" fmla="*/ 0 h 1233"/>
                <a:gd name="T24" fmla="*/ 0 w 926"/>
                <a:gd name="T25" fmla="*/ 0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6" h="1233">
                  <a:moveTo>
                    <a:pt x="237" y="615"/>
                  </a:moveTo>
                  <a:lnTo>
                    <a:pt x="237" y="615"/>
                  </a:lnTo>
                  <a:lnTo>
                    <a:pt x="239" y="615"/>
                  </a:lnTo>
                  <a:lnTo>
                    <a:pt x="237" y="615"/>
                  </a:lnTo>
                  <a:close/>
                  <a:moveTo>
                    <a:pt x="0" y="0"/>
                  </a:moveTo>
                  <a:lnTo>
                    <a:pt x="241" y="615"/>
                  </a:lnTo>
                  <a:lnTo>
                    <a:pt x="577" y="577"/>
                  </a:lnTo>
                  <a:lnTo>
                    <a:pt x="898" y="1233"/>
                  </a:lnTo>
                  <a:lnTo>
                    <a:pt x="926" y="716"/>
                  </a:lnTo>
                  <a:lnTo>
                    <a:pt x="197" y="17"/>
                  </a:lnTo>
                  <a:lnTo>
                    <a:pt x="180" y="3"/>
                  </a:lnTo>
                  <a:lnTo>
                    <a:pt x="36" y="0"/>
                  </a:lnTo>
                  <a:lnTo>
                    <a:pt x="0" y="0"/>
                  </a:lnTo>
                  <a:close/>
                </a:path>
              </a:pathLst>
            </a:custGeom>
            <a:solidFill>
              <a:srgbClr val="0046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2" name="Freeform 140"/>
            <p:cNvSpPr>
              <a:spLocks noEditPoints="1"/>
            </p:cNvSpPr>
            <p:nvPr/>
          </p:nvSpPr>
          <p:spPr bwMode="auto">
            <a:xfrm>
              <a:off x="10004495" y="3338649"/>
              <a:ext cx="881382" cy="1173589"/>
            </a:xfrm>
            <a:custGeom>
              <a:avLst/>
              <a:gdLst>
                <a:gd name="T0" fmla="*/ 237 w 926"/>
                <a:gd name="T1" fmla="*/ 615 h 1233"/>
                <a:gd name="T2" fmla="*/ 237 w 926"/>
                <a:gd name="T3" fmla="*/ 615 h 1233"/>
                <a:gd name="T4" fmla="*/ 239 w 926"/>
                <a:gd name="T5" fmla="*/ 615 h 1233"/>
                <a:gd name="T6" fmla="*/ 237 w 926"/>
                <a:gd name="T7" fmla="*/ 615 h 1233"/>
                <a:gd name="T8" fmla="*/ 0 w 926"/>
                <a:gd name="T9" fmla="*/ 0 h 1233"/>
                <a:gd name="T10" fmla="*/ 241 w 926"/>
                <a:gd name="T11" fmla="*/ 615 h 1233"/>
                <a:gd name="T12" fmla="*/ 577 w 926"/>
                <a:gd name="T13" fmla="*/ 577 h 1233"/>
                <a:gd name="T14" fmla="*/ 898 w 926"/>
                <a:gd name="T15" fmla="*/ 1233 h 1233"/>
                <a:gd name="T16" fmla="*/ 926 w 926"/>
                <a:gd name="T17" fmla="*/ 716 h 1233"/>
                <a:gd name="T18" fmla="*/ 197 w 926"/>
                <a:gd name="T19" fmla="*/ 17 h 1233"/>
                <a:gd name="T20" fmla="*/ 180 w 926"/>
                <a:gd name="T21" fmla="*/ 3 h 1233"/>
                <a:gd name="T22" fmla="*/ 36 w 926"/>
                <a:gd name="T23" fmla="*/ 0 h 1233"/>
                <a:gd name="T24" fmla="*/ 0 w 926"/>
                <a:gd name="T25" fmla="*/ 0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6" h="1233">
                  <a:moveTo>
                    <a:pt x="237" y="615"/>
                  </a:moveTo>
                  <a:lnTo>
                    <a:pt x="237" y="615"/>
                  </a:lnTo>
                  <a:lnTo>
                    <a:pt x="239" y="615"/>
                  </a:lnTo>
                  <a:lnTo>
                    <a:pt x="237" y="615"/>
                  </a:lnTo>
                  <a:moveTo>
                    <a:pt x="0" y="0"/>
                  </a:moveTo>
                  <a:lnTo>
                    <a:pt x="241" y="615"/>
                  </a:lnTo>
                  <a:lnTo>
                    <a:pt x="577" y="577"/>
                  </a:lnTo>
                  <a:lnTo>
                    <a:pt x="898" y="1233"/>
                  </a:lnTo>
                  <a:lnTo>
                    <a:pt x="926" y="716"/>
                  </a:lnTo>
                  <a:lnTo>
                    <a:pt x="197" y="17"/>
                  </a:lnTo>
                  <a:lnTo>
                    <a:pt x="180" y="3"/>
                  </a:lnTo>
                  <a:lnTo>
                    <a:pt x="36"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3" name="Freeform 141"/>
            <p:cNvSpPr>
              <a:spLocks/>
            </p:cNvSpPr>
            <p:nvPr/>
          </p:nvSpPr>
          <p:spPr bwMode="auto">
            <a:xfrm>
              <a:off x="10198665" y="3887846"/>
              <a:ext cx="660560" cy="1013684"/>
            </a:xfrm>
            <a:custGeom>
              <a:avLst/>
              <a:gdLst>
                <a:gd name="T0" fmla="*/ 373 w 694"/>
                <a:gd name="T1" fmla="*/ 0 h 1065"/>
                <a:gd name="T2" fmla="*/ 37 w 694"/>
                <a:gd name="T3" fmla="*/ 38 h 1065"/>
                <a:gd name="T4" fmla="*/ 37 w 694"/>
                <a:gd name="T5" fmla="*/ 42 h 1065"/>
                <a:gd name="T6" fmla="*/ 35 w 694"/>
                <a:gd name="T7" fmla="*/ 38 h 1065"/>
                <a:gd name="T8" fmla="*/ 33 w 694"/>
                <a:gd name="T9" fmla="*/ 38 h 1065"/>
                <a:gd name="T10" fmla="*/ 33 w 694"/>
                <a:gd name="T11" fmla="*/ 38 h 1065"/>
                <a:gd name="T12" fmla="*/ 35 w 694"/>
                <a:gd name="T13" fmla="*/ 40 h 1065"/>
                <a:gd name="T14" fmla="*/ 33 w 694"/>
                <a:gd name="T15" fmla="*/ 40 h 1065"/>
                <a:gd name="T16" fmla="*/ 0 w 694"/>
                <a:gd name="T17" fmla="*/ 649 h 1065"/>
                <a:gd name="T18" fmla="*/ 373 w 694"/>
                <a:gd name="T19" fmla="*/ 1065 h 1065"/>
                <a:gd name="T20" fmla="*/ 694 w 694"/>
                <a:gd name="T21" fmla="*/ 656 h 1065"/>
                <a:gd name="T22" fmla="*/ 373 w 694"/>
                <a:gd name="T23" fmla="*/ 0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4" h="1065">
                  <a:moveTo>
                    <a:pt x="373" y="0"/>
                  </a:moveTo>
                  <a:lnTo>
                    <a:pt x="37" y="38"/>
                  </a:lnTo>
                  <a:lnTo>
                    <a:pt x="37" y="42"/>
                  </a:lnTo>
                  <a:lnTo>
                    <a:pt x="35" y="38"/>
                  </a:lnTo>
                  <a:lnTo>
                    <a:pt x="33" y="38"/>
                  </a:lnTo>
                  <a:lnTo>
                    <a:pt x="33" y="38"/>
                  </a:lnTo>
                  <a:lnTo>
                    <a:pt x="35" y="40"/>
                  </a:lnTo>
                  <a:lnTo>
                    <a:pt x="33" y="40"/>
                  </a:lnTo>
                  <a:lnTo>
                    <a:pt x="0" y="649"/>
                  </a:lnTo>
                  <a:lnTo>
                    <a:pt x="373" y="1065"/>
                  </a:lnTo>
                  <a:lnTo>
                    <a:pt x="694" y="656"/>
                  </a:lnTo>
                  <a:lnTo>
                    <a:pt x="373" y="0"/>
                  </a:lnTo>
                  <a:close/>
                </a:path>
              </a:pathLst>
            </a:custGeom>
            <a:solidFill>
              <a:srgbClr val="006793"/>
            </a:solidFill>
            <a:ln w="9525">
              <a:solidFill>
                <a:srgbClr val="006793"/>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14" name="Freeform 142"/>
            <p:cNvSpPr>
              <a:spLocks/>
            </p:cNvSpPr>
            <p:nvPr/>
          </p:nvSpPr>
          <p:spPr bwMode="auto">
            <a:xfrm>
              <a:off x="10198665" y="3887846"/>
              <a:ext cx="660560" cy="1013684"/>
            </a:xfrm>
            <a:custGeom>
              <a:avLst/>
              <a:gdLst>
                <a:gd name="T0" fmla="*/ 373 w 694"/>
                <a:gd name="T1" fmla="*/ 0 h 1065"/>
                <a:gd name="T2" fmla="*/ 37 w 694"/>
                <a:gd name="T3" fmla="*/ 38 h 1065"/>
                <a:gd name="T4" fmla="*/ 37 w 694"/>
                <a:gd name="T5" fmla="*/ 42 h 1065"/>
                <a:gd name="T6" fmla="*/ 35 w 694"/>
                <a:gd name="T7" fmla="*/ 38 h 1065"/>
                <a:gd name="T8" fmla="*/ 33 w 694"/>
                <a:gd name="T9" fmla="*/ 38 h 1065"/>
                <a:gd name="T10" fmla="*/ 33 w 694"/>
                <a:gd name="T11" fmla="*/ 38 h 1065"/>
                <a:gd name="T12" fmla="*/ 35 w 694"/>
                <a:gd name="T13" fmla="*/ 40 h 1065"/>
                <a:gd name="T14" fmla="*/ 33 w 694"/>
                <a:gd name="T15" fmla="*/ 40 h 1065"/>
                <a:gd name="T16" fmla="*/ 0 w 694"/>
                <a:gd name="T17" fmla="*/ 649 h 1065"/>
                <a:gd name="T18" fmla="*/ 373 w 694"/>
                <a:gd name="T19" fmla="*/ 1065 h 1065"/>
                <a:gd name="T20" fmla="*/ 694 w 694"/>
                <a:gd name="T21" fmla="*/ 656 h 1065"/>
                <a:gd name="T22" fmla="*/ 373 w 694"/>
                <a:gd name="T23" fmla="*/ 0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4" h="1065">
                  <a:moveTo>
                    <a:pt x="373" y="0"/>
                  </a:moveTo>
                  <a:lnTo>
                    <a:pt x="37" y="38"/>
                  </a:lnTo>
                  <a:lnTo>
                    <a:pt x="37" y="42"/>
                  </a:lnTo>
                  <a:lnTo>
                    <a:pt x="35" y="38"/>
                  </a:lnTo>
                  <a:lnTo>
                    <a:pt x="33" y="38"/>
                  </a:lnTo>
                  <a:lnTo>
                    <a:pt x="33" y="38"/>
                  </a:lnTo>
                  <a:lnTo>
                    <a:pt x="35" y="40"/>
                  </a:lnTo>
                  <a:lnTo>
                    <a:pt x="33" y="40"/>
                  </a:lnTo>
                  <a:lnTo>
                    <a:pt x="0" y="649"/>
                  </a:lnTo>
                  <a:lnTo>
                    <a:pt x="373" y="1065"/>
                  </a:lnTo>
                  <a:lnTo>
                    <a:pt x="694" y="656"/>
                  </a:lnTo>
                  <a:lnTo>
                    <a:pt x="37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5" name="Freeform 143"/>
            <p:cNvSpPr>
              <a:spLocks/>
            </p:cNvSpPr>
            <p:nvPr/>
          </p:nvSpPr>
          <p:spPr bwMode="auto">
            <a:xfrm>
              <a:off x="9503840" y="3338649"/>
              <a:ext cx="730042" cy="589174"/>
            </a:xfrm>
            <a:custGeom>
              <a:avLst/>
              <a:gdLst>
                <a:gd name="T0" fmla="*/ 526 w 767"/>
                <a:gd name="T1" fmla="*/ 0 h 619"/>
                <a:gd name="T2" fmla="*/ 0 w 767"/>
                <a:gd name="T3" fmla="*/ 3 h 619"/>
                <a:gd name="T4" fmla="*/ 456 w 767"/>
                <a:gd name="T5" fmla="*/ 369 h 619"/>
                <a:gd name="T6" fmla="*/ 763 w 767"/>
                <a:gd name="T7" fmla="*/ 615 h 619"/>
                <a:gd name="T8" fmla="*/ 765 w 767"/>
                <a:gd name="T9" fmla="*/ 615 h 619"/>
                <a:gd name="T10" fmla="*/ 767 w 767"/>
                <a:gd name="T11" fmla="*/ 619 h 619"/>
                <a:gd name="T12" fmla="*/ 767 w 767"/>
                <a:gd name="T13" fmla="*/ 615 h 619"/>
                <a:gd name="T14" fmla="*/ 526 w 767"/>
                <a:gd name="T15" fmla="*/ 0 h 6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 h="619">
                  <a:moveTo>
                    <a:pt x="526" y="0"/>
                  </a:moveTo>
                  <a:lnTo>
                    <a:pt x="0" y="3"/>
                  </a:lnTo>
                  <a:lnTo>
                    <a:pt x="456" y="369"/>
                  </a:lnTo>
                  <a:lnTo>
                    <a:pt x="763" y="615"/>
                  </a:lnTo>
                  <a:lnTo>
                    <a:pt x="765" y="615"/>
                  </a:lnTo>
                  <a:lnTo>
                    <a:pt x="767" y="619"/>
                  </a:lnTo>
                  <a:lnTo>
                    <a:pt x="767" y="615"/>
                  </a:lnTo>
                  <a:lnTo>
                    <a:pt x="526" y="0"/>
                  </a:lnTo>
                  <a:close/>
                </a:path>
              </a:pathLst>
            </a:custGeom>
            <a:solidFill>
              <a:srgbClr val="0081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6" name="Freeform 144"/>
            <p:cNvSpPr>
              <a:spLocks/>
            </p:cNvSpPr>
            <p:nvPr/>
          </p:nvSpPr>
          <p:spPr bwMode="auto">
            <a:xfrm>
              <a:off x="9503840" y="3338649"/>
              <a:ext cx="730042" cy="589174"/>
            </a:xfrm>
            <a:custGeom>
              <a:avLst/>
              <a:gdLst>
                <a:gd name="T0" fmla="*/ 526 w 767"/>
                <a:gd name="T1" fmla="*/ 0 h 619"/>
                <a:gd name="T2" fmla="*/ 0 w 767"/>
                <a:gd name="T3" fmla="*/ 3 h 619"/>
                <a:gd name="T4" fmla="*/ 456 w 767"/>
                <a:gd name="T5" fmla="*/ 369 h 619"/>
                <a:gd name="T6" fmla="*/ 763 w 767"/>
                <a:gd name="T7" fmla="*/ 615 h 619"/>
                <a:gd name="T8" fmla="*/ 765 w 767"/>
                <a:gd name="T9" fmla="*/ 615 h 619"/>
                <a:gd name="T10" fmla="*/ 767 w 767"/>
                <a:gd name="T11" fmla="*/ 619 h 619"/>
                <a:gd name="T12" fmla="*/ 767 w 767"/>
                <a:gd name="T13" fmla="*/ 615 h 619"/>
                <a:gd name="T14" fmla="*/ 526 w 767"/>
                <a:gd name="T15" fmla="*/ 0 h 6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 h="619">
                  <a:moveTo>
                    <a:pt x="526" y="0"/>
                  </a:moveTo>
                  <a:lnTo>
                    <a:pt x="0" y="3"/>
                  </a:lnTo>
                  <a:lnTo>
                    <a:pt x="456" y="369"/>
                  </a:lnTo>
                  <a:lnTo>
                    <a:pt x="763" y="615"/>
                  </a:lnTo>
                  <a:lnTo>
                    <a:pt x="765" y="615"/>
                  </a:lnTo>
                  <a:lnTo>
                    <a:pt x="767" y="619"/>
                  </a:lnTo>
                  <a:lnTo>
                    <a:pt x="767" y="615"/>
                  </a:lnTo>
                  <a:lnTo>
                    <a:pt x="52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7" name="Freeform 145"/>
            <p:cNvSpPr>
              <a:spLocks/>
            </p:cNvSpPr>
            <p:nvPr/>
          </p:nvSpPr>
          <p:spPr bwMode="auto">
            <a:xfrm>
              <a:off x="8703363" y="3338649"/>
              <a:ext cx="800477" cy="1054612"/>
            </a:xfrm>
            <a:custGeom>
              <a:avLst/>
              <a:gdLst>
                <a:gd name="T0" fmla="*/ 588 w 841"/>
                <a:gd name="T1" fmla="*/ 0 h 1108"/>
                <a:gd name="T2" fmla="*/ 0 w 841"/>
                <a:gd name="T3" fmla="*/ 0 h 1108"/>
                <a:gd name="T4" fmla="*/ 2 w 841"/>
                <a:gd name="T5" fmla="*/ 10 h 1108"/>
                <a:gd name="T6" fmla="*/ 276 w 841"/>
                <a:gd name="T7" fmla="*/ 1108 h 1108"/>
                <a:gd name="T8" fmla="*/ 841 w 841"/>
                <a:gd name="T9" fmla="*/ 0 h 1108"/>
                <a:gd name="T10" fmla="*/ 808 w 841"/>
                <a:gd name="T11" fmla="*/ 0 h 1108"/>
                <a:gd name="T12" fmla="*/ 803 w 841"/>
                <a:gd name="T13" fmla="*/ 0 h 1108"/>
                <a:gd name="T14" fmla="*/ 588 w 841"/>
                <a:gd name="T15" fmla="*/ 0 h 1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1108">
                  <a:moveTo>
                    <a:pt x="588" y="0"/>
                  </a:moveTo>
                  <a:lnTo>
                    <a:pt x="0" y="0"/>
                  </a:lnTo>
                  <a:lnTo>
                    <a:pt x="2" y="10"/>
                  </a:lnTo>
                  <a:lnTo>
                    <a:pt x="276" y="1108"/>
                  </a:lnTo>
                  <a:lnTo>
                    <a:pt x="841" y="0"/>
                  </a:lnTo>
                  <a:lnTo>
                    <a:pt x="808" y="0"/>
                  </a:lnTo>
                  <a:lnTo>
                    <a:pt x="803" y="0"/>
                  </a:lnTo>
                  <a:lnTo>
                    <a:pt x="588" y="0"/>
                  </a:lnTo>
                  <a:close/>
                </a:path>
              </a:pathLst>
            </a:custGeom>
            <a:solidFill>
              <a:srgbClr val="0096A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8" name="Freeform 146"/>
            <p:cNvSpPr>
              <a:spLocks/>
            </p:cNvSpPr>
            <p:nvPr/>
          </p:nvSpPr>
          <p:spPr bwMode="auto">
            <a:xfrm>
              <a:off x="8703363" y="3338649"/>
              <a:ext cx="800477" cy="1054612"/>
            </a:xfrm>
            <a:custGeom>
              <a:avLst/>
              <a:gdLst>
                <a:gd name="T0" fmla="*/ 588 w 841"/>
                <a:gd name="T1" fmla="*/ 0 h 1108"/>
                <a:gd name="T2" fmla="*/ 0 w 841"/>
                <a:gd name="T3" fmla="*/ 0 h 1108"/>
                <a:gd name="T4" fmla="*/ 2 w 841"/>
                <a:gd name="T5" fmla="*/ 10 h 1108"/>
                <a:gd name="T6" fmla="*/ 276 w 841"/>
                <a:gd name="T7" fmla="*/ 1108 h 1108"/>
                <a:gd name="T8" fmla="*/ 841 w 841"/>
                <a:gd name="T9" fmla="*/ 0 h 1108"/>
                <a:gd name="T10" fmla="*/ 808 w 841"/>
                <a:gd name="T11" fmla="*/ 0 h 1108"/>
                <a:gd name="T12" fmla="*/ 803 w 841"/>
                <a:gd name="T13" fmla="*/ 0 h 1108"/>
                <a:gd name="T14" fmla="*/ 588 w 841"/>
                <a:gd name="T15" fmla="*/ 0 h 1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1108">
                  <a:moveTo>
                    <a:pt x="588" y="0"/>
                  </a:moveTo>
                  <a:lnTo>
                    <a:pt x="0" y="0"/>
                  </a:lnTo>
                  <a:lnTo>
                    <a:pt x="2" y="10"/>
                  </a:lnTo>
                  <a:lnTo>
                    <a:pt x="276" y="1108"/>
                  </a:lnTo>
                  <a:lnTo>
                    <a:pt x="841" y="0"/>
                  </a:lnTo>
                  <a:lnTo>
                    <a:pt x="808" y="0"/>
                  </a:lnTo>
                  <a:lnTo>
                    <a:pt x="803" y="0"/>
                  </a:lnTo>
                  <a:lnTo>
                    <a:pt x="58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9" name="Freeform 147"/>
            <p:cNvSpPr>
              <a:spLocks/>
            </p:cNvSpPr>
            <p:nvPr/>
          </p:nvSpPr>
          <p:spPr bwMode="auto">
            <a:xfrm>
              <a:off x="8129418" y="3341504"/>
              <a:ext cx="834742" cy="1076504"/>
            </a:xfrm>
            <a:custGeom>
              <a:avLst/>
              <a:gdLst>
                <a:gd name="T0" fmla="*/ 603 w 877"/>
                <a:gd name="T1" fmla="*/ 0 h 1131"/>
                <a:gd name="T2" fmla="*/ 579 w 877"/>
                <a:gd name="T3" fmla="*/ 0 h 1131"/>
                <a:gd name="T4" fmla="*/ 85 w 877"/>
                <a:gd name="T5" fmla="*/ 0 h 1131"/>
                <a:gd name="T6" fmla="*/ 0 w 877"/>
                <a:gd name="T7" fmla="*/ 928 h 1131"/>
                <a:gd name="T8" fmla="*/ 650 w 877"/>
                <a:gd name="T9" fmla="*/ 1079 h 1131"/>
                <a:gd name="T10" fmla="*/ 865 w 877"/>
                <a:gd name="T11" fmla="*/ 1131 h 1131"/>
                <a:gd name="T12" fmla="*/ 877 w 877"/>
                <a:gd name="T13" fmla="*/ 1108 h 1131"/>
                <a:gd name="T14" fmla="*/ 605 w 877"/>
                <a:gd name="T15" fmla="*/ 7 h 1131"/>
                <a:gd name="T16" fmla="*/ 603 w 877"/>
                <a:gd name="T17" fmla="*/ 0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7" h="1131">
                  <a:moveTo>
                    <a:pt x="603" y="0"/>
                  </a:moveTo>
                  <a:lnTo>
                    <a:pt x="579" y="0"/>
                  </a:lnTo>
                  <a:lnTo>
                    <a:pt x="85" y="0"/>
                  </a:lnTo>
                  <a:lnTo>
                    <a:pt x="0" y="928"/>
                  </a:lnTo>
                  <a:lnTo>
                    <a:pt x="650" y="1079"/>
                  </a:lnTo>
                  <a:lnTo>
                    <a:pt x="865" y="1131"/>
                  </a:lnTo>
                  <a:lnTo>
                    <a:pt x="877" y="1108"/>
                  </a:lnTo>
                  <a:lnTo>
                    <a:pt x="605" y="7"/>
                  </a:lnTo>
                  <a:lnTo>
                    <a:pt x="603" y="0"/>
                  </a:lnTo>
                  <a:close/>
                </a:path>
              </a:pathLst>
            </a:custGeom>
            <a:solidFill>
              <a:srgbClr val="007C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0" name="Freeform 148"/>
            <p:cNvSpPr>
              <a:spLocks/>
            </p:cNvSpPr>
            <p:nvPr/>
          </p:nvSpPr>
          <p:spPr bwMode="auto">
            <a:xfrm>
              <a:off x="8129418" y="3341504"/>
              <a:ext cx="834742" cy="1076504"/>
            </a:xfrm>
            <a:custGeom>
              <a:avLst/>
              <a:gdLst>
                <a:gd name="T0" fmla="*/ 603 w 877"/>
                <a:gd name="T1" fmla="*/ 0 h 1131"/>
                <a:gd name="T2" fmla="*/ 579 w 877"/>
                <a:gd name="T3" fmla="*/ 0 h 1131"/>
                <a:gd name="T4" fmla="*/ 85 w 877"/>
                <a:gd name="T5" fmla="*/ 0 h 1131"/>
                <a:gd name="T6" fmla="*/ 0 w 877"/>
                <a:gd name="T7" fmla="*/ 928 h 1131"/>
                <a:gd name="T8" fmla="*/ 650 w 877"/>
                <a:gd name="T9" fmla="*/ 1079 h 1131"/>
                <a:gd name="T10" fmla="*/ 865 w 877"/>
                <a:gd name="T11" fmla="*/ 1131 h 1131"/>
                <a:gd name="T12" fmla="*/ 877 w 877"/>
                <a:gd name="T13" fmla="*/ 1108 h 1131"/>
                <a:gd name="T14" fmla="*/ 605 w 877"/>
                <a:gd name="T15" fmla="*/ 7 h 1131"/>
                <a:gd name="T16" fmla="*/ 603 w 877"/>
                <a:gd name="T17" fmla="*/ 0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7" h="1131">
                  <a:moveTo>
                    <a:pt x="603" y="0"/>
                  </a:moveTo>
                  <a:lnTo>
                    <a:pt x="579" y="0"/>
                  </a:lnTo>
                  <a:lnTo>
                    <a:pt x="85" y="0"/>
                  </a:lnTo>
                  <a:lnTo>
                    <a:pt x="0" y="928"/>
                  </a:lnTo>
                  <a:lnTo>
                    <a:pt x="650" y="1079"/>
                  </a:lnTo>
                  <a:lnTo>
                    <a:pt x="865" y="1131"/>
                  </a:lnTo>
                  <a:lnTo>
                    <a:pt x="877" y="1108"/>
                  </a:lnTo>
                  <a:lnTo>
                    <a:pt x="605" y="7"/>
                  </a:lnTo>
                  <a:lnTo>
                    <a:pt x="60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1" name="Freeform 150"/>
            <p:cNvSpPr>
              <a:spLocks/>
            </p:cNvSpPr>
            <p:nvPr/>
          </p:nvSpPr>
          <p:spPr bwMode="auto">
            <a:xfrm>
              <a:off x="7832451" y="3338649"/>
              <a:ext cx="377871" cy="927069"/>
            </a:xfrm>
            <a:custGeom>
              <a:avLst/>
              <a:gdLst>
                <a:gd name="T0" fmla="*/ 267 w 397"/>
                <a:gd name="T1" fmla="*/ 0 h 974"/>
                <a:gd name="T2" fmla="*/ 251 w 397"/>
                <a:gd name="T3" fmla="*/ 19 h 974"/>
                <a:gd name="T4" fmla="*/ 0 w 397"/>
                <a:gd name="T5" fmla="*/ 253 h 974"/>
                <a:gd name="T6" fmla="*/ 19 w 397"/>
                <a:gd name="T7" fmla="*/ 974 h 974"/>
                <a:gd name="T8" fmla="*/ 312 w 397"/>
                <a:gd name="T9" fmla="*/ 931 h 974"/>
                <a:gd name="T10" fmla="*/ 397 w 397"/>
                <a:gd name="T11" fmla="*/ 3 h 974"/>
                <a:gd name="T12" fmla="*/ 397 w 397"/>
                <a:gd name="T13" fmla="*/ 3 h 974"/>
                <a:gd name="T14" fmla="*/ 341 w 397"/>
                <a:gd name="T15" fmla="*/ 3 h 974"/>
                <a:gd name="T16" fmla="*/ 267 w 397"/>
                <a:gd name="T17"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974">
                  <a:moveTo>
                    <a:pt x="267" y="0"/>
                  </a:moveTo>
                  <a:lnTo>
                    <a:pt x="251" y="19"/>
                  </a:lnTo>
                  <a:lnTo>
                    <a:pt x="0" y="253"/>
                  </a:lnTo>
                  <a:lnTo>
                    <a:pt x="19" y="974"/>
                  </a:lnTo>
                  <a:lnTo>
                    <a:pt x="312" y="931"/>
                  </a:lnTo>
                  <a:lnTo>
                    <a:pt x="397" y="3"/>
                  </a:lnTo>
                  <a:lnTo>
                    <a:pt x="397" y="3"/>
                  </a:lnTo>
                  <a:lnTo>
                    <a:pt x="341" y="3"/>
                  </a:lnTo>
                  <a:lnTo>
                    <a:pt x="26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2" name="Freeform 151"/>
            <p:cNvSpPr>
              <a:spLocks noEditPoints="1"/>
            </p:cNvSpPr>
            <p:nvPr/>
          </p:nvSpPr>
          <p:spPr bwMode="auto">
            <a:xfrm>
              <a:off x="8952739" y="3338649"/>
              <a:ext cx="1279241" cy="1407736"/>
            </a:xfrm>
            <a:custGeom>
              <a:avLst/>
              <a:gdLst>
                <a:gd name="T0" fmla="*/ 1342 w 1344"/>
                <a:gd name="T1" fmla="*/ 615 h 1479"/>
                <a:gd name="T2" fmla="*/ 1342 w 1344"/>
                <a:gd name="T3" fmla="*/ 617 h 1479"/>
                <a:gd name="T4" fmla="*/ 1344 w 1344"/>
                <a:gd name="T5" fmla="*/ 617 h 1479"/>
                <a:gd name="T6" fmla="*/ 1342 w 1344"/>
                <a:gd name="T7" fmla="*/ 615 h 1479"/>
                <a:gd name="T8" fmla="*/ 579 w 1344"/>
                <a:gd name="T9" fmla="*/ 0 h 1479"/>
                <a:gd name="T10" fmla="*/ 579 w 1344"/>
                <a:gd name="T11" fmla="*/ 0 h 1479"/>
                <a:gd name="T12" fmla="*/ 14 w 1344"/>
                <a:gd name="T13" fmla="*/ 1108 h 1479"/>
                <a:gd name="T14" fmla="*/ 12 w 1344"/>
                <a:gd name="T15" fmla="*/ 1111 h 1479"/>
                <a:gd name="T16" fmla="*/ 0 w 1344"/>
                <a:gd name="T17" fmla="*/ 1134 h 1479"/>
                <a:gd name="T18" fmla="*/ 19 w 1344"/>
                <a:gd name="T19" fmla="*/ 1139 h 1479"/>
                <a:gd name="T20" fmla="*/ 9 w 1344"/>
                <a:gd name="T21" fmla="*/ 1141 h 1479"/>
                <a:gd name="T22" fmla="*/ 12 w 1344"/>
                <a:gd name="T23" fmla="*/ 1141 h 1479"/>
                <a:gd name="T24" fmla="*/ 28 w 1344"/>
                <a:gd name="T25" fmla="*/ 1137 h 1479"/>
                <a:gd name="T26" fmla="*/ 529 w 1344"/>
                <a:gd name="T27" fmla="*/ 1479 h 1479"/>
                <a:gd name="T28" fmla="*/ 716 w 1344"/>
                <a:gd name="T29" fmla="*/ 641 h 1479"/>
                <a:gd name="T30" fmla="*/ 805 w 1344"/>
                <a:gd name="T31" fmla="*/ 636 h 1479"/>
                <a:gd name="T32" fmla="*/ 1342 w 1344"/>
                <a:gd name="T33" fmla="*/ 615 h 1479"/>
                <a:gd name="T34" fmla="*/ 1035 w 1344"/>
                <a:gd name="T35" fmla="*/ 369 h 1479"/>
                <a:gd name="T36" fmla="*/ 579 w 1344"/>
                <a:gd name="T37" fmla="*/ 3 h 1479"/>
                <a:gd name="T38" fmla="*/ 579 w 1344"/>
                <a:gd name="T39" fmla="*/ 0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4" h="1479">
                  <a:moveTo>
                    <a:pt x="1342" y="615"/>
                  </a:moveTo>
                  <a:lnTo>
                    <a:pt x="1342" y="617"/>
                  </a:lnTo>
                  <a:lnTo>
                    <a:pt x="1344" y="617"/>
                  </a:lnTo>
                  <a:lnTo>
                    <a:pt x="1342" y="615"/>
                  </a:lnTo>
                  <a:close/>
                  <a:moveTo>
                    <a:pt x="579" y="0"/>
                  </a:moveTo>
                  <a:lnTo>
                    <a:pt x="579" y="0"/>
                  </a:lnTo>
                  <a:lnTo>
                    <a:pt x="14" y="1108"/>
                  </a:lnTo>
                  <a:lnTo>
                    <a:pt x="12" y="1111"/>
                  </a:lnTo>
                  <a:lnTo>
                    <a:pt x="0" y="1134"/>
                  </a:lnTo>
                  <a:lnTo>
                    <a:pt x="19" y="1139"/>
                  </a:lnTo>
                  <a:lnTo>
                    <a:pt x="9" y="1141"/>
                  </a:lnTo>
                  <a:lnTo>
                    <a:pt x="12" y="1141"/>
                  </a:lnTo>
                  <a:lnTo>
                    <a:pt x="28" y="1137"/>
                  </a:lnTo>
                  <a:lnTo>
                    <a:pt x="529" y="1479"/>
                  </a:lnTo>
                  <a:lnTo>
                    <a:pt x="716" y="641"/>
                  </a:lnTo>
                  <a:lnTo>
                    <a:pt x="805" y="636"/>
                  </a:lnTo>
                  <a:lnTo>
                    <a:pt x="1342" y="615"/>
                  </a:lnTo>
                  <a:lnTo>
                    <a:pt x="1035" y="369"/>
                  </a:lnTo>
                  <a:lnTo>
                    <a:pt x="579" y="3"/>
                  </a:lnTo>
                  <a:lnTo>
                    <a:pt x="579" y="0"/>
                  </a:lnTo>
                  <a:close/>
                </a:path>
              </a:pathLst>
            </a:custGeom>
            <a:solidFill>
              <a:srgbClr val="0087A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3" name="Freeform 152"/>
            <p:cNvSpPr>
              <a:spLocks noEditPoints="1"/>
            </p:cNvSpPr>
            <p:nvPr/>
          </p:nvSpPr>
          <p:spPr bwMode="auto">
            <a:xfrm>
              <a:off x="8952739" y="3338649"/>
              <a:ext cx="1279241" cy="1407736"/>
            </a:xfrm>
            <a:custGeom>
              <a:avLst/>
              <a:gdLst>
                <a:gd name="T0" fmla="*/ 1342 w 1344"/>
                <a:gd name="T1" fmla="*/ 615 h 1479"/>
                <a:gd name="T2" fmla="*/ 1342 w 1344"/>
                <a:gd name="T3" fmla="*/ 617 h 1479"/>
                <a:gd name="T4" fmla="*/ 1344 w 1344"/>
                <a:gd name="T5" fmla="*/ 617 h 1479"/>
                <a:gd name="T6" fmla="*/ 1342 w 1344"/>
                <a:gd name="T7" fmla="*/ 615 h 1479"/>
                <a:gd name="T8" fmla="*/ 579 w 1344"/>
                <a:gd name="T9" fmla="*/ 0 h 1479"/>
                <a:gd name="T10" fmla="*/ 579 w 1344"/>
                <a:gd name="T11" fmla="*/ 0 h 1479"/>
                <a:gd name="T12" fmla="*/ 14 w 1344"/>
                <a:gd name="T13" fmla="*/ 1108 h 1479"/>
                <a:gd name="T14" fmla="*/ 12 w 1344"/>
                <a:gd name="T15" fmla="*/ 1111 h 1479"/>
                <a:gd name="T16" fmla="*/ 0 w 1344"/>
                <a:gd name="T17" fmla="*/ 1134 h 1479"/>
                <a:gd name="T18" fmla="*/ 19 w 1344"/>
                <a:gd name="T19" fmla="*/ 1139 h 1479"/>
                <a:gd name="T20" fmla="*/ 9 w 1344"/>
                <a:gd name="T21" fmla="*/ 1141 h 1479"/>
                <a:gd name="T22" fmla="*/ 12 w 1344"/>
                <a:gd name="T23" fmla="*/ 1141 h 1479"/>
                <a:gd name="T24" fmla="*/ 28 w 1344"/>
                <a:gd name="T25" fmla="*/ 1137 h 1479"/>
                <a:gd name="T26" fmla="*/ 529 w 1344"/>
                <a:gd name="T27" fmla="*/ 1479 h 1479"/>
                <a:gd name="T28" fmla="*/ 716 w 1344"/>
                <a:gd name="T29" fmla="*/ 641 h 1479"/>
                <a:gd name="T30" fmla="*/ 805 w 1344"/>
                <a:gd name="T31" fmla="*/ 636 h 1479"/>
                <a:gd name="T32" fmla="*/ 1342 w 1344"/>
                <a:gd name="T33" fmla="*/ 615 h 1479"/>
                <a:gd name="T34" fmla="*/ 1035 w 1344"/>
                <a:gd name="T35" fmla="*/ 369 h 1479"/>
                <a:gd name="T36" fmla="*/ 579 w 1344"/>
                <a:gd name="T37" fmla="*/ 3 h 1479"/>
                <a:gd name="T38" fmla="*/ 579 w 1344"/>
                <a:gd name="T39" fmla="*/ 0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4" h="1479">
                  <a:moveTo>
                    <a:pt x="1342" y="615"/>
                  </a:moveTo>
                  <a:lnTo>
                    <a:pt x="1342" y="617"/>
                  </a:lnTo>
                  <a:lnTo>
                    <a:pt x="1344" y="617"/>
                  </a:lnTo>
                  <a:lnTo>
                    <a:pt x="1342" y="615"/>
                  </a:lnTo>
                  <a:moveTo>
                    <a:pt x="579" y="0"/>
                  </a:moveTo>
                  <a:lnTo>
                    <a:pt x="579" y="0"/>
                  </a:lnTo>
                  <a:lnTo>
                    <a:pt x="14" y="1108"/>
                  </a:lnTo>
                  <a:lnTo>
                    <a:pt x="12" y="1111"/>
                  </a:lnTo>
                  <a:lnTo>
                    <a:pt x="0" y="1134"/>
                  </a:lnTo>
                  <a:lnTo>
                    <a:pt x="19" y="1139"/>
                  </a:lnTo>
                  <a:lnTo>
                    <a:pt x="9" y="1141"/>
                  </a:lnTo>
                  <a:lnTo>
                    <a:pt x="12" y="1141"/>
                  </a:lnTo>
                  <a:lnTo>
                    <a:pt x="28" y="1137"/>
                  </a:lnTo>
                  <a:lnTo>
                    <a:pt x="529" y="1479"/>
                  </a:lnTo>
                  <a:lnTo>
                    <a:pt x="716" y="641"/>
                  </a:lnTo>
                  <a:lnTo>
                    <a:pt x="805" y="636"/>
                  </a:lnTo>
                  <a:lnTo>
                    <a:pt x="1342" y="615"/>
                  </a:lnTo>
                  <a:lnTo>
                    <a:pt x="1035" y="369"/>
                  </a:lnTo>
                  <a:lnTo>
                    <a:pt x="579" y="3"/>
                  </a:lnTo>
                  <a:lnTo>
                    <a:pt x="57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4" name="Freeform 153"/>
            <p:cNvSpPr>
              <a:spLocks/>
            </p:cNvSpPr>
            <p:nvPr/>
          </p:nvSpPr>
          <p:spPr bwMode="auto">
            <a:xfrm>
              <a:off x="9458153" y="3924015"/>
              <a:ext cx="1095540" cy="1256397"/>
            </a:xfrm>
            <a:custGeom>
              <a:avLst/>
              <a:gdLst>
                <a:gd name="T0" fmla="*/ 343 w 487"/>
                <a:gd name="T1" fmla="*/ 0 h 559"/>
                <a:gd name="T2" fmla="*/ 343 w 487"/>
                <a:gd name="T3" fmla="*/ 0 h 559"/>
                <a:gd name="T4" fmla="*/ 343 w 487"/>
                <a:gd name="T5" fmla="*/ 0 h 559"/>
                <a:gd name="T6" fmla="*/ 116 w 487"/>
                <a:gd name="T7" fmla="*/ 9 h 559"/>
                <a:gd name="T8" fmla="*/ 79 w 487"/>
                <a:gd name="T9" fmla="*/ 11 h 559"/>
                <a:gd name="T10" fmla="*/ 0 w 487"/>
                <a:gd name="T11" fmla="*/ 367 h 559"/>
                <a:gd name="T12" fmla="*/ 141 w 487"/>
                <a:gd name="T13" fmla="*/ 514 h 559"/>
                <a:gd name="T14" fmla="*/ 141 w 487"/>
                <a:gd name="T15" fmla="*/ 514 h 559"/>
                <a:gd name="T16" fmla="*/ 141 w 487"/>
                <a:gd name="T17" fmla="*/ 514 h 559"/>
                <a:gd name="T18" fmla="*/ 141 w 487"/>
                <a:gd name="T19" fmla="*/ 514 h 559"/>
                <a:gd name="T20" fmla="*/ 150 w 487"/>
                <a:gd name="T21" fmla="*/ 507 h 559"/>
                <a:gd name="T22" fmla="*/ 244 w 487"/>
                <a:gd name="T23" fmla="*/ 433 h 559"/>
                <a:gd name="T24" fmla="*/ 287 w 487"/>
                <a:gd name="T25" fmla="*/ 555 h 559"/>
                <a:gd name="T26" fmla="*/ 288 w 487"/>
                <a:gd name="T27" fmla="*/ 559 h 559"/>
                <a:gd name="T28" fmla="*/ 288 w 487"/>
                <a:gd name="T29" fmla="*/ 559 h 559"/>
                <a:gd name="T30" fmla="*/ 288 w 487"/>
                <a:gd name="T31" fmla="*/ 559 h 559"/>
                <a:gd name="T32" fmla="*/ 487 w 487"/>
                <a:gd name="T33" fmla="*/ 435 h 559"/>
                <a:gd name="T34" fmla="*/ 329 w 487"/>
                <a:gd name="T35" fmla="*/ 259 h 559"/>
                <a:gd name="T36" fmla="*/ 343 w 487"/>
                <a:gd name="T37" fmla="*/ 1 h 559"/>
                <a:gd name="T38" fmla="*/ 343 w 487"/>
                <a:gd name="T39" fmla="*/ 0 h 559"/>
                <a:gd name="T40" fmla="*/ 343 w 487"/>
                <a:gd name="T41"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7" h="559">
                  <a:moveTo>
                    <a:pt x="343" y="0"/>
                  </a:moveTo>
                  <a:cubicBezTo>
                    <a:pt x="343" y="0"/>
                    <a:pt x="343" y="0"/>
                    <a:pt x="343" y="0"/>
                  </a:cubicBezTo>
                  <a:cubicBezTo>
                    <a:pt x="343" y="0"/>
                    <a:pt x="343" y="0"/>
                    <a:pt x="343" y="0"/>
                  </a:cubicBezTo>
                  <a:cubicBezTo>
                    <a:pt x="116" y="9"/>
                    <a:pt x="116" y="9"/>
                    <a:pt x="116" y="9"/>
                  </a:cubicBezTo>
                  <a:cubicBezTo>
                    <a:pt x="79" y="11"/>
                    <a:pt x="79" y="11"/>
                    <a:pt x="79" y="11"/>
                  </a:cubicBezTo>
                  <a:cubicBezTo>
                    <a:pt x="0" y="367"/>
                    <a:pt x="0" y="367"/>
                    <a:pt x="0" y="367"/>
                  </a:cubicBezTo>
                  <a:cubicBezTo>
                    <a:pt x="141" y="514"/>
                    <a:pt x="141" y="514"/>
                    <a:pt x="141" y="514"/>
                  </a:cubicBezTo>
                  <a:cubicBezTo>
                    <a:pt x="141" y="514"/>
                    <a:pt x="141" y="514"/>
                    <a:pt x="141" y="514"/>
                  </a:cubicBezTo>
                  <a:cubicBezTo>
                    <a:pt x="141" y="514"/>
                    <a:pt x="141" y="514"/>
                    <a:pt x="141" y="514"/>
                  </a:cubicBezTo>
                  <a:cubicBezTo>
                    <a:pt x="141" y="514"/>
                    <a:pt x="141" y="514"/>
                    <a:pt x="141" y="514"/>
                  </a:cubicBezTo>
                  <a:cubicBezTo>
                    <a:pt x="141" y="513"/>
                    <a:pt x="145" y="511"/>
                    <a:pt x="150" y="507"/>
                  </a:cubicBezTo>
                  <a:cubicBezTo>
                    <a:pt x="244" y="433"/>
                    <a:pt x="244" y="433"/>
                    <a:pt x="244" y="433"/>
                  </a:cubicBezTo>
                  <a:cubicBezTo>
                    <a:pt x="287" y="555"/>
                    <a:pt x="287" y="555"/>
                    <a:pt x="287" y="555"/>
                  </a:cubicBezTo>
                  <a:cubicBezTo>
                    <a:pt x="287" y="557"/>
                    <a:pt x="288" y="559"/>
                    <a:pt x="288" y="559"/>
                  </a:cubicBezTo>
                  <a:cubicBezTo>
                    <a:pt x="288" y="559"/>
                    <a:pt x="288" y="559"/>
                    <a:pt x="288" y="559"/>
                  </a:cubicBezTo>
                  <a:cubicBezTo>
                    <a:pt x="288" y="559"/>
                    <a:pt x="288" y="559"/>
                    <a:pt x="288" y="559"/>
                  </a:cubicBezTo>
                  <a:cubicBezTo>
                    <a:pt x="487" y="435"/>
                    <a:pt x="487" y="435"/>
                    <a:pt x="487" y="435"/>
                  </a:cubicBezTo>
                  <a:cubicBezTo>
                    <a:pt x="329" y="259"/>
                    <a:pt x="329" y="259"/>
                    <a:pt x="329" y="259"/>
                  </a:cubicBezTo>
                  <a:cubicBezTo>
                    <a:pt x="343" y="1"/>
                    <a:pt x="343" y="1"/>
                    <a:pt x="343" y="1"/>
                  </a:cubicBezTo>
                  <a:cubicBezTo>
                    <a:pt x="343" y="0"/>
                    <a:pt x="343" y="0"/>
                    <a:pt x="343" y="0"/>
                  </a:cubicBezTo>
                  <a:cubicBezTo>
                    <a:pt x="343" y="0"/>
                    <a:pt x="343" y="0"/>
                    <a:pt x="343" y="0"/>
                  </a:cubicBezTo>
                </a:path>
              </a:pathLst>
            </a:custGeom>
            <a:solidFill>
              <a:srgbClr val="006798"/>
            </a:solidFill>
            <a:ln w="9525">
              <a:solidFill>
                <a:srgbClr val="006798"/>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25" name="Freeform 154"/>
            <p:cNvSpPr>
              <a:spLocks/>
            </p:cNvSpPr>
            <p:nvPr/>
          </p:nvSpPr>
          <p:spPr bwMode="auto">
            <a:xfrm>
              <a:off x="9157379" y="4896771"/>
              <a:ext cx="948960" cy="694826"/>
            </a:xfrm>
            <a:custGeom>
              <a:avLst/>
              <a:gdLst>
                <a:gd name="T0" fmla="*/ 893 w 997"/>
                <a:gd name="T1" fmla="*/ 0 h 730"/>
                <a:gd name="T2" fmla="*/ 671 w 997"/>
                <a:gd name="T3" fmla="*/ 175 h 730"/>
                <a:gd name="T4" fmla="*/ 649 w 997"/>
                <a:gd name="T5" fmla="*/ 192 h 730"/>
                <a:gd name="T6" fmla="*/ 649 w 997"/>
                <a:gd name="T7" fmla="*/ 192 h 730"/>
                <a:gd name="T8" fmla="*/ 0 w 997"/>
                <a:gd name="T9" fmla="*/ 22 h 730"/>
                <a:gd name="T10" fmla="*/ 954 w 997"/>
                <a:gd name="T11" fmla="*/ 730 h 730"/>
                <a:gd name="T12" fmla="*/ 997 w 997"/>
                <a:gd name="T13" fmla="*/ 298 h 730"/>
                <a:gd name="T14" fmla="*/ 994 w 997"/>
                <a:gd name="T15" fmla="*/ 289 h 730"/>
                <a:gd name="T16" fmla="*/ 893 w 997"/>
                <a:gd name="T17" fmla="*/ 0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7" h="730">
                  <a:moveTo>
                    <a:pt x="893" y="0"/>
                  </a:moveTo>
                  <a:lnTo>
                    <a:pt x="671" y="175"/>
                  </a:lnTo>
                  <a:lnTo>
                    <a:pt x="649" y="192"/>
                  </a:lnTo>
                  <a:lnTo>
                    <a:pt x="649" y="192"/>
                  </a:lnTo>
                  <a:lnTo>
                    <a:pt x="0" y="22"/>
                  </a:lnTo>
                  <a:lnTo>
                    <a:pt x="954" y="730"/>
                  </a:lnTo>
                  <a:lnTo>
                    <a:pt x="997" y="298"/>
                  </a:lnTo>
                  <a:lnTo>
                    <a:pt x="994" y="289"/>
                  </a:lnTo>
                  <a:lnTo>
                    <a:pt x="893" y="0"/>
                  </a:lnTo>
                  <a:close/>
                </a:path>
              </a:pathLst>
            </a:custGeom>
            <a:solidFill>
              <a:srgbClr val="003F6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6" name="Freeform 155"/>
            <p:cNvSpPr>
              <a:spLocks/>
            </p:cNvSpPr>
            <p:nvPr/>
          </p:nvSpPr>
          <p:spPr bwMode="auto">
            <a:xfrm>
              <a:off x="9157379" y="4896771"/>
              <a:ext cx="948960" cy="694826"/>
            </a:xfrm>
            <a:custGeom>
              <a:avLst/>
              <a:gdLst>
                <a:gd name="T0" fmla="*/ 893 w 997"/>
                <a:gd name="T1" fmla="*/ 0 h 730"/>
                <a:gd name="T2" fmla="*/ 671 w 997"/>
                <a:gd name="T3" fmla="*/ 175 h 730"/>
                <a:gd name="T4" fmla="*/ 649 w 997"/>
                <a:gd name="T5" fmla="*/ 192 h 730"/>
                <a:gd name="T6" fmla="*/ 649 w 997"/>
                <a:gd name="T7" fmla="*/ 192 h 730"/>
                <a:gd name="T8" fmla="*/ 0 w 997"/>
                <a:gd name="T9" fmla="*/ 22 h 730"/>
                <a:gd name="T10" fmla="*/ 954 w 997"/>
                <a:gd name="T11" fmla="*/ 730 h 730"/>
                <a:gd name="T12" fmla="*/ 997 w 997"/>
                <a:gd name="T13" fmla="*/ 298 h 730"/>
                <a:gd name="T14" fmla="*/ 994 w 997"/>
                <a:gd name="T15" fmla="*/ 289 h 730"/>
                <a:gd name="T16" fmla="*/ 893 w 997"/>
                <a:gd name="T17" fmla="*/ 0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7" h="730">
                  <a:moveTo>
                    <a:pt x="893" y="0"/>
                  </a:moveTo>
                  <a:lnTo>
                    <a:pt x="671" y="175"/>
                  </a:lnTo>
                  <a:lnTo>
                    <a:pt x="649" y="192"/>
                  </a:lnTo>
                  <a:lnTo>
                    <a:pt x="649" y="192"/>
                  </a:lnTo>
                  <a:lnTo>
                    <a:pt x="0" y="22"/>
                  </a:lnTo>
                  <a:lnTo>
                    <a:pt x="954" y="730"/>
                  </a:lnTo>
                  <a:lnTo>
                    <a:pt x="997" y="298"/>
                  </a:lnTo>
                  <a:lnTo>
                    <a:pt x="994" y="289"/>
                  </a:lnTo>
                  <a:lnTo>
                    <a:pt x="89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7" name="Freeform 156"/>
            <p:cNvSpPr>
              <a:spLocks/>
            </p:cNvSpPr>
            <p:nvPr/>
          </p:nvSpPr>
          <p:spPr bwMode="auto">
            <a:xfrm>
              <a:off x="8059935" y="4224789"/>
              <a:ext cx="910887" cy="366449"/>
            </a:xfrm>
            <a:custGeom>
              <a:avLst/>
              <a:gdLst>
                <a:gd name="T0" fmla="*/ 73 w 957"/>
                <a:gd name="T1" fmla="*/ 0 h 385"/>
                <a:gd name="T2" fmla="*/ 73 w 957"/>
                <a:gd name="T3" fmla="*/ 0 h 385"/>
                <a:gd name="T4" fmla="*/ 0 w 957"/>
                <a:gd name="T5" fmla="*/ 12 h 385"/>
                <a:gd name="T6" fmla="*/ 336 w 957"/>
                <a:gd name="T7" fmla="*/ 385 h 385"/>
                <a:gd name="T8" fmla="*/ 338 w 957"/>
                <a:gd name="T9" fmla="*/ 385 h 385"/>
                <a:gd name="T10" fmla="*/ 947 w 957"/>
                <a:gd name="T11" fmla="*/ 210 h 385"/>
                <a:gd name="T12" fmla="*/ 957 w 957"/>
                <a:gd name="T13" fmla="*/ 208 h 385"/>
                <a:gd name="T14" fmla="*/ 938 w 957"/>
                <a:gd name="T15" fmla="*/ 203 h 385"/>
                <a:gd name="T16" fmla="*/ 723 w 957"/>
                <a:gd name="T17" fmla="*/ 151 h 385"/>
                <a:gd name="T18" fmla="*/ 73 w 957"/>
                <a:gd name="T19"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7" h="385">
                  <a:moveTo>
                    <a:pt x="73" y="0"/>
                  </a:moveTo>
                  <a:lnTo>
                    <a:pt x="73" y="0"/>
                  </a:lnTo>
                  <a:lnTo>
                    <a:pt x="0" y="12"/>
                  </a:lnTo>
                  <a:lnTo>
                    <a:pt x="336" y="385"/>
                  </a:lnTo>
                  <a:lnTo>
                    <a:pt x="338" y="385"/>
                  </a:lnTo>
                  <a:lnTo>
                    <a:pt x="947" y="210"/>
                  </a:lnTo>
                  <a:lnTo>
                    <a:pt x="957" y="208"/>
                  </a:lnTo>
                  <a:lnTo>
                    <a:pt x="938" y="203"/>
                  </a:lnTo>
                  <a:lnTo>
                    <a:pt x="723" y="151"/>
                  </a:lnTo>
                  <a:lnTo>
                    <a:pt x="73" y="0"/>
                  </a:lnTo>
                  <a:close/>
                </a:path>
              </a:pathLst>
            </a:custGeom>
            <a:solidFill>
              <a:srgbClr val="0071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8" name="Freeform 157"/>
            <p:cNvSpPr>
              <a:spLocks/>
            </p:cNvSpPr>
            <p:nvPr/>
          </p:nvSpPr>
          <p:spPr bwMode="auto">
            <a:xfrm>
              <a:off x="8059935" y="4224789"/>
              <a:ext cx="910887" cy="366449"/>
            </a:xfrm>
            <a:custGeom>
              <a:avLst/>
              <a:gdLst>
                <a:gd name="T0" fmla="*/ 73 w 957"/>
                <a:gd name="T1" fmla="*/ 0 h 385"/>
                <a:gd name="T2" fmla="*/ 73 w 957"/>
                <a:gd name="T3" fmla="*/ 0 h 385"/>
                <a:gd name="T4" fmla="*/ 0 w 957"/>
                <a:gd name="T5" fmla="*/ 12 h 385"/>
                <a:gd name="T6" fmla="*/ 336 w 957"/>
                <a:gd name="T7" fmla="*/ 385 h 385"/>
                <a:gd name="T8" fmla="*/ 338 w 957"/>
                <a:gd name="T9" fmla="*/ 385 h 385"/>
                <a:gd name="T10" fmla="*/ 947 w 957"/>
                <a:gd name="T11" fmla="*/ 210 h 385"/>
                <a:gd name="T12" fmla="*/ 957 w 957"/>
                <a:gd name="T13" fmla="*/ 208 h 385"/>
                <a:gd name="T14" fmla="*/ 938 w 957"/>
                <a:gd name="T15" fmla="*/ 203 h 385"/>
                <a:gd name="T16" fmla="*/ 723 w 957"/>
                <a:gd name="T17" fmla="*/ 151 h 385"/>
                <a:gd name="T18" fmla="*/ 73 w 957"/>
                <a:gd name="T19"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7" h="385">
                  <a:moveTo>
                    <a:pt x="73" y="0"/>
                  </a:moveTo>
                  <a:lnTo>
                    <a:pt x="73" y="0"/>
                  </a:lnTo>
                  <a:lnTo>
                    <a:pt x="0" y="12"/>
                  </a:lnTo>
                  <a:lnTo>
                    <a:pt x="336" y="385"/>
                  </a:lnTo>
                  <a:lnTo>
                    <a:pt x="338" y="385"/>
                  </a:lnTo>
                  <a:lnTo>
                    <a:pt x="947" y="210"/>
                  </a:lnTo>
                  <a:lnTo>
                    <a:pt x="957" y="208"/>
                  </a:lnTo>
                  <a:lnTo>
                    <a:pt x="938" y="203"/>
                  </a:lnTo>
                  <a:lnTo>
                    <a:pt x="723" y="151"/>
                  </a:lnTo>
                  <a:lnTo>
                    <a:pt x="7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9" name="Freeform 158"/>
            <p:cNvSpPr>
              <a:spLocks/>
            </p:cNvSpPr>
            <p:nvPr/>
          </p:nvSpPr>
          <p:spPr bwMode="auto">
            <a:xfrm>
              <a:off x="8231262" y="4589335"/>
              <a:ext cx="1543845" cy="490185"/>
            </a:xfrm>
            <a:custGeom>
              <a:avLst/>
              <a:gdLst>
                <a:gd name="T0" fmla="*/ 493 w 1622"/>
                <a:gd name="T1" fmla="*/ 0 h 515"/>
                <a:gd name="T2" fmla="*/ 493 w 1622"/>
                <a:gd name="T3" fmla="*/ 0 h 515"/>
                <a:gd name="T4" fmla="*/ 156 w 1622"/>
                <a:gd name="T5" fmla="*/ 2 h 515"/>
                <a:gd name="T6" fmla="*/ 158 w 1622"/>
                <a:gd name="T7" fmla="*/ 2 h 515"/>
                <a:gd name="T8" fmla="*/ 158 w 1622"/>
                <a:gd name="T9" fmla="*/ 2 h 515"/>
                <a:gd name="T10" fmla="*/ 156 w 1622"/>
                <a:gd name="T11" fmla="*/ 2 h 515"/>
                <a:gd name="T12" fmla="*/ 156 w 1622"/>
                <a:gd name="T13" fmla="*/ 2 h 515"/>
                <a:gd name="T14" fmla="*/ 0 w 1622"/>
                <a:gd name="T15" fmla="*/ 2 h 515"/>
                <a:gd name="T16" fmla="*/ 281 w 1622"/>
                <a:gd name="T17" fmla="*/ 321 h 515"/>
                <a:gd name="T18" fmla="*/ 281 w 1622"/>
                <a:gd name="T19" fmla="*/ 321 h 515"/>
                <a:gd name="T20" fmla="*/ 805 w 1622"/>
                <a:gd name="T21" fmla="*/ 331 h 515"/>
                <a:gd name="T22" fmla="*/ 708 w 1622"/>
                <a:gd name="T23" fmla="*/ 262 h 515"/>
                <a:gd name="T24" fmla="*/ 973 w 1622"/>
                <a:gd name="T25" fmla="*/ 345 h 515"/>
                <a:gd name="T26" fmla="*/ 1622 w 1622"/>
                <a:gd name="T27" fmla="*/ 515 h 515"/>
                <a:gd name="T28" fmla="*/ 1622 w 1622"/>
                <a:gd name="T29" fmla="*/ 515 h 515"/>
                <a:gd name="T30" fmla="*/ 1289 w 1622"/>
                <a:gd name="T31" fmla="*/ 168 h 515"/>
                <a:gd name="T32" fmla="*/ 1287 w 1622"/>
                <a:gd name="T33" fmla="*/ 168 h 515"/>
                <a:gd name="T34" fmla="*/ 493 w 1622"/>
                <a:gd name="T35" fmla="*/ 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2" h="515">
                  <a:moveTo>
                    <a:pt x="493" y="0"/>
                  </a:moveTo>
                  <a:lnTo>
                    <a:pt x="493" y="0"/>
                  </a:lnTo>
                  <a:lnTo>
                    <a:pt x="156" y="2"/>
                  </a:lnTo>
                  <a:lnTo>
                    <a:pt x="158" y="2"/>
                  </a:lnTo>
                  <a:lnTo>
                    <a:pt x="158" y="2"/>
                  </a:lnTo>
                  <a:lnTo>
                    <a:pt x="156" y="2"/>
                  </a:lnTo>
                  <a:lnTo>
                    <a:pt x="156" y="2"/>
                  </a:lnTo>
                  <a:lnTo>
                    <a:pt x="0" y="2"/>
                  </a:lnTo>
                  <a:lnTo>
                    <a:pt x="281" y="321"/>
                  </a:lnTo>
                  <a:lnTo>
                    <a:pt x="281" y="321"/>
                  </a:lnTo>
                  <a:lnTo>
                    <a:pt x="805" y="331"/>
                  </a:lnTo>
                  <a:lnTo>
                    <a:pt x="708" y="262"/>
                  </a:lnTo>
                  <a:lnTo>
                    <a:pt x="973" y="345"/>
                  </a:lnTo>
                  <a:lnTo>
                    <a:pt x="1622" y="515"/>
                  </a:lnTo>
                  <a:lnTo>
                    <a:pt x="1622" y="515"/>
                  </a:lnTo>
                  <a:lnTo>
                    <a:pt x="1289" y="168"/>
                  </a:lnTo>
                  <a:lnTo>
                    <a:pt x="1287" y="168"/>
                  </a:lnTo>
                  <a:lnTo>
                    <a:pt x="493" y="0"/>
                  </a:lnTo>
                  <a:close/>
                </a:path>
              </a:pathLst>
            </a:custGeom>
            <a:solidFill>
              <a:srgbClr val="00568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0" name="Freeform 159"/>
            <p:cNvSpPr>
              <a:spLocks/>
            </p:cNvSpPr>
            <p:nvPr/>
          </p:nvSpPr>
          <p:spPr bwMode="auto">
            <a:xfrm>
              <a:off x="8231262" y="4589335"/>
              <a:ext cx="1543845" cy="490185"/>
            </a:xfrm>
            <a:custGeom>
              <a:avLst/>
              <a:gdLst>
                <a:gd name="T0" fmla="*/ 493 w 1622"/>
                <a:gd name="T1" fmla="*/ 0 h 515"/>
                <a:gd name="T2" fmla="*/ 493 w 1622"/>
                <a:gd name="T3" fmla="*/ 0 h 515"/>
                <a:gd name="T4" fmla="*/ 156 w 1622"/>
                <a:gd name="T5" fmla="*/ 2 h 515"/>
                <a:gd name="T6" fmla="*/ 158 w 1622"/>
                <a:gd name="T7" fmla="*/ 2 h 515"/>
                <a:gd name="T8" fmla="*/ 158 w 1622"/>
                <a:gd name="T9" fmla="*/ 2 h 515"/>
                <a:gd name="T10" fmla="*/ 156 w 1622"/>
                <a:gd name="T11" fmla="*/ 2 h 515"/>
                <a:gd name="T12" fmla="*/ 156 w 1622"/>
                <a:gd name="T13" fmla="*/ 2 h 515"/>
                <a:gd name="T14" fmla="*/ 0 w 1622"/>
                <a:gd name="T15" fmla="*/ 2 h 515"/>
                <a:gd name="T16" fmla="*/ 281 w 1622"/>
                <a:gd name="T17" fmla="*/ 321 h 515"/>
                <a:gd name="T18" fmla="*/ 281 w 1622"/>
                <a:gd name="T19" fmla="*/ 321 h 515"/>
                <a:gd name="T20" fmla="*/ 805 w 1622"/>
                <a:gd name="T21" fmla="*/ 331 h 515"/>
                <a:gd name="T22" fmla="*/ 708 w 1622"/>
                <a:gd name="T23" fmla="*/ 262 h 515"/>
                <a:gd name="T24" fmla="*/ 973 w 1622"/>
                <a:gd name="T25" fmla="*/ 345 h 515"/>
                <a:gd name="T26" fmla="*/ 1622 w 1622"/>
                <a:gd name="T27" fmla="*/ 515 h 515"/>
                <a:gd name="T28" fmla="*/ 1622 w 1622"/>
                <a:gd name="T29" fmla="*/ 515 h 515"/>
                <a:gd name="T30" fmla="*/ 1289 w 1622"/>
                <a:gd name="T31" fmla="*/ 168 h 515"/>
                <a:gd name="T32" fmla="*/ 1287 w 1622"/>
                <a:gd name="T33" fmla="*/ 168 h 515"/>
                <a:gd name="T34" fmla="*/ 493 w 1622"/>
                <a:gd name="T35" fmla="*/ 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2" h="515">
                  <a:moveTo>
                    <a:pt x="493" y="0"/>
                  </a:moveTo>
                  <a:lnTo>
                    <a:pt x="493" y="0"/>
                  </a:lnTo>
                  <a:lnTo>
                    <a:pt x="156" y="2"/>
                  </a:lnTo>
                  <a:lnTo>
                    <a:pt x="158" y="2"/>
                  </a:lnTo>
                  <a:lnTo>
                    <a:pt x="158" y="2"/>
                  </a:lnTo>
                  <a:lnTo>
                    <a:pt x="156" y="2"/>
                  </a:lnTo>
                  <a:lnTo>
                    <a:pt x="156" y="2"/>
                  </a:lnTo>
                  <a:lnTo>
                    <a:pt x="0" y="2"/>
                  </a:lnTo>
                  <a:lnTo>
                    <a:pt x="281" y="321"/>
                  </a:lnTo>
                  <a:lnTo>
                    <a:pt x="281" y="321"/>
                  </a:lnTo>
                  <a:lnTo>
                    <a:pt x="805" y="331"/>
                  </a:lnTo>
                  <a:lnTo>
                    <a:pt x="708" y="262"/>
                  </a:lnTo>
                  <a:lnTo>
                    <a:pt x="973" y="345"/>
                  </a:lnTo>
                  <a:lnTo>
                    <a:pt x="1622" y="515"/>
                  </a:lnTo>
                  <a:lnTo>
                    <a:pt x="1622" y="515"/>
                  </a:lnTo>
                  <a:lnTo>
                    <a:pt x="1289" y="168"/>
                  </a:lnTo>
                  <a:lnTo>
                    <a:pt x="1287" y="168"/>
                  </a:lnTo>
                  <a:lnTo>
                    <a:pt x="49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1" name="Freeform 161"/>
            <p:cNvSpPr>
              <a:spLocks/>
            </p:cNvSpPr>
            <p:nvPr/>
          </p:nvSpPr>
          <p:spPr bwMode="auto">
            <a:xfrm>
              <a:off x="8379745" y="4420863"/>
              <a:ext cx="1078407" cy="328377"/>
            </a:xfrm>
            <a:custGeom>
              <a:avLst/>
              <a:gdLst>
                <a:gd name="T0" fmla="*/ 630 w 1133"/>
                <a:gd name="T1" fmla="*/ 0 h 345"/>
                <a:gd name="T2" fmla="*/ 614 w 1133"/>
                <a:gd name="T3" fmla="*/ 4 h 345"/>
                <a:gd name="T4" fmla="*/ 2 w 1133"/>
                <a:gd name="T5" fmla="*/ 179 h 345"/>
                <a:gd name="T6" fmla="*/ 0 w 1133"/>
                <a:gd name="T7" fmla="*/ 179 h 345"/>
                <a:gd name="T8" fmla="*/ 337 w 1133"/>
                <a:gd name="T9" fmla="*/ 177 h 345"/>
                <a:gd name="T10" fmla="*/ 1131 w 1133"/>
                <a:gd name="T11" fmla="*/ 345 h 345"/>
                <a:gd name="T12" fmla="*/ 1133 w 1133"/>
                <a:gd name="T13" fmla="*/ 345 h 345"/>
                <a:gd name="T14" fmla="*/ 1131 w 1133"/>
                <a:gd name="T15" fmla="*/ 342 h 345"/>
                <a:gd name="T16" fmla="*/ 630 w 1133"/>
                <a:gd name="T17"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3" h="345">
                  <a:moveTo>
                    <a:pt x="630" y="0"/>
                  </a:moveTo>
                  <a:lnTo>
                    <a:pt x="614" y="4"/>
                  </a:lnTo>
                  <a:lnTo>
                    <a:pt x="2" y="179"/>
                  </a:lnTo>
                  <a:lnTo>
                    <a:pt x="0" y="179"/>
                  </a:lnTo>
                  <a:lnTo>
                    <a:pt x="337" y="177"/>
                  </a:lnTo>
                  <a:lnTo>
                    <a:pt x="1131" y="345"/>
                  </a:lnTo>
                  <a:lnTo>
                    <a:pt x="1133" y="345"/>
                  </a:lnTo>
                  <a:lnTo>
                    <a:pt x="1131" y="342"/>
                  </a:lnTo>
                  <a:lnTo>
                    <a:pt x="630" y="0"/>
                  </a:lnTo>
                  <a:close/>
                </a:path>
              </a:pathLst>
            </a:custGeom>
            <a:solidFill>
              <a:srgbClr val="00729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2" name="Freeform 162"/>
            <p:cNvSpPr>
              <a:spLocks/>
            </p:cNvSpPr>
            <p:nvPr/>
          </p:nvSpPr>
          <p:spPr bwMode="auto">
            <a:xfrm>
              <a:off x="8379745" y="4420863"/>
              <a:ext cx="1078407" cy="328377"/>
            </a:xfrm>
            <a:custGeom>
              <a:avLst/>
              <a:gdLst>
                <a:gd name="T0" fmla="*/ 630 w 1133"/>
                <a:gd name="T1" fmla="*/ 0 h 345"/>
                <a:gd name="T2" fmla="*/ 614 w 1133"/>
                <a:gd name="T3" fmla="*/ 4 h 345"/>
                <a:gd name="T4" fmla="*/ 2 w 1133"/>
                <a:gd name="T5" fmla="*/ 179 h 345"/>
                <a:gd name="T6" fmla="*/ 0 w 1133"/>
                <a:gd name="T7" fmla="*/ 179 h 345"/>
                <a:gd name="T8" fmla="*/ 337 w 1133"/>
                <a:gd name="T9" fmla="*/ 177 h 345"/>
                <a:gd name="T10" fmla="*/ 1131 w 1133"/>
                <a:gd name="T11" fmla="*/ 345 h 345"/>
                <a:gd name="T12" fmla="*/ 1133 w 1133"/>
                <a:gd name="T13" fmla="*/ 345 h 345"/>
                <a:gd name="T14" fmla="*/ 1131 w 1133"/>
                <a:gd name="T15" fmla="*/ 342 h 345"/>
                <a:gd name="T16" fmla="*/ 630 w 1133"/>
                <a:gd name="T17"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3" h="345">
                  <a:moveTo>
                    <a:pt x="630" y="0"/>
                  </a:moveTo>
                  <a:lnTo>
                    <a:pt x="614" y="4"/>
                  </a:lnTo>
                  <a:lnTo>
                    <a:pt x="2" y="179"/>
                  </a:lnTo>
                  <a:lnTo>
                    <a:pt x="0" y="179"/>
                  </a:lnTo>
                  <a:lnTo>
                    <a:pt x="337" y="177"/>
                  </a:lnTo>
                  <a:lnTo>
                    <a:pt x="1131" y="345"/>
                  </a:lnTo>
                  <a:lnTo>
                    <a:pt x="1133" y="345"/>
                  </a:lnTo>
                  <a:lnTo>
                    <a:pt x="1131" y="342"/>
                  </a:lnTo>
                  <a:lnTo>
                    <a:pt x="63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3" name="Freeform 163"/>
            <p:cNvSpPr>
              <a:spLocks/>
            </p:cNvSpPr>
            <p:nvPr/>
          </p:nvSpPr>
          <p:spPr bwMode="auto">
            <a:xfrm>
              <a:off x="8059935" y="4236211"/>
              <a:ext cx="319810" cy="355028"/>
            </a:xfrm>
            <a:custGeom>
              <a:avLst/>
              <a:gdLst>
                <a:gd name="T0" fmla="*/ 0 w 336"/>
                <a:gd name="T1" fmla="*/ 0 h 373"/>
                <a:gd name="T2" fmla="*/ 0 w 336"/>
                <a:gd name="T3" fmla="*/ 0 h 373"/>
                <a:gd name="T4" fmla="*/ 180 w 336"/>
                <a:gd name="T5" fmla="*/ 373 h 373"/>
                <a:gd name="T6" fmla="*/ 336 w 336"/>
                <a:gd name="T7" fmla="*/ 373 h 373"/>
                <a:gd name="T8" fmla="*/ 336 w 336"/>
                <a:gd name="T9" fmla="*/ 373 h 373"/>
                <a:gd name="T10" fmla="*/ 0 w 336"/>
                <a:gd name="T11" fmla="*/ 0 h 373"/>
              </a:gdLst>
              <a:ahLst/>
              <a:cxnLst>
                <a:cxn ang="0">
                  <a:pos x="T0" y="T1"/>
                </a:cxn>
                <a:cxn ang="0">
                  <a:pos x="T2" y="T3"/>
                </a:cxn>
                <a:cxn ang="0">
                  <a:pos x="T4" y="T5"/>
                </a:cxn>
                <a:cxn ang="0">
                  <a:pos x="T6" y="T7"/>
                </a:cxn>
                <a:cxn ang="0">
                  <a:pos x="T8" y="T9"/>
                </a:cxn>
                <a:cxn ang="0">
                  <a:pos x="T10" y="T11"/>
                </a:cxn>
              </a:cxnLst>
              <a:rect l="0" t="0" r="r" b="b"/>
              <a:pathLst>
                <a:path w="336" h="373">
                  <a:moveTo>
                    <a:pt x="0" y="0"/>
                  </a:moveTo>
                  <a:lnTo>
                    <a:pt x="0" y="0"/>
                  </a:lnTo>
                  <a:lnTo>
                    <a:pt x="180" y="373"/>
                  </a:lnTo>
                  <a:lnTo>
                    <a:pt x="336" y="373"/>
                  </a:lnTo>
                  <a:lnTo>
                    <a:pt x="336" y="373"/>
                  </a:lnTo>
                  <a:lnTo>
                    <a:pt x="0" y="0"/>
                  </a:lnTo>
                  <a:close/>
                </a:path>
              </a:pathLst>
            </a:custGeom>
            <a:solidFill>
              <a:srgbClr val="005A7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4" name="Freeform 164"/>
            <p:cNvSpPr>
              <a:spLocks/>
            </p:cNvSpPr>
            <p:nvPr/>
          </p:nvSpPr>
          <p:spPr bwMode="auto">
            <a:xfrm>
              <a:off x="8059935" y="4236211"/>
              <a:ext cx="319810" cy="355028"/>
            </a:xfrm>
            <a:custGeom>
              <a:avLst/>
              <a:gdLst>
                <a:gd name="T0" fmla="*/ 0 w 336"/>
                <a:gd name="T1" fmla="*/ 0 h 373"/>
                <a:gd name="T2" fmla="*/ 0 w 336"/>
                <a:gd name="T3" fmla="*/ 0 h 373"/>
                <a:gd name="T4" fmla="*/ 180 w 336"/>
                <a:gd name="T5" fmla="*/ 373 h 373"/>
                <a:gd name="T6" fmla="*/ 336 w 336"/>
                <a:gd name="T7" fmla="*/ 373 h 373"/>
                <a:gd name="T8" fmla="*/ 336 w 336"/>
                <a:gd name="T9" fmla="*/ 373 h 373"/>
                <a:gd name="T10" fmla="*/ 0 w 336"/>
                <a:gd name="T11" fmla="*/ 0 h 373"/>
              </a:gdLst>
              <a:ahLst/>
              <a:cxnLst>
                <a:cxn ang="0">
                  <a:pos x="T0" y="T1"/>
                </a:cxn>
                <a:cxn ang="0">
                  <a:pos x="T2" y="T3"/>
                </a:cxn>
                <a:cxn ang="0">
                  <a:pos x="T4" y="T5"/>
                </a:cxn>
                <a:cxn ang="0">
                  <a:pos x="T6" y="T7"/>
                </a:cxn>
                <a:cxn ang="0">
                  <a:pos x="T8" y="T9"/>
                </a:cxn>
                <a:cxn ang="0">
                  <a:pos x="T10" y="T11"/>
                </a:cxn>
              </a:cxnLst>
              <a:rect l="0" t="0" r="r" b="b"/>
              <a:pathLst>
                <a:path w="336" h="373">
                  <a:moveTo>
                    <a:pt x="0" y="0"/>
                  </a:moveTo>
                  <a:lnTo>
                    <a:pt x="0" y="0"/>
                  </a:lnTo>
                  <a:lnTo>
                    <a:pt x="180" y="373"/>
                  </a:lnTo>
                  <a:lnTo>
                    <a:pt x="336" y="373"/>
                  </a:lnTo>
                  <a:lnTo>
                    <a:pt x="336" y="373"/>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5" name="Freeform 165"/>
            <p:cNvSpPr>
              <a:spLocks/>
            </p:cNvSpPr>
            <p:nvPr/>
          </p:nvSpPr>
          <p:spPr bwMode="auto">
            <a:xfrm>
              <a:off x="8231262" y="4591239"/>
              <a:ext cx="550150" cy="1038431"/>
            </a:xfrm>
            <a:custGeom>
              <a:avLst/>
              <a:gdLst>
                <a:gd name="T0" fmla="*/ 0 w 578"/>
                <a:gd name="T1" fmla="*/ 0 h 1091"/>
                <a:gd name="T2" fmla="*/ 0 w 578"/>
                <a:gd name="T3" fmla="*/ 0 h 1091"/>
                <a:gd name="T4" fmla="*/ 578 w 578"/>
                <a:gd name="T5" fmla="*/ 1091 h 1091"/>
                <a:gd name="T6" fmla="*/ 578 w 578"/>
                <a:gd name="T7" fmla="*/ 1091 h 1091"/>
                <a:gd name="T8" fmla="*/ 281 w 578"/>
                <a:gd name="T9" fmla="*/ 319 h 1091"/>
                <a:gd name="T10" fmla="*/ 281 w 578"/>
                <a:gd name="T11" fmla="*/ 319 h 1091"/>
                <a:gd name="T12" fmla="*/ 281 w 578"/>
                <a:gd name="T13" fmla="*/ 319 h 1091"/>
                <a:gd name="T14" fmla="*/ 0 w 578"/>
                <a:gd name="T15" fmla="*/ 0 h 10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8" h="1091">
                  <a:moveTo>
                    <a:pt x="0" y="0"/>
                  </a:moveTo>
                  <a:lnTo>
                    <a:pt x="0" y="0"/>
                  </a:lnTo>
                  <a:lnTo>
                    <a:pt x="578" y="1091"/>
                  </a:lnTo>
                  <a:lnTo>
                    <a:pt x="578" y="1091"/>
                  </a:lnTo>
                  <a:lnTo>
                    <a:pt x="281" y="319"/>
                  </a:lnTo>
                  <a:lnTo>
                    <a:pt x="281" y="319"/>
                  </a:lnTo>
                  <a:lnTo>
                    <a:pt x="281" y="319"/>
                  </a:lnTo>
                  <a:lnTo>
                    <a:pt x="0" y="0"/>
                  </a:lnTo>
                  <a:close/>
                </a:path>
              </a:pathLst>
            </a:custGeom>
            <a:solidFill>
              <a:srgbClr val="0087A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6" name="Freeform 166"/>
            <p:cNvSpPr>
              <a:spLocks/>
            </p:cNvSpPr>
            <p:nvPr/>
          </p:nvSpPr>
          <p:spPr bwMode="auto">
            <a:xfrm>
              <a:off x="8231262" y="4591239"/>
              <a:ext cx="550150" cy="1038431"/>
            </a:xfrm>
            <a:custGeom>
              <a:avLst/>
              <a:gdLst>
                <a:gd name="T0" fmla="*/ 0 w 578"/>
                <a:gd name="T1" fmla="*/ 0 h 1091"/>
                <a:gd name="T2" fmla="*/ 0 w 578"/>
                <a:gd name="T3" fmla="*/ 0 h 1091"/>
                <a:gd name="T4" fmla="*/ 578 w 578"/>
                <a:gd name="T5" fmla="*/ 1091 h 1091"/>
                <a:gd name="T6" fmla="*/ 578 w 578"/>
                <a:gd name="T7" fmla="*/ 1091 h 1091"/>
                <a:gd name="T8" fmla="*/ 281 w 578"/>
                <a:gd name="T9" fmla="*/ 319 h 1091"/>
                <a:gd name="T10" fmla="*/ 281 w 578"/>
                <a:gd name="T11" fmla="*/ 319 h 1091"/>
                <a:gd name="T12" fmla="*/ 281 w 578"/>
                <a:gd name="T13" fmla="*/ 319 h 1091"/>
                <a:gd name="T14" fmla="*/ 0 w 578"/>
                <a:gd name="T15" fmla="*/ 0 h 10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8" h="1091">
                  <a:moveTo>
                    <a:pt x="0" y="0"/>
                  </a:moveTo>
                  <a:lnTo>
                    <a:pt x="0" y="0"/>
                  </a:lnTo>
                  <a:lnTo>
                    <a:pt x="578" y="1091"/>
                  </a:lnTo>
                  <a:lnTo>
                    <a:pt x="578" y="1091"/>
                  </a:lnTo>
                  <a:lnTo>
                    <a:pt x="281" y="319"/>
                  </a:lnTo>
                  <a:lnTo>
                    <a:pt x="281" y="319"/>
                  </a:lnTo>
                  <a:lnTo>
                    <a:pt x="281" y="319"/>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7" name="Freeform 167"/>
            <p:cNvSpPr>
              <a:spLocks/>
            </p:cNvSpPr>
            <p:nvPr/>
          </p:nvSpPr>
          <p:spPr bwMode="auto">
            <a:xfrm>
              <a:off x="8498722" y="4894867"/>
              <a:ext cx="642475" cy="734802"/>
            </a:xfrm>
            <a:custGeom>
              <a:avLst/>
              <a:gdLst>
                <a:gd name="T0" fmla="*/ 0 w 675"/>
                <a:gd name="T1" fmla="*/ 0 h 772"/>
                <a:gd name="T2" fmla="*/ 0 w 675"/>
                <a:gd name="T3" fmla="*/ 0 h 772"/>
                <a:gd name="T4" fmla="*/ 297 w 675"/>
                <a:gd name="T5" fmla="*/ 772 h 772"/>
                <a:gd name="T6" fmla="*/ 359 w 675"/>
                <a:gd name="T7" fmla="*/ 669 h 772"/>
                <a:gd name="T8" fmla="*/ 359 w 675"/>
                <a:gd name="T9" fmla="*/ 661 h 772"/>
                <a:gd name="T10" fmla="*/ 675 w 675"/>
                <a:gd name="T11" fmla="*/ 132 h 772"/>
                <a:gd name="T12" fmla="*/ 534 w 675"/>
                <a:gd name="T13" fmla="*/ 17 h 772"/>
                <a:gd name="T14" fmla="*/ 524 w 675"/>
                <a:gd name="T15" fmla="*/ 10 h 772"/>
                <a:gd name="T16" fmla="*/ 0 w 675"/>
                <a:gd name="T17"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5" h="772">
                  <a:moveTo>
                    <a:pt x="0" y="0"/>
                  </a:moveTo>
                  <a:lnTo>
                    <a:pt x="0" y="0"/>
                  </a:lnTo>
                  <a:lnTo>
                    <a:pt x="297" y="772"/>
                  </a:lnTo>
                  <a:lnTo>
                    <a:pt x="359" y="669"/>
                  </a:lnTo>
                  <a:lnTo>
                    <a:pt x="359" y="661"/>
                  </a:lnTo>
                  <a:lnTo>
                    <a:pt x="675" y="132"/>
                  </a:lnTo>
                  <a:lnTo>
                    <a:pt x="534" y="17"/>
                  </a:lnTo>
                  <a:lnTo>
                    <a:pt x="524" y="10"/>
                  </a:lnTo>
                  <a:lnTo>
                    <a:pt x="0" y="0"/>
                  </a:lnTo>
                  <a:close/>
                </a:path>
              </a:pathLst>
            </a:custGeom>
            <a:solidFill>
              <a:srgbClr val="0067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8" name="Freeform 168"/>
            <p:cNvSpPr>
              <a:spLocks/>
            </p:cNvSpPr>
            <p:nvPr/>
          </p:nvSpPr>
          <p:spPr bwMode="auto">
            <a:xfrm>
              <a:off x="8498722" y="4894867"/>
              <a:ext cx="642475" cy="734802"/>
            </a:xfrm>
            <a:custGeom>
              <a:avLst/>
              <a:gdLst>
                <a:gd name="T0" fmla="*/ 0 w 675"/>
                <a:gd name="T1" fmla="*/ 0 h 772"/>
                <a:gd name="T2" fmla="*/ 0 w 675"/>
                <a:gd name="T3" fmla="*/ 0 h 772"/>
                <a:gd name="T4" fmla="*/ 297 w 675"/>
                <a:gd name="T5" fmla="*/ 772 h 772"/>
                <a:gd name="T6" fmla="*/ 359 w 675"/>
                <a:gd name="T7" fmla="*/ 669 h 772"/>
                <a:gd name="T8" fmla="*/ 359 w 675"/>
                <a:gd name="T9" fmla="*/ 661 h 772"/>
                <a:gd name="T10" fmla="*/ 675 w 675"/>
                <a:gd name="T11" fmla="*/ 132 h 772"/>
                <a:gd name="T12" fmla="*/ 534 w 675"/>
                <a:gd name="T13" fmla="*/ 17 h 772"/>
                <a:gd name="T14" fmla="*/ 524 w 675"/>
                <a:gd name="T15" fmla="*/ 10 h 772"/>
                <a:gd name="T16" fmla="*/ 0 w 675"/>
                <a:gd name="T17"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5" h="772">
                  <a:moveTo>
                    <a:pt x="0" y="0"/>
                  </a:moveTo>
                  <a:lnTo>
                    <a:pt x="0" y="0"/>
                  </a:lnTo>
                  <a:lnTo>
                    <a:pt x="297" y="772"/>
                  </a:lnTo>
                  <a:lnTo>
                    <a:pt x="359" y="669"/>
                  </a:lnTo>
                  <a:lnTo>
                    <a:pt x="359" y="661"/>
                  </a:lnTo>
                  <a:lnTo>
                    <a:pt x="675" y="132"/>
                  </a:lnTo>
                  <a:lnTo>
                    <a:pt x="534" y="17"/>
                  </a:lnTo>
                  <a:lnTo>
                    <a:pt x="524" y="1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9" name="Freeform 169"/>
            <p:cNvSpPr>
              <a:spLocks/>
            </p:cNvSpPr>
            <p:nvPr/>
          </p:nvSpPr>
          <p:spPr bwMode="auto">
            <a:xfrm>
              <a:off x="8905148" y="4838711"/>
              <a:ext cx="1160263" cy="1362049"/>
            </a:xfrm>
            <a:custGeom>
              <a:avLst/>
              <a:gdLst>
                <a:gd name="T0" fmla="*/ 0 w 1219"/>
                <a:gd name="T1" fmla="*/ 0 h 1431"/>
                <a:gd name="T2" fmla="*/ 0 w 1219"/>
                <a:gd name="T3" fmla="*/ 0 h 1431"/>
                <a:gd name="T4" fmla="*/ 97 w 1219"/>
                <a:gd name="T5" fmla="*/ 69 h 1431"/>
                <a:gd name="T6" fmla="*/ 107 w 1219"/>
                <a:gd name="T7" fmla="*/ 76 h 1431"/>
                <a:gd name="T8" fmla="*/ 248 w 1219"/>
                <a:gd name="T9" fmla="*/ 191 h 1431"/>
                <a:gd name="T10" fmla="*/ 251 w 1219"/>
                <a:gd name="T11" fmla="*/ 196 h 1431"/>
                <a:gd name="T12" fmla="*/ 251 w 1219"/>
                <a:gd name="T13" fmla="*/ 196 h 1431"/>
                <a:gd name="T14" fmla="*/ 508 w 1219"/>
                <a:gd name="T15" fmla="*/ 1233 h 1431"/>
                <a:gd name="T16" fmla="*/ 501 w 1219"/>
                <a:gd name="T17" fmla="*/ 1261 h 1431"/>
                <a:gd name="T18" fmla="*/ 541 w 1219"/>
                <a:gd name="T19" fmla="*/ 1431 h 1431"/>
                <a:gd name="T20" fmla="*/ 560 w 1219"/>
                <a:gd name="T21" fmla="*/ 680 h 1431"/>
                <a:gd name="T22" fmla="*/ 1170 w 1219"/>
                <a:gd name="T23" fmla="*/ 999 h 1431"/>
                <a:gd name="T24" fmla="*/ 1219 w 1219"/>
                <a:gd name="T25" fmla="*/ 791 h 1431"/>
                <a:gd name="T26" fmla="*/ 265 w 1219"/>
                <a:gd name="T27" fmla="*/ 83 h 1431"/>
                <a:gd name="T28" fmla="*/ 0 w 1219"/>
                <a:gd name="T29" fmla="*/ 0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1431">
                  <a:moveTo>
                    <a:pt x="0" y="0"/>
                  </a:moveTo>
                  <a:lnTo>
                    <a:pt x="0" y="0"/>
                  </a:lnTo>
                  <a:lnTo>
                    <a:pt x="97" y="69"/>
                  </a:lnTo>
                  <a:lnTo>
                    <a:pt x="107" y="76"/>
                  </a:lnTo>
                  <a:lnTo>
                    <a:pt x="248" y="191"/>
                  </a:lnTo>
                  <a:lnTo>
                    <a:pt x="251" y="196"/>
                  </a:lnTo>
                  <a:lnTo>
                    <a:pt x="251" y="196"/>
                  </a:lnTo>
                  <a:lnTo>
                    <a:pt x="508" y="1233"/>
                  </a:lnTo>
                  <a:lnTo>
                    <a:pt x="501" y="1261"/>
                  </a:lnTo>
                  <a:lnTo>
                    <a:pt x="541" y="1431"/>
                  </a:lnTo>
                  <a:lnTo>
                    <a:pt x="560" y="680"/>
                  </a:lnTo>
                  <a:lnTo>
                    <a:pt x="1170" y="999"/>
                  </a:lnTo>
                  <a:lnTo>
                    <a:pt x="1219" y="791"/>
                  </a:lnTo>
                  <a:lnTo>
                    <a:pt x="265" y="83"/>
                  </a:lnTo>
                  <a:lnTo>
                    <a:pt x="0" y="0"/>
                  </a:lnTo>
                  <a:close/>
                </a:path>
              </a:pathLst>
            </a:custGeom>
            <a:solidFill>
              <a:srgbClr val="00609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0" name="Freeform 170"/>
            <p:cNvSpPr>
              <a:spLocks/>
            </p:cNvSpPr>
            <p:nvPr/>
          </p:nvSpPr>
          <p:spPr bwMode="auto">
            <a:xfrm>
              <a:off x="8905148" y="4838711"/>
              <a:ext cx="1160263" cy="1362049"/>
            </a:xfrm>
            <a:custGeom>
              <a:avLst/>
              <a:gdLst>
                <a:gd name="T0" fmla="*/ 0 w 1219"/>
                <a:gd name="T1" fmla="*/ 0 h 1431"/>
                <a:gd name="T2" fmla="*/ 0 w 1219"/>
                <a:gd name="T3" fmla="*/ 0 h 1431"/>
                <a:gd name="T4" fmla="*/ 97 w 1219"/>
                <a:gd name="T5" fmla="*/ 69 h 1431"/>
                <a:gd name="T6" fmla="*/ 107 w 1219"/>
                <a:gd name="T7" fmla="*/ 76 h 1431"/>
                <a:gd name="T8" fmla="*/ 248 w 1219"/>
                <a:gd name="T9" fmla="*/ 191 h 1431"/>
                <a:gd name="T10" fmla="*/ 251 w 1219"/>
                <a:gd name="T11" fmla="*/ 196 h 1431"/>
                <a:gd name="T12" fmla="*/ 251 w 1219"/>
                <a:gd name="T13" fmla="*/ 196 h 1431"/>
                <a:gd name="T14" fmla="*/ 508 w 1219"/>
                <a:gd name="T15" fmla="*/ 1233 h 1431"/>
                <a:gd name="T16" fmla="*/ 501 w 1219"/>
                <a:gd name="T17" fmla="*/ 1261 h 1431"/>
                <a:gd name="T18" fmla="*/ 541 w 1219"/>
                <a:gd name="T19" fmla="*/ 1431 h 1431"/>
                <a:gd name="T20" fmla="*/ 560 w 1219"/>
                <a:gd name="T21" fmla="*/ 680 h 1431"/>
                <a:gd name="T22" fmla="*/ 1170 w 1219"/>
                <a:gd name="T23" fmla="*/ 999 h 1431"/>
                <a:gd name="T24" fmla="*/ 1219 w 1219"/>
                <a:gd name="T25" fmla="*/ 791 h 1431"/>
                <a:gd name="T26" fmla="*/ 265 w 1219"/>
                <a:gd name="T27" fmla="*/ 83 h 1431"/>
                <a:gd name="T28" fmla="*/ 0 w 1219"/>
                <a:gd name="T29" fmla="*/ 0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1431">
                  <a:moveTo>
                    <a:pt x="0" y="0"/>
                  </a:moveTo>
                  <a:lnTo>
                    <a:pt x="0" y="0"/>
                  </a:lnTo>
                  <a:lnTo>
                    <a:pt x="97" y="69"/>
                  </a:lnTo>
                  <a:lnTo>
                    <a:pt x="107" y="76"/>
                  </a:lnTo>
                  <a:lnTo>
                    <a:pt x="248" y="191"/>
                  </a:lnTo>
                  <a:lnTo>
                    <a:pt x="251" y="196"/>
                  </a:lnTo>
                  <a:lnTo>
                    <a:pt x="251" y="196"/>
                  </a:lnTo>
                  <a:lnTo>
                    <a:pt x="508" y="1233"/>
                  </a:lnTo>
                  <a:lnTo>
                    <a:pt x="501" y="1261"/>
                  </a:lnTo>
                  <a:lnTo>
                    <a:pt x="541" y="1431"/>
                  </a:lnTo>
                  <a:lnTo>
                    <a:pt x="560" y="680"/>
                  </a:lnTo>
                  <a:lnTo>
                    <a:pt x="1170" y="999"/>
                  </a:lnTo>
                  <a:lnTo>
                    <a:pt x="1219" y="791"/>
                  </a:lnTo>
                  <a:lnTo>
                    <a:pt x="265" y="83"/>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1" name="Freeform 171"/>
            <p:cNvSpPr>
              <a:spLocks/>
            </p:cNvSpPr>
            <p:nvPr/>
          </p:nvSpPr>
          <p:spPr bwMode="auto">
            <a:xfrm>
              <a:off x="9144053" y="5025267"/>
              <a:ext cx="244616" cy="1450567"/>
            </a:xfrm>
            <a:custGeom>
              <a:avLst/>
              <a:gdLst>
                <a:gd name="T0" fmla="*/ 0 w 257"/>
                <a:gd name="T1" fmla="*/ 0 h 1524"/>
                <a:gd name="T2" fmla="*/ 0 w 257"/>
                <a:gd name="T3" fmla="*/ 0 h 1524"/>
                <a:gd name="T4" fmla="*/ 137 w 257"/>
                <a:gd name="T5" fmla="*/ 1524 h 1524"/>
                <a:gd name="T6" fmla="*/ 250 w 257"/>
                <a:gd name="T7" fmla="*/ 1065 h 1524"/>
                <a:gd name="T8" fmla="*/ 257 w 257"/>
                <a:gd name="T9" fmla="*/ 1037 h 1524"/>
                <a:gd name="T10" fmla="*/ 0 w 257"/>
                <a:gd name="T11" fmla="*/ 0 h 1524"/>
              </a:gdLst>
              <a:ahLst/>
              <a:cxnLst>
                <a:cxn ang="0">
                  <a:pos x="T0" y="T1"/>
                </a:cxn>
                <a:cxn ang="0">
                  <a:pos x="T2" y="T3"/>
                </a:cxn>
                <a:cxn ang="0">
                  <a:pos x="T4" y="T5"/>
                </a:cxn>
                <a:cxn ang="0">
                  <a:pos x="T6" y="T7"/>
                </a:cxn>
                <a:cxn ang="0">
                  <a:pos x="T8" y="T9"/>
                </a:cxn>
                <a:cxn ang="0">
                  <a:pos x="T10" y="T11"/>
                </a:cxn>
              </a:cxnLst>
              <a:rect l="0" t="0" r="r" b="b"/>
              <a:pathLst>
                <a:path w="257" h="1524">
                  <a:moveTo>
                    <a:pt x="0" y="0"/>
                  </a:moveTo>
                  <a:lnTo>
                    <a:pt x="0" y="0"/>
                  </a:lnTo>
                  <a:lnTo>
                    <a:pt x="137" y="1524"/>
                  </a:lnTo>
                  <a:lnTo>
                    <a:pt x="250" y="1065"/>
                  </a:lnTo>
                  <a:lnTo>
                    <a:pt x="257" y="1037"/>
                  </a:lnTo>
                  <a:lnTo>
                    <a:pt x="0" y="0"/>
                  </a:lnTo>
                  <a:close/>
                </a:path>
              </a:pathLst>
            </a:custGeom>
            <a:solidFill>
              <a:srgbClr val="0071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2" name="Freeform 172"/>
            <p:cNvSpPr>
              <a:spLocks/>
            </p:cNvSpPr>
            <p:nvPr/>
          </p:nvSpPr>
          <p:spPr bwMode="auto">
            <a:xfrm>
              <a:off x="9144053" y="5025267"/>
              <a:ext cx="244616" cy="1450567"/>
            </a:xfrm>
            <a:custGeom>
              <a:avLst/>
              <a:gdLst>
                <a:gd name="T0" fmla="*/ 0 w 257"/>
                <a:gd name="T1" fmla="*/ 0 h 1524"/>
                <a:gd name="T2" fmla="*/ 0 w 257"/>
                <a:gd name="T3" fmla="*/ 0 h 1524"/>
                <a:gd name="T4" fmla="*/ 137 w 257"/>
                <a:gd name="T5" fmla="*/ 1524 h 1524"/>
                <a:gd name="T6" fmla="*/ 250 w 257"/>
                <a:gd name="T7" fmla="*/ 1065 h 1524"/>
                <a:gd name="T8" fmla="*/ 257 w 257"/>
                <a:gd name="T9" fmla="*/ 1037 h 1524"/>
                <a:gd name="T10" fmla="*/ 0 w 257"/>
                <a:gd name="T11" fmla="*/ 0 h 1524"/>
              </a:gdLst>
              <a:ahLst/>
              <a:cxnLst>
                <a:cxn ang="0">
                  <a:pos x="T0" y="T1"/>
                </a:cxn>
                <a:cxn ang="0">
                  <a:pos x="T2" y="T3"/>
                </a:cxn>
                <a:cxn ang="0">
                  <a:pos x="T4" y="T5"/>
                </a:cxn>
                <a:cxn ang="0">
                  <a:pos x="T6" y="T7"/>
                </a:cxn>
                <a:cxn ang="0">
                  <a:pos x="T8" y="T9"/>
                </a:cxn>
                <a:cxn ang="0">
                  <a:pos x="T10" y="T11"/>
                </a:cxn>
              </a:cxnLst>
              <a:rect l="0" t="0" r="r" b="b"/>
              <a:pathLst>
                <a:path w="257" h="1524">
                  <a:moveTo>
                    <a:pt x="0" y="0"/>
                  </a:moveTo>
                  <a:lnTo>
                    <a:pt x="0" y="0"/>
                  </a:lnTo>
                  <a:lnTo>
                    <a:pt x="137" y="1524"/>
                  </a:lnTo>
                  <a:lnTo>
                    <a:pt x="250" y="1065"/>
                  </a:lnTo>
                  <a:lnTo>
                    <a:pt x="257" y="103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3" name="Freeform 173"/>
            <p:cNvSpPr>
              <a:spLocks/>
            </p:cNvSpPr>
            <p:nvPr/>
          </p:nvSpPr>
          <p:spPr bwMode="auto">
            <a:xfrm>
              <a:off x="8840424" y="5020507"/>
              <a:ext cx="434028" cy="1455327"/>
            </a:xfrm>
            <a:custGeom>
              <a:avLst/>
              <a:gdLst>
                <a:gd name="T0" fmla="*/ 316 w 456"/>
                <a:gd name="T1" fmla="*/ 0 h 1529"/>
                <a:gd name="T2" fmla="*/ 316 w 456"/>
                <a:gd name="T3" fmla="*/ 0 h 1529"/>
                <a:gd name="T4" fmla="*/ 0 w 456"/>
                <a:gd name="T5" fmla="*/ 529 h 1529"/>
                <a:gd name="T6" fmla="*/ 0 w 456"/>
                <a:gd name="T7" fmla="*/ 537 h 1529"/>
                <a:gd name="T8" fmla="*/ 7 w 456"/>
                <a:gd name="T9" fmla="*/ 787 h 1529"/>
                <a:gd name="T10" fmla="*/ 456 w 456"/>
                <a:gd name="T11" fmla="*/ 1529 h 1529"/>
                <a:gd name="T12" fmla="*/ 316 w 456"/>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456" h="1529">
                  <a:moveTo>
                    <a:pt x="316" y="0"/>
                  </a:moveTo>
                  <a:lnTo>
                    <a:pt x="316" y="0"/>
                  </a:lnTo>
                  <a:lnTo>
                    <a:pt x="0" y="529"/>
                  </a:lnTo>
                  <a:lnTo>
                    <a:pt x="0" y="537"/>
                  </a:lnTo>
                  <a:lnTo>
                    <a:pt x="7" y="787"/>
                  </a:lnTo>
                  <a:lnTo>
                    <a:pt x="456" y="1529"/>
                  </a:lnTo>
                  <a:lnTo>
                    <a:pt x="316" y="0"/>
                  </a:lnTo>
                  <a:close/>
                </a:path>
              </a:pathLst>
            </a:custGeom>
            <a:solidFill>
              <a:srgbClr val="005C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4" name="Freeform 174"/>
            <p:cNvSpPr>
              <a:spLocks/>
            </p:cNvSpPr>
            <p:nvPr/>
          </p:nvSpPr>
          <p:spPr bwMode="auto">
            <a:xfrm>
              <a:off x="8840424" y="5020507"/>
              <a:ext cx="434028" cy="1455327"/>
            </a:xfrm>
            <a:custGeom>
              <a:avLst/>
              <a:gdLst>
                <a:gd name="T0" fmla="*/ 316 w 456"/>
                <a:gd name="T1" fmla="*/ 0 h 1529"/>
                <a:gd name="T2" fmla="*/ 316 w 456"/>
                <a:gd name="T3" fmla="*/ 0 h 1529"/>
                <a:gd name="T4" fmla="*/ 0 w 456"/>
                <a:gd name="T5" fmla="*/ 529 h 1529"/>
                <a:gd name="T6" fmla="*/ 0 w 456"/>
                <a:gd name="T7" fmla="*/ 537 h 1529"/>
                <a:gd name="T8" fmla="*/ 7 w 456"/>
                <a:gd name="T9" fmla="*/ 787 h 1529"/>
                <a:gd name="T10" fmla="*/ 456 w 456"/>
                <a:gd name="T11" fmla="*/ 1529 h 1529"/>
                <a:gd name="T12" fmla="*/ 316 w 456"/>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456" h="1529">
                  <a:moveTo>
                    <a:pt x="316" y="0"/>
                  </a:moveTo>
                  <a:lnTo>
                    <a:pt x="316" y="0"/>
                  </a:lnTo>
                  <a:lnTo>
                    <a:pt x="0" y="529"/>
                  </a:lnTo>
                  <a:lnTo>
                    <a:pt x="0" y="537"/>
                  </a:lnTo>
                  <a:lnTo>
                    <a:pt x="7" y="787"/>
                  </a:lnTo>
                  <a:lnTo>
                    <a:pt x="456" y="1529"/>
                  </a:lnTo>
                  <a:lnTo>
                    <a:pt x="31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5" name="Freeform 175"/>
            <p:cNvSpPr>
              <a:spLocks/>
            </p:cNvSpPr>
            <p:nvPr/>
          </p:nvSpPr>
          <p:spPr bwMode="auto">
            <a:xfrm>
              <a:off x="9420080" y="5485945"/>
              <a:ext cx="598692" cy="714814"/>
            </a:xfrm>
            <a:custGeom>
              <a:avLst/>
              <a:gdLst>
                <a:gd name="T0" fmla="*/ 19 w 629"/>
                <a:gd name="T1" fmla="*/ 0 h 751"/>
                <a:gd name="T2" fmla="*/ 0 w 629"/>
                <a:gd name="T3" fmla="*/ 751 h 751"/>
                <a:gd name="T4" fmla="*/ 629 w 629"/>
                <a:gd name="T5" fmla="*/ 319 h 751"/>
                <a:gd name="T6" fmla="*/ 19 w 629"/>
                <a:gd name="T7" fmla="*/ 0 h 751"/>
              </a:gdLst>
              <a:ahLst/>
              <a:cxnLst>
                <a:cxn ang="0">
                  <a:pos x="T0" y="T1"/>
                </a:cxn>
                <a:cxn ang="0">
                  <a:pos x="T2" y="T3"/>
                </a:cxn>
                <a:cxn ang="0">
                  <a:pos x="T4" y="T5"/>
                </a:cxn>
                <a:cxn ang="0">
                  <a:pos x="T6" y="T7"/>
                </a:cxn>
              </a:cxnLst>
              <a:rect l="0" t="0" r="r" b="b"/>
              <a:pathLst>
                <a:path w="629" h="751">
                  <a:moveTo>
                    <a:pt x="19" y="0"/>
                  </a:moveTo>
                  <a:lnTo>
                    <a:pt x="0" y="751"/>
                  </a:lnTo>
                  <a:lnTo>
                    <a:pt x="629" y="319"/>
                  </a:lnTo>
                  <a:lnTo>
                    <a:pt x="19" y="0"/>
                  </a:lnTo>
                  <a:close/>
                </a:path>
              </a:pathLst>
            </a:custGeom>
            <a:solidFill>
              <a:srgbClr val="0077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6" name="Freeform 176"/>
            <p:cNvSpPr>
              <a:spLocks/>
            </p:cNvSpPr>
            <p:nvPr/>
          </p:nvSpPr>
          <p:spPr bwMode="auto">
            <a:xfrm>
              <a:off x="9420080" y="5485945"/>
              <a:ext cx="598692" cy="714814"/>
            </a:xfrm>
            <a:custGeom>
              <a:avLst/>
              <a:gdLst>
                <a:gd name="T0" fmla="*/ 19 w 629"/>
                <a:gd name="T1" fmla="*/ 0 h 751"/>
                <a:gd name="T2" fmla="*/ 0 w 629"/>
                <a:gd name="T3" fmla="*/ 751 h 751"/>
                <a:gd name="T4" fmla="*/ 629 w 629"/>
                <a:gd name="T5" fmla="*/ 319 h 751"/>
                <a:gd name="T6" fmla="*/ 19 w 629"/>
                <a:gd name="T7" fmla="*/ 0 h 751"/>
              </a:gdLst>
              <a:ahLst/>
              <a:cxnLst>
                <a:cxn ang="0">
                  <a:pos x="T0" y="T1"/>
                </a:cxn>
                <a:cxn ang="0">
                  <a:pos x="T2" y="T3"/>
                </a:cxn>
                <a:cxn ang="0">
                  <a:pos x="T4" y="T5"/>
                </a:cxn>
                <a:cxn ang="0">
                  <a:pos x="T6" y="T7"/>
                </a:cxn>
              </a:cxnLst>
              <a:rect l="0" t="0" r="r" b="b"/>
              <a:pathLst>
                <a:path w="629" h="751">
                  <a:moveTo>
                    <a:pt x="19" y="0"/>
                  </a:moveTo>
                  <a:lnTo>
                    <a:pt x="0" y="751"/>
                  </a:lnTo>
                  <a:lnTo>
                    <a:pt x="629" y="319"/>
                  </a:lnTo>
                  <a:lnTo>
                    <a:pt x="1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8" name="Freeform 25"/>
            <p:cNvSpPr>
              <a:spLocks/>
            </p:cNvSpPr>
            <p:nvPr/>
          </p:nvSpPr>
          <p:spPr bwMode="auto">
            <a:xfrm>
              <a:off x="8523240" y="2467646"/>
              <a:ext cx="472330" cy="314377"/>
            </a:xfrm>
            <a:custGeom>
              <a:avLst/>
              <a:gdLst>
                <a:gd name="T0" fmla="*/ 0 w 907"/>
                <a:gd name="T1" fmla="*/ 158 h 272"/>
                <a:gd name="T2" fmla="*/ 907 w 907"/>
                <a:gd name="T3" fmla="*/ 272 h 272"/>
                <a:gd name="T4" fmla="*/ 706 w 907"/>
                <a:gd name="T5" fmla="*/ 0 h 272"/>
                <a:gd name="T6" fmla="*/ 522 w 907"/>
                <a:gd name="T7" fmla="*/ 38 h 272"/>
                <a:gd name="T8" fmla="*/ 0 w 907"/>
                <a:gd name="T9" fmla="*/ 158 h 272"/>
                <a:gd name="connsiteX0" fmla="*/ 0 w 9716"/>
                <a:gd name="connsiteY0" fmla="*/ 6520 h 10000"/>
                <a:gd name="connsiteX1" fmla="*/ 9716 w 9716"/>
                <a:gd name="connsiteY1" fmla="*/ 10000 h 10000"/>
                <a:gd name="connsiteX2" fmla="*/ 7500 w 9716"/>
                <a:gd name="connsiteY2" fmla="*/ 0 h 10000"/>
                <a:gd name="connsiteX3" fmla="*/ 5471 w 9716"/>
                <a:gd name="connsiteY3" fmla="*/ 1397 h 10000"/>
                <a:gd name="connsiteX4" fmla="*/ 0 w 9716"/>
                <a:gd name="connsiteY4" fmla="*/ 6520 h 10000"/>
                <a:gd name="connsiteX0" fmla="*/ 0 w 10000"/>
                <a:gd name="connsiteY0" fmla="*/ 8916 h 12396"/>
                <a:gd name="connsiteX1" fmla="*/ 10000 w 10000"/>
                <a:gd name="connsiteY1" fmla="*/ 12396 h 12396"/>
                <a:gd name="connsiteX2" fmla="*/ 7719 w 10000"/>
                <a:gd name="connsiteY2" fmla="*/ 2396 h 12396"/>
                <a:gd name="connsiteX3" fmla="*/ 4497 w 10000"/>
                <a:gd name="connsiteY3" fmla="*/ 0 h 12396"/>
                <a:gd name="connsiteX4" fmla="*/ 0 w 10000"/>
                <a:gd name="connsiteY4" fmla="*/ 8916 h 12396"/>
                <a:gd name="connsiteX0" fmla="*/ 0 w 10000"/>
                <a:gd name="connsiteY0" fmla="*/ 11498 h 14978"/>
                <a:gd name="connsiteX1" fmla="*/ 10000 w 10000"/>
                <a:gd name="connsiteY1" fmla="*/ 14978 h 14978"/>
                <a:gd name="connsiteX2" fmla="*/ 5597 w 10000"/>
                <a:gd name="connsiteY2" fmla="*/ 0 h 14978"/>
                <a:gd name="connsiteX3" fmla="*/ 4497 w 10000"/>
                <a:gd name="connsiteY3" fmla="*/ 2582 h 14978"/>
                <a:gd name="connsiteX4" fmla="*/ 0 w 10000"/>
                <a:gd name="connsiteY4" fmla="*/ 11498 h 14978"/>
                <a:gd name="connsiteX0" fmla="*/ 0 w 10000"/>
                <a:gd name="connsiteY0" fmla="*/ 11498 h 14978"/>
                <a:gd name="connsiteX1" fmla="*/ 10000 w 10000"/>
                <a:gd name="connsiteY1" fmla="*/ 14978 h 14978"/>
                <a:gd name="connsiteX2" fmla="*/ 5597 w 10000"/>
                <a:gd name="connsiteY2" fmla="*/ 0 h 14978"/>
                <a:gd name="connsiteX3" fmla="*/ 3948 w 10000"/>
                <a:gd name="connsiteY3" fmla="*/ 2463 h 14978"/>
                <a:gd name="connsiteX4" fmla="*/ 0 w 10000"/>
                <a:gd name="connsiteY4" fmla="*/ 11498 h 14978"/>
                <a:gd name="connsiteX0" fmla="*/ 0 w 5597"/>
                <a:gd name="connsiteY0" fmla="*/ 11498 h 11498"/>
                <a:gd name="connsiteX1" fmla="*/ 5281 w 5597"/>
                <a:gd name="connsiteY1" fmla="*/ 8104 h 11498"/>
                <a:gd name="connsiteX2" fmla="*/ 5597 w 5597"/>
                <a:gd name="connsiteY2" fmla="*/ 0 h 11498"/>
                <a:gd name="connsiteX3" fmla="*/ 3948 w 5597"/>
                <a:gd name="connsiteY3" fmla="*/ 2463 h 11498"/>
                <a:gd name="connsiteX4" fmla="*/ 0 w 5597"/>
                <a:gd name="connsiteY4" fmla="*/ 11498 h 11498"/>
                <a:gd name="connsiteX0" fmla="*/ 0 w 10017"/>
                <a:gd name="connsiteY0" fmla="*/ 10000 h 10347"/>
                <a:gd name="connsiteX1" fmla="*/ 9958 w 10017"/>
                <a:gd name="connsiteY1" fmla="*/ 10347 h 10347"/>
                <a:gd name="connsiteX2" fmla="*/ 10000 w 10017"/>
                <a:gd name="connsiteY2" fmla="*/ 0 h 10347"/>
                <a:gd name="connsiteX3" fmla="*/ 7054 w 10017"/>
                <a:gd name="connsiteY3" fmla="*/ 2142 h 10347"/>
                <a:gd name="connsiteX4" fmla="*/ 0 w 10017"/>
                <a:gd name="connsiteY4" fmla="*/ 10000 h 10347"/>
                <a:gd name="connsiteX0" fmla="*/ 0 w 10000"/>
                <a:gd name="connsiteY0" fmla="*/ 10000 h 10347"/>
                <a:gd name="connsiteX1" fmla="*/ 9958 w 10000"/>
                <a:gd name="connsiteY1" fmla="*/ 10347 h 10347"/>
                <a:gd name="connsiteX2" fmla="*/ 10000 w 10000"/>
                <a:gd name="connsiteY2" fmla="*/ 0 h 10347"/>
                <a:gd name="connsiteX3" fmla="*/ 7054 w 10000"/>
                <a:gd name="connsiteY3" fmla="*/ 2142 h 10347"/>
                <a:gd name="connsiteX4" fmla="*/ 0 w 10000"/>
                <a:gd name="connsiteY4" fmla="*/ 10000 h 10347"/>
                <a:gd name="connsiteX0" fmla="*/ 0 w 10000"/>
                <a:gd name="connsiteY0" fmla="*/ 9611 h 9958"/>
                <a:gd name="connsiteX1" fmla="*/ 9958 w 10000"/>
                <a:gd name="connsiteY1" fmla="*/ 9958 h 9958"/>
                <a:gd name="connsiteX2" fmla="*/ 10000 w 10000"/>
                <a:gd name="connsiteY2" fmla="*/ 0 h 9958"/>
                <a:gd name="connsiteX3" fmla="*/ 7054 w 10000"/>
                <a:gd name="connsiteY3" fmla="*/ 1753 h 9958"/>
                <a:gd name="connsiteX4" fmla="*/ 0 w 10000"/>
                <a:gd name="connsiteY4" fmla="*/ 9611 h 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58">
                  <a:moveTo>
                    <a:pt x="0" y="9611"/>
                  </a:moveTo>
                  <a:lnTo>
                    <a:pt x="9958" y="9958"/>
                  </a:lnTo>
                  <a:cubicBezTo>
                    <a:pt x="10015" y="3898"/>
                    <a:pt x="9812" y="2349"/>
                    <a:pt x="10000" y="0"/>
                  </a:cubicBezTo>
                  <a:lnTo>
                    <a:pt x="7054" y="1753"/>
                  </a:lnTo>
                  <a:lnTo>
                    <a:pt x="0" y="9611"/>
                  </a:lnTo>
                  <a:close/>
                </a:path>
              </a:pathLst>
            </a:custGeom>
            <a:solidFill>
              <a:srgbClr val="C8E0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9" name="Freeform 30"/>
            <p:cNvSpPr>
              <a:spLocks/>
            </p:cNvSpPr>
            <p:nvPr/>
          </p:nvSpPr>
          <p:spPr bwMode="auto">
            <a:xfrm>
              <a:off x="8988908" y="2455364"/>
              <a:ext cx="690066" cy="330280"/>
            </a:xfrm>
            <a:custGeom>
              <a:avLst/>
              <a:gdLst>
                <a:gd name="T0" fmla="*/ 7 w 725"/>
                <a:gd name="T1" fmla="*/ 347 h 347"/>
                <a:gd name="T2" fmla="*/ 725 w 725"/>
                <a:gd name="T3" fmla="*/ 177 h 347"/>
                <a:gd name="T4" fmla="*/ 283 w 725"/>
                <a:gd name="T5" fmla="*/ 0 h 347"/>
                <a:gd name="T6" fmla="*/ 0 w 725"/>
                <a:gd name="T7" fmla="*/ 12 h 347"/>
                <a:gd name="T8" fmla="*/ 7 w 725"/>
                <a:gd name="T9" fmla="*/ 347 h 347"/>
              </a:gdLst>
              <a:ahLst/>
              <a:cxnLst>
                <a:cxn ang="0">
                  <a:pos x="T0" y="T1"/>
                </a:cxn>
                <a:cxn ang="0">
                  <a:pos x="T2" y="T3"/>
                </a:cxn>
                <a:cxn ang="0">
                  <a:pos x="T4" y="T5"/>
                </a:cxn>
                <a:cxn ang="0">
                  <a:pos x="T6" y="T7"/>
                </a:cxn>
                <a:cxn ang="0">
                  <a:pos x="T8" y="T9"/>
                </a:cxn>
              </a:cxnLst>
              <a:rect l="0" t="0" r="r" b="b"/>
              <a:pathLst>
                <a:path w="725" h="347">
                  <a:moveTo>
                    <a:pt x="7" y="347"/>
                  </a:moveTo>
                  <a:lnTo>
                    <a:pt x="725" y="177"/>
                  </a:lnTo>
                  <a:lnTo>
                    <a:pt x="283" y="0"/>
                  </a:lnTo>
                  <a:lnTo>
                    <a:pt x="0" y="12"/>
                  </a:lnTo>
                  <a:lnTo>
                    <a:pt x="7" y="347"/>
                  </a:lnTo>
                  <a:close/>
                </a:path>
              </a:pathLst>
            </a:custGeom>
            <a:solidFill>
              <a:srgbClr val="2589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120" name="Text Box 13" descr="PresentationLoad.com"/>
          <p:cNvSpPr txBox="1">
            <a:spLocks noChangeArrowheads="1"/>
          </p:cNvSpPr>
          <p:nvPr/>
        </p:nvSpPr>
        <p:spPr bwMode="gray">
          <a:xfrm>
            <a:off x="157644" y="1174707"/>
            <a:ext cx="6361769" cy="4154983"/>
          </a:xfrm>
          <a:prstGeom prst="rect">
            <a:avLst/>
          </a:prstGeom>
          <a:noFill/>
          <a:ln w="9525" algn="ctr">
            <a:noFill/>
            <a:miter lim="800000"/>
            <a:headEnd/>
            <a:tailEnd/>
          </a:ln>
        </p:spPr>
        <p:txBody>
          <a:bodyPr wrap="square" lIns="0" tIns="0" rIns="0" bIns="0">
            <a:spAutoFit/>
          </a:bodyPr>
          <a:lstStyle/>
          <a:p>
            <a:pPr marL="342900" indent="-342900">
              <a:buFont typeface="Arial"/>
              <a:buChar char="•"/>
            </a:pPr>
            <a:r>
              <a:rPr lang="en-GB" sz="2000" b="1" dirty="0"/>
              <a:t>Too narrow or too broad: </a:t>
            </a:r>
          </a:p>
          <a:p>
            <a:pPr marL="742950" lvl="1" indent="-285750">
              <a:buFont typeface="Arial" charset="0"/>
              <a:buChar char="•"/>
            </a:pPr>
            <a:r>
              <a:rPr lang="en-GB" b="1" dirty="0">
                <a:solidFill>
                  <a:srgbClr val="C00000"/>
                </a:solidFill>
              </a:rPr>
              <a:t>Solutions</a:t>
            </a:r>
            <a:r>
              <a:rPr lang="en-GB" dirty="0"/>
              <a:t>: contextualise; aim at broad but smart audience; give pertinent examples; related to an argument; watch length; select an appropriate journal </a:t>
            </a:r>
          </a:p>
          <a:p>
            <a:pPr marL="742950" lvl="1" indent="-285750">
              <a:buFont typeface="Arial" charset="0"/>
              <a:buChar char="•"/>
            </a:pPr>
            <a:endParaRPr lang="en-GB" sz="2000" b="1" dirty="0"/>
          </a:p>
          <a:p>
            <a:pPr marL="285750" indent="-285750">
              <a:buFont typeface="Arial" charset="0"/>
              <a:buChar char="•"/>
            </a:pPr>
            <a:r>
              <a:rPr lang="en-GB" sz="2000" b="1" dirty="0"/>
              <a:t>Off topic of the journal</a:t>
            </a:r>
          </a:p>
          <a:p>
            <a:pPr marL="285750" indent="-285750">
              <a:buFont typeface="Arial" charset="0"/>
              <a:buChar char="•"/>
            </a:pPr>
            <a:endParaRPr lang="en-GB" dirty="0"/>
          </a:p>
          <a:p>
            <a:pPr marL="285750" indent="-285750">
              <a:buFont typeface="Arial" charset="0"/>
              <a:buChar char="•"/>
            </a:pPr>
            <a:r>
              <a:rPr lang="en-GB" sz="2000" b="1" dirty="0"/>
              <a:t>Not scholarly:</a:t>
            </a:r>
            <a:r>
              <a:rPr lang="en-GB" sz="2000" dirty="0"/>
              <a:t> </a:t>
            </a:r>
            <a:r>
              <a:rPr lang="ja-JP" altLang="en-GB" dirty="0"/>
              <a:t>‘</a:t>
            </a:r>
            <a:r>
              <a:rPr lang="en-GB" altLang="ja-JP" dirty="0"/>
              <a:t>sloppy</a:t>
            </a:r>
            <a:r>
              <a:rPr lang="ja-JP" altLang="en-GB" dirty="0"/>
              <a:t>’</a:t>
            </a:r>
            <a:r>
              <a:rPr lang="en-GB" altLang="ja-JP" dirty="0"/>
              <a:t>, </a:t>
            </a:r>
            <a:r>
              <a:rPr lang="ja-JP" altLang="en-GB" dirty="0"/>
              <a:t>‘</a:t>
            </a:r>
            <a:r>
              <a:rPr lang="en-GB" altLang="ja-JP" dirty="0"/>
              <a:t>rudimentary</a:t>
            </a:r>
            <a:r>
              <a:rPr lang="ja-JP" altLang="en-GB" dirty="0"/>
              <a:t>’</a:t>
            </a:r>
            <a:r>
              <a:rPr lang="en-GB" altLang="ja-JP" dirty="0"/>
              <a:t>, </a:t>
            </a:r>
            <a:r>
              <a:rPr lang="ja-JP" altLang="en-GB" dirty="0"/>
              <a:t>‘</a:t>
            </a:r>
            <a:r>
              <a:rPr lang="en-GB" altLang="ja-JP" dirty="0"/>
              <a:t>basic</a:t>
            </a:r>
            <a:r>
              <a:rPr lang="ja-JP" altLang="en-GB" dirty="0"/>
              <a:t>’</a:t>
            </a:r>
            <a:r>
              <a:rPr lang="en-GB" altLang="ja-JP" dirty="0"/>
              <a:t>, </a:t>
            </a:r>
            <a:r>
              <a:rPr lang="ja-JP" altLang="en-GB" dirty="0"/>
              <a:t>‘</a:t>
            </a:r>
            <a:r>
              <a:rPr lang="en-GB" altLang="ja-JP" dirty="0"/>
              <a:t>colloquial</a:t>
            </a:r>
            <a:r>
              <a:rPr lang="ja-JP" altLang="en-GB" dirty="0"/>
              <a:t>’</a:t>
            </a:r>
            <a:r>
              <a:rPr lang="en-GB" altLang="ja-JP" dirty="0"/>
              <a:t>,  </a:t>
            </a:r>
            <a:r>
              <a:rPr lang="ja-JP" altLang="en-GB" dirty="0"/>
              <a:t>‘</a:t>
            </a:r>
            <a:r>
              <a:rPr lang="en-GB" altLang="ja-JP" dirty="0"/>
              <a:t>obvious</a:t>
            </a:r>
            <a:r>
              <a:rPr lang="ja-JP" altLang="en-GB" dirty="0"/>
              <a:t>’</a:t>
            </a:r>
            <a:r>
              <a:rPr lang="en-GB" altLang="ja-JP" dirty="0"/>
              <a:t>: </a:t>
            </a:r>
          </a:p>
          <a:p>
            <a:pPr marL="742950" lvl="1" indent="-285750">
              <a:buFont typeface="Arial" charset="0"/>
              <a:buChar char="•"/>
            </a:pPr>
            <a:r>
              <a:rPr lang="en-GB" b="1" dirty="0">
                <a:solidFill>
                  <a:srgbClr val="C00000"/>
                </a:solidFill>
              </a:rPr>
              <a:t>Solutions</a:t>
            </a:r>
            <a:r>
              <a:rPr lang="en-GB" dirty="0"/>
              <a:t>: be meticulous about documentation; cite recent, relevant literature; cite multiple sources; reference debates in the field; use discipline-related expertise; provide a critical framework; provide evidence</a:t>
            </a:r>
          </a:p>
          <a:p>
            <a:endParaRPr lang="en-GB" i="1" dirty="0"/>
          </a:p>
        </p:txBody>
      </p:sp>
      <p:sp>
        <p:nvSpPr>
          <p:cNvPr id="123" name="Title 1">
            <a:extLst/>
          </p:cNvPr>
          <p:cNvSpPr txBox="1">
            <a:spLocks/>
          </p:cNvSpPr>
          <p:nvPr/>
        </p:nvSpPr>
        <p:spPr>
          <a:xfrm>
            <a:off x="250826" y="286973"/>
            <a:ext cx="6323444" cy="615950"/>
          </a:xfrm>
          <a:prstGeom prst="rect">
            <a:avLst/>
          </a:prstGeom>
        </p:spPr>
        <p:txBody>
          <a:bodyPr vert="horz" lIns="0" tIns="0" rIns="0" bIns="0" rtlCol="0" anchor="t" anchorCtr="0">
            <a:normAutofit fontScale="90000"/>
          </a:bodyPr>
          <a:lstStyle>
            <a:lvl1pPr algn="l" defTabSz="914400" rtl="0" eaLnBrk="1" latinLnBrk="0" hangingPunct="1">
              <a:spcBef>
                <a:spcPct val="0"/>
              </a:spcBef>
              <a:buNone/>
              <a:defRPr sz="3600" b="0" kern="1200">
                <a:solidFill>
                  <a:schemeClr val="tx1"/>
                </a:solidFill>
                <a:latin typeface="+mj-lt"/>
                <a:ea typeface="+mj-ea"/>
                <a:cs typeface="+mj-cs"/>
              </a:defRPr>
            </a:lvl1pPr>
          </a:lstStyle>
          <a:p>
            <a:pPr>
              <a:defRPr/>
            </a:pPr>
            <a:r>
              <a:rPr lang="en-GB" dirty="0"/>
              <a:t>What makes an article unpublishable?</a:t>
            </a:r>
          </a:p>
        </p:txBody>
      </p:sp>
    </p:spTree>
    <p:extLst>
      <p:ext uri="{BB962C8B-B14F-4D97-AF65-F5344CB8AC3E}">
        <p14:creationId xmlns:p14="http://schemas.microsoft.com/office/powerpoint/2010/main" val="396873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hteck 38"/>
          <p:cNvSpPr/>
          <p:nvPr/>
        </p:nvSpPr>
        <p:spPr>
          <a:xfrm>
            <a:off x="6683376" y="0"/>
            <a:ext cx="5507037" cy="6858000"/>
          </a:xfrm>
          <a:prstGeom prst="rect">
            <a:avLst/>
          </a:prstGeom>
          <a:gradFill flip="none" rotWithShape="1">
            <a:gsLst>
              <a:gs pos="30000">
                <a:srgbClr val="4994BE"/>
              </a:gs>
              <a:gs pos="46648">
                <a:srgbClr val="408AB4"/>
              </a:gs>
              <a:gs pos="66640">
                <a:srgbClr val="2F78A1"/>
              </a:gs>
              <a:gs pos="85000">
                <a:srgbClr val="1F6890"/>
              </a:gs>
              <a:gs pos="0">
                <a:srgbClr val="67B4DF"/>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247" name="Rechteck 246"/>
          <p:cNvSpPr/>
          <p:nvPr/>
        </p:nvSpPr>
        <p:spPr>
          <a:xfrm>
            <a:off x="6683376" y="3343408"/>
            <a:ext cx="5507037" cy="3514592"/>
          </a:xfrm>
          <a:prstGeom prst="rect">
            <a:avLst/>
          </a:prstGeom>
          <a:gradFill flip="none" rotWithShape="1">
            <a:gsLst>
              <a:gs pos="30000">
                <a:srgbClr val="4994BE"/>
              </a:gs>
              <a:gs pos="46648">
                <a:srgbClr val="408AB4"/>
              </a:gs>
              <a:gs pos="66640">
                <a:srgbClr val="2F78A1"/>
              </a:gs>
              <a:gs pos="85000">
                <a:srgbClr val="1F6890"/>
              </a:gs>
              <a:gs pos="0">
                <a:srgbClr val="67B4DF"/>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de-DE">
              <a:solidFill>
                <a:schemeClr val="tx1"/>
              </a:solidFill>
            </a:endParaRPr>
          </a:p>
        </p:txBody>
      </p:sp>
      <p:sp>
        <p:nvSpPr>
          <p:cNvPr id="2" name="Rechteck 1"/>
          <p:cNvSpPr/>
          <p:nvPr/>
        </p:nvSpPr>
        <p:spPr>
          <a:xfrm>
            <a:off x="6683376" y="3328036"/>
            <a:ext cx="5507037" cy="3529964"/>
          </a:xfrm>
          <a:prstGeom prst="rect">
            <a:avLst/>
          </a:prstGeom>
          <a:gradFill flip="none" rotWithShape="1">
            <a:gsLst>
              <a:gs pos="0">
                <a:srgbClr val="2F78A1"/>
              </a:gs>
              <a:gs pos="100000">
                <a:srgbClr val="1F689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grpSp>
        <p:nvGrpSpPr>
          <p:cNvPr id="3" name="Gruppieren 2"/>
          <p:cNvGrpSpPr/>
          <p:nvPr/>
        </p:nvGrpSpPr>
        <p:grpSpPr>
          <a:xfrm>
            <a:off x="7832451" y="1751978"/>
            <a:ext cx="3236174" cy="4723856"/>
            <a:chOff x="7832451" y="1751978"/>
            <a:chExt cx="3236174" cy="4723856"/>
          </a:xfrm>
        </p:grpSpPr>
        <p:sp>
          <p:nvSpPr>
            <p:cNvPr id="140" name="Freeform 24"/>
            <p:cNvSpPr>
              <a:spLocks/>
            </p:cNvSpPr>
            <p:nvPr/>
          </p:nvSpPr>
          <p:spPr bwMode="auto">
            <a:xfrm>
              <a:off x="9678974" y="1751978"/>
              <a:ext cx="496848" cy="881382"/>
            </a:xfrm>
            <a:custGeom>
              <a:avLst/>
              <a:gdLst>
                <a:gd name="T0" fmla="*/ 0 w 522"/>
                <a:gd name="T1" fmla="*/ 0 h 926"/>
                <a:gd name="T2" fmla="*/ 0 w 522"/>
                <a:gd name="T3" fmla="*/ 926 h 926"/>
                <a:gd name="T4" fmla="*/ 522 w 522"/>
                <a:gd name="T5" fmla="*/ 806 h 926"/>
                <a:gd name="T6" fmla="*/ 0 w 522"/>
                <a:gd name="T7" fmla="*/ 0 h 926"/>
              </a:gdLst>
              <a:ahLst/>
              <a:cxnLst>
                <a:cxn ang="0">
                  <a:pos x="T0" y="T1"/>
                </a:cxn>
                <a:cxn ang="0">
                  <a:pos x="T2" y="T3"/>
                </a:cxn>
                <a:cxn ang="0">
                  <a:pos x="T4" y="T5"/>
                </a:cxn>
                <a:cxn ang="0">
                  <a:pos x="T6" y="T7"/>
                </a:cxn>
              </a:cxnLst>
              <a:rect l="0" t="0" r="r" b="b"/>
              <a:pathLst>
                <a:path w="522" h="926">
                  <a:moveTo>
                    <a:pt x="0" y="0"/>
                  </a:moveTo>
                  <a:lnTo>
                    <a:pt x="0" y="926"/>
                  </a:lnTo>
                  <a:lnTo>
                    <a:pt x="522" y="806"/>
                  </a:lnTo>
                  <a:lnTo>
                    <a:pt x="0" y="0"/>
                  </a:lnTo>
                  <a:close/>
                </a:path>
              </a:pathLst>
            </a:custGeom>
            <a:solidFill>
              <a:srgbClr val="F1F8F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1" name="Freeform 25"/>
            <p:cNvSpPr>
              <a:spLocks/>
            </p:cNvSpPr>
            <p:nvPr/>
          </p:nvSpPr>
          <p:spPr bwMode="auto">
            <a:xfrm>
              <a:off x="9678974" y="2473448"/>
              <a:ext cx="863297" cy="258894"/>
            </a:xfrm>
            <a:custGeom>
              <a:avLst/>
              <a:gdLst>
                <a:gd name="T0" fmla="*/ 0 w 907"/>
                <a:gd name="T1" fmla="*/ 158 h 272"/>
                <a:gd name="T2" fmla="*/ 907 w 907"/>
                <a:gd name="T3" fmla="*/ 272 h 272"/>
                <a:gd name="T4" fmla="*/ 706 w 907"/>
                <a:gd name="T5" fmla="*/ 0 h 272"/>
                <a:gd name="T6" fmla="*/ 522 w 907"/>
                <a:gd name="T7" fmla="*/ 38 h 272"/>
                <a:gd name="T8" fmla="*/ 0 w 907"/>
                <a:gd name="T9" fmla="*/ 158 h 272"/>
              </a:gdLst>
              <a:ahLst/>
              <a:cxnLst>
                <a:cxn ang="0">
                  <a:pos x="T0" y="T1"/>
                </a:cxn>
                <a:cxn ang="0">
                  <a:pos x="T2" y="T3"/>
                </a:cxn>
                <a:cxn ang="0">
                  <a:pos x="T4" y="T5"/>
                </a:cxn>
                <a:cxn ang="0">
                  <a:pos x="T6" y="T7"/>
                </a:cxn>
                <a:cxn ang="0">
                  <a:pos x="T8" y="T9"/>
                </a:cxn>
              </a:cxnLst>
              <a:rect l="0" t="0" r="r" b="b"/>
              <a:pathLst>
                <a:path w="907" h="272">
                  <a:moveTo>
                    <a:pt x="0" y="158"/>
                  </a:moveTo>
                  <a:lnTo>
                    <a:pt x="907" y="272"/>
                  </a:lnTo>
                  <a:lnTo>
                    <a:pt x="706" y="0"/>
                  </a:lnTo>
                  <a:lnTo>
                    <a:pt x="522" y="38"/>
                  </a:lnTo>
                  <a:lnTo>
                    <a:pt x="0" y="158"/>
                  </a:lnTo>
                  <a:close/>
                </a:path>
              </a:pathLst>
            </a:custGeom>
            <a:solidFill>
              <a:srgbClr val="C8E0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2" name="Freeform 26"/>
            <p:cNvSpPr>
              <a:spLocks/>
            </p:cNvSpPr>
            <p:nvPr/>
          </p:nvSpPr>
          <p:spPr bwMode="auto">
            <a:xfrm>
              <a:off x="9678974" y="2623835"/>
              <a:ext cx="1007021" cy="454016"/>
            </a:xfrm>
            <a:custGeom>
              <a:avLst/>
              <a:gdLst>
                <a:gd name="T0" fmla="*/ 1058 w 1058"/>
                <a:gd name="T1" fmla="*/ 477 h 477"/>
                <a:gd name="T2" fmla="*/ 907 w 1058"/>
                <a:gd name="T3" fmla="*/ 114 h 477"/>
                <a:gd name="T4" fmla="*/ 0 w 1058"/>
                <a:gd name="T5" fmla="*/ 0 h 477"/>
                <a:gd name="T6" fmla="*/ 264 w 1058"/>
                <a:gd name="T7" fmla="*/ 409 h 477"/>
                <a:gd name="T8" fmla="*/ 1058 w 1058"/>
                <a:gd name="T9" fmla="*/ 477 h 477"/>
              </a:gdLst>
              <a:ahLst/>
              <a:cxnLst>
                <a:cxn ang="0">
                  <a:pos x="T0" y="T1"/>
                </a:cxn>
                <a:cxn ang="0">
                  <a:pos x="T2" y="T3"/>
                </a:cxn>
                <a:cxn ang="0">
                  <a:pos x="T4" y="T5"/>
                </a:cxn>
                <a:cxn ang="0">
                  <a:pos x="T6" y="T7"/>
                </a:cxn>
                <a:cxn ang="0">
                  <a:pos x="T8" y="T9"/>
                </a:cxn>
              </a:cxnLst>
              <a:rect l="0" t="0" r="r" b="b"/>
              <a:pathLst>
                <a:path w="1058" h="477">
                  <a:moveTo>
                    <a:pt x="1058" y="477"/>
                  </a:moveTo>
                  <a:lnTo>
                    <a:pt x="907" y="114"/>
                  </a:lnTo>
                  <a:lnTo>
                    <a:pt x="0" y="0"/>
                  </a:lnTo>
                  <a:lnTo>
                    <a:pt x="264" y="409"/>
                  </a:lnTo>
                  <a:lnTo>
                    <a:pt x="1058" y="477"/>
                  </a:lnTo>
                  <a:close/>
                </a:path>
              </a:pathLst>
            </a:custGeom>
            <a:solidFill>
              <a:srgbClr val="40A4C8"/>
            </a:solidFill>
            <a:ln w="9525">
              <a:solidFill>
                <a:srgbClr val="40A4C8"/>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43" name="Freeform 27"/>
            <p:cNvSpPr>
              <a:spLocks/>
            </p:cNvSpPr>
            <p:nvPr/>
          </p:nvSpPr>
          <p:spPr bwMode="auto">
            <a:xfrm>
              <a:off x="9258271" y="1751978"/>
              <a:ext cx="420703" cy="881382"/>
            </a:xfrm>
            <a:custGeom>
              <a:avLst/>
              <a:gdLst>
                <a:gd name="T0" fmla="*/ 0 w 442"/>
                <a:gd name="T1" fmla="*/ 749 h 926"/>
                <a:gd name="T2" fmla="*/ 442 w 442"/>
                <a:gd name="T3" fmla="*/ 0 h 926"/>
                <a:gd name="T4" fmla="*/ 442 w 442"/>
                <a:gd name="T5" fmla="*/ 926 h 926"/>
                <a:gd name="T6" fmla="*/ 0 w 442"/>
                <a:gd name="T7" fmla="*/ 749 h 926"/>
              </a:gdLst>
              <a:ahLst/>
              <a:cxnLst>
                <a:cxn ang="0">
                  <a:pos x="T0" y="T1"/>
                </a:cxn>
                <a:cxn ang="0">
                  <a:pos x="T2" y="T3"/>
                </a:cxn>
                <a:cxn ang="0">
                  <a:pos x="T4" y="T5"/>
                </a:cxn>
                <a:cxn ang="0">
                  <a:pos x="T6" y="T7"/>
                </a:cxn>
              </a:cxnLst>
              <a:rect l="0" t="0" r="r" b="b"/>
              <a:pathLst>
                <a:path w="442" h="926">
                  <a:moveTo>
                    <a:pt x="0" y="749"/>
                  </a:moveTo>
                  <a:lnTo>
                    <a:pt x="442" y="0"/>
                  </a:lnTo>
                  <a:lnTo>
                    <a:pt x="442" y="926"/>
                  </a:lnTo>
                  <a:lnTo>
                    <a:pt x="0" y="749"/>
                  </a:lnTo>
                  <a:close/>
                </a:path>
              </a:pathLst>
            </a:custGeom>
            <a:solidFill>
              <a:srgbClr val="37A8D8"/>
            </a:solidFill>
            <a:ln w="9525">
              <a:solidFill>
                <a:srgbClr val="37A8D8"/>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44" name="Freeform 28"/>
            <p:cNvSpPr>
              <a:spLocks/>
            </p:cNvSpPr>
            <p:nvPr/>
          </p:nvSpPr>
          <p:spPr bwMode="auto">
            <a:xfrm>
              <a:off x="9930253" y="3013128"/>
              <a:ext cx="983226" cy="343606"/>
            </a:xfrm>
            <a:custGeom>
              <a:avLst/>
              <a:gdLst>
                <a:gd name="T0" fmla="*/ 1033 w 1033"/>
                <a:gd name="T1" fmla="*/ 359 h 361"/>
                <a:gd name="T2" fmla="*/ 794 w 1033"/>
                <a:gd name="T3" fmla="*/ 68 h 361"/>
                <a:gd name="T4" fmla="*/ 0 w 1033"/>
                <a:gd name="T5" fmla="*/ 0 h 361"/>
                <a:gd name="T6" fmla="*/ 341 w 1033"/>
                <a:gd name="T7" fmla="*/ 361 h 361"/>
                <a:gd name="T8" fmla="*/ 1033 w 1033"/>
                <a:gd name="T9" fmla="*/ 359 h 361"/>
              </a:gdLst>
              <a:ahLst/>
              <a:cxnLst>
                <a:cxn ang="0">
                  <a:pos x="T0" y="T1"/>
                </a:cxn>
                <a:cxn ang="0">
                  <a:pos x="T2" y="T3"/>
                </a:cxn>
                <a:cxn ang="0">
                  <a:pos x="T4" y="T5"/>
                </a:cxn>
                <a:cxn ang="0">
                  <a:pos x="T6" y="T7"/>
                </a:cxn>
                <a:cxn ang="0">
                  <a:pos x="T8" y="T9"/>
                </a:cxn>
              </a:cxnLst>
              <a:rect l="0" t="0" r="r" b="b"/>
              <a:pathLst>
                <a:path w="1033" h="361">
                  <a:moveTo>
                    <a:pt x="1033" y="359"/>
                  </a:moveTo>
                  <a:lnTo>
                    <a:pt x="794" y="68"/>
                  </a:lnTo>
                  <a:lnTo>
                    <a:pt x="0" y="0"/>
                  </a:lnTo>
                  <a:lnTo>
                    <a:pt x="341" y="361"/>
                  </a:lnTo>
                  <a:lnTo>
                    <a:pt x="1033" y="359"/>
                  </a:lnTo>
                  <a:close/>
                </a:path>
              </a:pathLst>
            </a:custGeom>
            <a:solidFill>
              <a:srgbClr val="2890B9"/>
            </a:solidFill>
            <a:ln w="9525">
              <a:solidFill>
                <a:srgbClr val="2890B9"/>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45" name="Freeform 29"/>
            <p:cNvSpPr>
              <a:spLocks/>
            </p:cNvSpPr>
            <p:nvPr/>
          </p:nvSpPr>
          <p:spPr bwMode="auto">
            <a:xfrm>
              <a:off x="9930253" y="3013128"/>
              <a:ext cx="983226" cy="343606"/>
            </a:xfrm>
            <a:custGeom>
              <a:avLst/>
              <a:gdLst>
                <a:gd name="T0" fmla="*/ 1033 w 1033"/>
                <a:gd name="T1" fmla="*/ 359 h 361"/>
                <a:gd name="T2" fmla="*/ 794 w 1033"/>
                <a:gd name="T3" fmla="*/ 68 h 361"/>
                <a:gd name="T4" fmla="*/ 0 w 1033"/>
                <a:gd name="T5" fmla="*/ 0 h 361"/>
                <a:gd name="T6" fmla="*/ 341 w 1033"/>
                <a:gd name="T7" fmla="*/ 361 h 361"/>
                <a:gd name="T8" fmla="*/ 1033 w 1033"/>
                <a:gd name="T9" fmla="*/ 359 h 361"/>
              </a:gdLst>
              <a:ahLst/>
              <a:cxnLst>
                <a:cxn ang="0">
                  <a:pos x="T0" y="T1"/>
                </a:cxn>
                <a:cxn ang="0">
                  <a:pos x="T2" y="T3"/>
                </a:cxn>
                <a:cxn ang="0">
                  <a:pos x="T4" y="T5"/>
                </a:cxn>
                <a:cxn ang="0">
                  <a:pos x="T6" y="T7"/>
                </a:cxn>
                <a:cxn ang="0">
                  <a:pos x="T8" y="T9"/>
                </a:cxn>
              </a:cxnLst>
              <a:rect l="0" t="0" r="r" b="b"/>
              <a:pathLst>
                <a:path w="1033" h="361">
                  <a:moveTo>
                    <a:pt x="1033" y="359"/>
                  </a:moveTo>
                  <a:lnTo>
                    <a:pt x="794" y="68"/>
                  </a:lnTo>
                  <a:lnTo>
                    <a:pt x="0" y="0"/>
                  </a:lnTo>
                  <a:lnTo>
                    <a:pt x="341" y="361"/>
                  </a:lnTo>
                  <a:lnTo>
                    <a:pt x="1033" y="35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7" name="Freeform 31"/>
            <p:cNvSpPr>
              <a:spLocks/>
            </p:cNvSpPr>
            <p:nvPr/>
          </p:nvSpPr>
          <p:spPr bwMode="auto">
            <a:xfrm>
              <a:off x="8527277" y="2772318"/>
              <a:ext cx="942298" cy="575849"/>
            </a:xfrm>
            <a:custGeom>
              <a:avLst/>
              <a:gdLst>
                <a:gd name="T0" fmla="*/ 990 w 990"/>
                <a:gd name="T1" fmla="*/ 600 h 605"/>
                <a:gd name="T2" fmla="*/ 492 w 990"/>
                <a:gd name="T3" fmla="*/ 14 h 605"/>
                <a:gd name="T4" fmla="*/ 0 w 990"/>
                <a:gd name="T5" fmla="*/ 0 h 605"/>
                <a:gd name="T6" fmla="*/ 163 w 990"/>
                <a:gd name="T7" fmla="*/ 605 h 605"/>
                <a:gd name="T8" fmla="*/ 990 w 990"/>
                <a:gd name="T9" fmla="*/ 600 h 605"/>
              </a:gdLst>
              <a:ahLst/>
              <a:cxnLst>
                <a:cxn ang="0">
                  <a:pos x="T0" y="T1"/>
                </a:cxn>
                <a:cxn ang="0">
                  <a:pos x="T2" y="T3"/>
                </a:cxn>
                <a:cxn ang="0">
                  <a:pos x="T4" y="T5"/>
                </a:cxn>
                <a:cxn ang="0">
                  <a:pos x="T6" y="T7"/>
                </a:cxn>
                <a:cxn ang="0">
                  <a:pos x="T8" y="T9"/>
                </a:cxn>
              </a:cxnLst>
              <a:rect l="0" t="0" r="r" b="b"/>
              <a:pathLst>
                <a:path w="990" h="605">
                  <a:moveTo>
                    <a:pt x="990" y="600"/>
                  </a:moveTo>
                  <a:lnTo>
                    <a:pt x="492" y="14"/>
                  </a:lnTo>
                  <a:lnTo>
                    <a:pt x="0" y="0"/>
                  </a:lnTo>
                  <a:lnTo>
                    <a:pt x="163" y="605"/>
                  </a:lnTo>
                  <a:lnTo>
                    <a:pt x="990" y="600"/>
                  </a:lnTo>
                  <a:close/>
                </a:path>
              </a:pathLst>
            </a:custGeom>
            <a:solidFill>
              <a:srgbClr val="F9F9F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8" name="Freeform 32"/>
            <p:cNvSpPr>
              <a:spLocks/>
            </p:cNvSpPr>
            <p:nvPr/>
          </p:nvSpPr>
          <p:spPr bwMode="auto">
            <a:xfrm>
              <a:off x="8527277" y="2772318"/>
              <a:ext cx="942298" cy="575849"/>
            </a:xfrm>
            <a:custGeom>
              <a:avLst/>
              <a:gdLst>
                <a:gd name="T0" fmla="*/ 990 w 990"/>
                <a:gd name="T1" fmla="*/ 600 h 605"/>
                <a:gd name="T2" fmla="*/ 492 w 990"/>
                <a:gd name="T3" fmla="*/ 14 h 605"/>
                <a:gd name="T4" fmla="*/ 0 w 990"/>
                <a:gd name="T5" fmla="*/ 0 h 605"/>
                <a:gd name="T6" fmla="*/ 163 w 990"/>
                <a:gd name="T7" fmla="*/ 605 h 605"/>
                <a:gd name="T8" fmla="*/ 990 w 990"/>
                <a:gd name="T9" fmla="*/ 600 h 605"/>
              </a:gdLst>
              <a:ahLst/>
              <a:cxnLst>
                <a:cxn ang="0">
                  <a:pos x="T0" y="T1"/>
                </a:cxn>
                <a:cxn ang="0">
                  <a:pos x="T2" y="T3"/>
                </a:cxn>
                <a:cxn ang="0">
                  <a:pos x="T4" y="T5"/>
                </a:cxn>
                <a:cxn ang="0">
                  <a:pos x="T6" y="T7"/>
                </a:cxn>
                <a:cxn ang="0">
                  <a:pos x="T8" y="T9"/>
                </a:cxn>
              </a:cxnLst>
              <a:rect l="0" t="0" r="r" b="b"/>
              <a:pathLst>
                <a:path w="990" h="605">
                  <a:moveTo>
                    <a:pt x="990" y="600"/>
                  </a:moveTo>
                  <a:lnTo>
                    <a:pt x="492" y="14"/>
                  </a:lnTo>
                  <a:lnTo>
                    <a:pt x="0" y="0"/>
                  </a:lnTo>
                  <a:lnTo>
                    <a:pt x="163" y="605"/>
                  </a:lnTo>
                  <a:lnTo>
                    <a:pt x="990" y="60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9" name="Freeform 33"/>
            <p:cNvSpPr>
              <a:spLocks/>
            </p:cNvSpPr>
            <p:nvPr/>
          </p:nvSpPr>
          <p:spPr bwMode="auto">
            <a:xfrm>
              <a:off x="8157021" y="2772318"/>
              <a:ext cx="525402" cy="582511"/>
            </a:xfrm>
            <a:custGeom>
              <a:avLst/>
              <a:gdLst>
                <a:gd name="T0" fmla="*/ 0 w 552"/>
                <a:gd name="T1" fmla="*/ 612 h 612"/>
                <a:gd name="T2" fmla="*/ 0 w 552"/>
                <a:gd name="T3" fmla="*/ 529 h 612"/>
                <a:gd name="T4" fmla="*/ 389 w 552"/>
                <a:gd name="T5" fmla="*/ 0 h 612"/>
                <a:gd name="T6" fmla="*/ 552 w 552"/>
                <a:gd name="T7" fmla="*/ 605 h 612"/>
                <a:gd name="T8" fmla="*/ 0 w 552"/>
                <a:gd name="T9" fmla="*/ 612 h 612"/>
              </a:gdLst>
              <a:ahLst/>
              <a:cxnLst>
                <a:cxn ang="0">
                  <a:pos x="T0" y="T1"/>
                </a:cxn>
                <a:cxn ang="0">
                  <a:pos x="T2" y="T3"/>
                </a:cxn>
                <a:cxn ang="0">
                  <a:pos x="T4" y="T5"/>
                </a:cxn>
                <a:cxn ang="0">
                  <a:pos x="T6" y="T7"/>
                </a:cxn>
                <a:cxn ang="0">
                  <a:pos x="T8" y="T9"/>
                </a:cxn>
              </a:cxnLst>
              <a:rect l="0" t="0" r="r" b="b"/>
              <a:pathLst>
                <a:path w="552" h="612">
                  <a:moveTo>
                    <a:pt x="0" y="612"/>
                  </a:moveTo>
                  <a:lnTo>
                    <a:pt x="0" y="529"/>
                  </a:lnTo>
                  <a:lnTo>
                    <a:pt x="389" y="0"/>
                  </a:lnTo>
                  <a:lnTo>
                    <a:pt x="552" y="605"/>
                  </a:lnTo>
                  <a:lnTo>
                    <a:pt x="0" y="612"/>
                  </a:lnTo>
                  <a:close/>
                </a:path>
              </a:pathLst>
            </a:custGeom>
            <a:solidFill>
              <a:srgbClr val="28A0C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0" name="Freeform 34"/>
            <p:cNvSpPr>
              <a:spLocks/>
            </p:cNvSpPr>
            <p:nvPr/>
          </p:nvSpPr>
          <p:spPr bwMode="auto">
            <a:xfrm>
              <a:off x="8157021" y="2772318"/>
              <a:ext cx="525402" cy="582511"/>
            </a:xfrm>
            <a:custGeom>
              <a:avLst/>
              <a:gdLst>
                <a:gd name="T0" fmla="*/ 0 w 552"/>
                <a:gd name="T1" fmla="*/ 612 h 612"/>
                <a:gd name="T2" fmla="*/ 0 w 552"/>
                <a:gd name="T3" fmla="*/ 529 h 612"/>
                <a:gd name="T4" fmla="*/ 389 w 552"/>
                <a:gd name="T5" fmla="*/ 0 h 612"/>
                <a:gd name="T6" fmla="*/ 552 w 552"/>
                <a:gd name="T7" fmla="*/ 605 h 612"/>
                <a:gd name="T8" fmla="*/ 0 w 552"/>
                <a:gd name="T9" fmla="*/ 612 h 612"/>
              </a:gdLst>
              <a:ahLst/>
              <a:cxnLst>
                <a:cxn ang="0">
                  <a:pos x="T0" y="T1"/>
                </a:cxn>
                <a:cxn ang="0">
                  <a:pos x="T2" y="T3"/>
                </a:cxn>
                <a:cxn ang="0">
                  <a:pos x="T4" y="T5"/>
                </a:cxn>
                <a:cxn ang="0">
                  <a:pos x="T6" y="T7"/>
                </a:cxn>
                <a:cxn ang="0">
                  <a:pos x="T8" y="T9"/>
                </a:cxn>
              </a:cxnLst>
              <a:rect l="0" t="0" r="r" b="b"/>
              <a:pathLst>
                <a:path w="552" h="612">
                  <a:moveTo>
                    <a:pt x="0" y="612"/>
                  </a:moveTo>
                  <a:lnTo>
                    <a:pt x="0" y="529"/>
                  </a:lnTo>
                  <a:lnTo>
                    <a:pt x="389" y="0"/>
                  </a:lnTo>
                  <a:lnTo>
                    <a:pt x="552" y="605"/>
                  </a:lnTo>
                  <a:lnTo>
                    <a:pt x="0" y="61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1" name="Freeform 35"/>
            <p:cNvSpPr>
              <a:spLocks/>
            </p:cNvSpPr>
            <p:nvPr/>
          </p:nvSpPr>
          <p:spPr bwMode="auto">
            <a:xfrm>
              <a:off x="9469574" y="3013128"/>
              <a:ext cx="573945" cy="336943"/>
            </a:xfrm>
            <a:custGeom>
              <a:avLst/>
              <a:gdLst>
                <a:gd name="T0" fmla="*/ 0 w 603"/>
                <a:gd name="T1" fmla="*/ 347 h 354"/>
                <a:gd name="T2" fmla="*/ 603 w 603"/>
                <a:gd name="T3" fmla="*/ 354 h 354"/>
                <a:gd name="T4" fmla="*/ 484 w 603"/>
                <a:gd name="T5" fmla="*/ 0 h 354"/>
                <a:gd name="T6" fmla="*/ 0 w 603"/>
                <a:gd name="T7" fmla="*/ 347 h 354"/>
              </a:gdLst>
              <a:ahLst/>
              <a:cxnLst>
                <a:cxn ang="0">
                  <a:pos x="T0" y="T1"/>
                </a:cxn>
                <a:cxn ang="0">
                  <a:pos x="T2" y="T3"/>
                </a:cxn>
                <a:cxn ang="0">
                  <a:pos x="T4" y="T5"/>
                </a:cxn>
                <a:cxn ang="0">
                  <a:pos x="T6" y="T7"/>
                </a:cxn>
              </a:cxnLst>
              <a:rect l="0" t="0" r="r" b="b"/>
              <a:pathLst>
                <a:path w="603" h="354">
                  <a:moveTo>
                    <a:pt x="0" y="347"/>
                  </a:moveTo>
                  <a:lnTo>
                    <a:pt x="603" y="354"/>
                  </a:lnTo>
                  <a:lnTo>
                    <a:pt x="484" y="0"/>
                  </a:lnTo>
                  <a:lnTo>
                    <a:pt x="0" y="347"/>
                  </a:lnTo>
                  <a:close/>
                </a:path>
              </a:pathLst>
            </a:custGeom>
            <a:solidFill>
              <a:srgbClr val="30A0D0"/>
            </a:solidFill>
            <a:ln w="9525">
              <a:solidFill>
                <a:srgbClr val="30A0D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52" name="Freeform 36"/>
            <p:cNvSpPr>
              <a:spLocks/>
            </p:cNvSpPr>
            <p:nvPr/>
          </p:nvSpPr>
          <p:spPr bwMode="auto">
            <a:xfrm>
              <a:off x="9469574" y="3013128"/>
              <a:ext cx="573945" cy="336943"/>
            </a:xfrm>
            <a:custGeom>
              <a:avLst/>
              <a:gdLst>
                <a:gd name="T0" fmla="*/ 0 w 603"/>
                <a:gd name="T1" fmla="*/ 347 h 354"/>
                <a:gd name="T2" fmla="*/ 603 w 603"/>
                <a:gd name="T3" fmla="*/ 354 h 354"/>
                <a:gd name="T4" fmla="*/ 484 w 603"/>
                <a:gd name="T5" fmla="*/ 0 h 354"/>
                <a:gd name="T6" fmla="*/ 0 w 603"/>
                <a:gd name="T7" fmla="*/ 347 h 354"/>
              </a:gdLst>
              <a:ahLst/>
              <a:cxnLst>
                <a:cxn ang="0">
                  <a:pos x="T0" y="T1"/>
                </a:cxn>
                <a:cxn ang="0">
                  <a:pos x="T2" y="T3"/>
                </a:cxn>
                <a:cxn ang="0">
                  <a:pos x="T4" y="T5"/>
                </a:cxn>
                <a:cxn ang="0">
                  <a:pos x="T6" y="T7"/>
                </a:cxn>
              </a:cxnLst>
              <a:rect l="0" t="0" r="r" b="b"/>
              <a:pathLst>
                <a:path w="603" h="354">
                  <a:moveTo>
                    <a:pt x="0" y="347"/>
                  </a:moveTo>
                  <a:lnTo>
                    <a:pt x="603" y="354"/>
                  </a:lnTo>
                  <a:lnTo>
                    <a:pt x="484" y="0"/>
                  </a:lnTo>
                  <a:lnTo>
                    <a:pt x="0" y="34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3" name="Freeform 37"/>
            <p:cNvSpPr>
              <a:spLocks/>
            </p:cNvSpPr>
            <p:nvPr/>
          </p:nvSpPr>
          <p:spPr bwMode="auto">
            <a:xfrm>
              <a:off x="8995570" y="2623835"/>
              <a:ext cx="934683" cy="719573"/>
            </a:xfrm>
            <a:custGeom>
              <a:avLst/>
              <a:gdLst>
                <a:gd name="T0" fmla="*/ 0 w 982"/>
                <a:gd name="T1" fmla="*/ 170 h 756"/>
                <a:gd name="T2" fmla="*/ 718 w 982"/>
                <a:gd name="T3" fmla="*/ 0 h 756"/>
                <a:gd name="T4" fmla="*/ 982 w 982"/>
                <a:gd name="T5" fmla="*/ 409 h 756"/>
                <a:gd name="T6" fmla="*/ 498 w 982"/>
                <a:gd name="T7" fmla="*/ 756 h 756"/>
                <a:gd name="T8" fmla="*/ 0 w 982"/>
                <a:gd name="T9" fmla="*/ 170 h 756"/>
              </a:gdLst>
              <a:ahLst/>
              <a:cxnLst>
                <a:cxn ang="0">
                  <a:pos x="T0" y="T1"/>
                </a:cxn>
                <a:cxn ang="0">
                  <a:pos x="T2" y="T3"/>
                </a:cxn>
                <a:cxn ang="0">
                  <a:pos x="T4" y="T5"/>
                </a:cxn>
                <a:cxn ang="0">
                  <a:pos x="T6" y="T7"/>
                </a:cxn>
                <a:cxn ang="0">
                  <a:pos x="T8" y="T9"/>
                </a:cxn>
              </a:cxnLst>
              <a:rect l="0" t="0" r="r" b="b"/>
              <a:pathLst>
                <a:path w="982" h="756">
                  <a:moveTo>
                    <a:pt x="0" y="170"/>
                  </a:moveTo>
                  <a:lnTo>
                    <a:pt x="718" y="0"/>
                  </a:lnTo>
                  <a:lnTo>
                    <a:pt x="982" y="409"/>
                  </a:lnTo>
                  <a:lnTo>
                    <a:pt x="498" y="756"/>
                  </a:lnTo>
                  <a:lnTo>
                    <a:pt x="0" y="170"/>
                  </a:lnTo>
                  <a:close/>
                </a:path>
              </a:pathLst>
            </a:custGeom>
            <a:solidFill>
              <a:srgbClr val="3EB8D8"/>
            </a:solidFill>
            <a:ln w="9525">
              <a:solidFill>
                <a:srgbClr val="3EB8D8"/>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54" name="Freeform 38"/>
            <p:cNvSpPr>
              <a:spLocks/>
            </p:cNvSpPr>
            <p:nvPr/>
          </p:nvSpPr>
          <p:spPr bwMode="auto">
            <a:xfrm>
              <a:off x="8995570" y="2623835"/>
              <a:ext cx="934683" cy="719573"/>
            </a:xfrm>
            <a:custGeom>
              <a:avLst/>
              <a:gdLst>
                <a:gd name="T0" fmla="*/ 0 w 982"/>
                <a:gd name="T1" fmla="*/ 170 h 756"/>
                <a:gd name="T2" fmla="*/ 718 w 982"/>
                <a:gd name="T3" fmla="*/ 0 h 756"/>
                <a:gd name="T4" fmla="*/ 982 w 982"/>
                <a:gd name="T5" fmla="*/ 409 h 756"/>
                <a:gd name="T6" fmla="*/ 498 w 982"/>
                <a:gd name="T7" fmla="*/ 756 h 756"/>
                <a:gd name="T8" fmla="*/ 0 w 982"/>
                <a:gd name="T9" fmla="*/ 170 h 756"/>
              </a:gdLst>
              <a:ahLst/>
              <a:cxnLst>
                <a:cxn ang="0">
                  <a:pos x="T0" y="T1"/>
                </a:cxn>
                <a:cxn ang="0">
                  <a:pos x="T2" y="T3"/>
                </a:cxn>
                <a:cxn ang="0">
                  <a:pos x="T4" y="T5"/>
                </a:cxn>
                <a:cxn ang="0">
                  <a:pos x="T6" y="T7"/>
                </a:cxn>
                <a:cxn ang="0">
                  <a:pos x="T8" y="T9"/>
                </a:cxn>
              </a:cxnLst>
              <a:rect l="0" t="0" r="r" b="b"/>
              <a:pathLst>
                <a:path w="982" h="756">
                  <a:moveTo>
                    <a:pt x="0" y="170"/>
                  </a:moveTo>
                  <a:lnTo>
                    <a:pt x="718" y="0"/>
                  </a:lnTo>
                  <a:lnTo>
                    <a:pt x="982" y="409"/>
                  </a:lnTo>
                  <a:lnTo>
                    <a:pt x="498" y="756"/>
                  </a:lnTo>
                  <a:lnTo>
                    <a:pt x="0" y="17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5" name="Freeform 39"/>
            <p:cNvSpPr>
              <a:spLocks/>
            </p:cNvSpPr>
            <p:nvPr/>
          </p:nvSpPr>
          <p:spPr bwMode="auto">
            <a:xfrm>
              <a:off x="9930253" y="3013128"/>
              <a:ext cx="324569" cy="343606"/>
            </a:xfrm>
            <a:custGeom>
              <a:avLst/>
              <a:gdLst>
                <a:gd name="T0" fmla="*/ 341 w 341"/>
                <a:gd name="T1" fmla="*/ 361 h 361"/>
                <a:gd name="T2" fmla="*/ 119 w 341"/>
                <a:gd name="T3" fmla="*/ 354 h 361"/>
                <a:gd name="T4" fmla="*/ 0 w 341"/>
                <a:gd name="T5" fmla="*/ 0 h 361"/>
                <a:gd name="T6" fmla="*/ 341 w 341"/>
                <a:gd name="T7" fmla="*/ 361 h 361"/>
              </a:gdLst>
              <a:ahLst/>
              <a:cxnLst>
                <a:cxn ang="0">
                  <a:pos x="T0" y="T1"/>
                </a:cxn>
                <a:cxn ang="0">
                  <a:pos x="T2" y="T3"/>
                </a:cxn>
                <a:cxn ang="0">
                  <a:pos x="T4" y="T5"/>
                </a:cxn>
                <a:cxn ang="0">
                  <a:pos x="T6" y="T7"/>
                </a:cxn>
              </a:cxnLst>
              <a:rect l="0" t="0" r="r" b="b"/>
              <a:pathLst>
                <a:path w="341" h="361">
                  <a:moveTo>
                    <a:pt x="341" y="361"/>
                  </a:moveTo>
                  <a:lnTo>
                    <a:pt x="119" y="354"/>
                  </a:lnTo>
                  <a:lnTo>
                    <a:pt x="0" y="0"/>
                  </a:lnTo>
                  <a:lnTo>
                    <a:pt x="341" y="361"/>
                  </a:lnTo>
                  <a:close/>
                </a:path>
              </a:pathLst>
            </a:custGeom>
            <a:solidFill>
              <a:srgbClr val="0F80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6" name="Freeform 40"/>
            <p:cNvSpPr>
              <a:spLocks/>
            </p:cNvSpPr>
            <p:nvPr/>
          </p:nvSpPr>
          <p:spPr bwMode="auto">
            <a:xfrm>
              <a:off x="9930253" y="3013128"/>
              <a:ext cx="324569" cy="343606"/>
            </a:xfrm>
            <a:custGeom>
              <a:avLst/>
              <a:gdLst>
                <a:gd name="T0" fmla="*/ 341 w 341"/>
                <a:gd name="T1" fmla="*/ 361 h 361"/>
                <a:gd name="T2" fmla="*/ 119 w 341"/>
                <a:gd name="T3" fmla="*/ 354 h 361"/>
                <a:gd name="T4" fmla="*/ 0 w 341"/>
                <a:gd name="T5" fmla="*/ 0 h 361"/>
                <a:gd name="T6" fmla="*/ 341 w 341"/>
                <a:gd name="T7" fmla="*/ 361 h 361"/>
              </a:gdLst>
              <a:ahLst/>
              <a:cxnLst>
                <a:cxn ang="0">
                  <a:pos x="T0" y="T1"/>
                </a:cxn>
                <a:cxn ang="0">
                  <a:pos x="T2" y="T3"/>
                </a:cxn>
                <a:cxn ang="0">
                  <a:pos x="T4" y="T5"/>
                </a:cxn>
                <a:cxn ang="0">
                  <a:pos x="T6" y="T7"/>
                </a:cxn>
              </a:cxnLst>
              <a:rect l="0" t="0" r="r" b="b"/>
              <a:pathLst>
                <a:path w="341" h="361">
                  <a:moveTo>
                    <a:pt x="341" y="361"/>
                  </a:moveTo>
                  <a:lnTo>
                    <a:pt x="119" y="354"/>
                  </a:lnTo>
                  <a:lnTo>
                    <a:pt x="0" y="0"/>
                  </a:lnTo>
                  <a:lnTo>
                    <a:pt x="341" y="36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7" name="Freeform 41"/>
            <p:cNvSpPr>
              <a:spLocks/>
            </p:cNvSpPr>
            <p:nvPr/>
          </p:nvSpPr>
          <p:spPr bwMode="auto">
            <a:xfrm>
              <a:off x="8059935" y="3275829"/>
              <a:ext cx="97085" cy="80905"/>
            </a:xfrm>
            <a:custGeom>
              <a:avLst/>
              <a:gdLst>
                <a:gd name="T0" fmla="*/ 123 w 123"/>
                <a:gd name="T1" fmla="*/ 0 h 85"/>
                <a:gd name="T2" fmla="*/ 0 w 123"/>
                <a:gd name="T3" fmla="*/ 85 h 85"/>
                <a:gd name="T4" fmla="*/ 123 w 123"/>
                <a:gd name="T5" fmla="*/ 83 h 85"/>
                <a:gd name="T6" fmla="*/ 123 w 123"/>
                <a:gd name="T7" fmla="*/ 0 h 85"/>
              </a:gdLst>
              <a:ahLst/>
              <a:cxnLst>
                <a:cxn ang="0">
                  <a:pos x="T0" y="T1"/>
                </a:cxn>
                <a:cxn ang="0">
                  <a:pos x="T2" y="T3"/>
                </a:cxn>
                <a:cxn ang="0">
                  <a:pos x="T4" y="T5"/>
                </a:cxn>
                <a:cxn ang="0">
                  <a:pos x="T6" y="T7"/>
                </a:cxn>
              </a:cxnLst>
              <a:rect l="0" t="0" r="r" b="b"/>
              <a:pathLst>
                <a:path w="123" h="85">
                  <a:moveTo>
                    <a:pt x="123" y="0"/>
                  </a:moveTo>
                  <a:lnTo>
                    <a:pt x="0" y="85"/>
                  </a:lnTo>
                  <a:lnTo>
                    <a:pt x="123" y="83"/>
                  </a:lnTo>
                  <a:lnTo>
                    <a:pt x="123" y="0"/>
                  </a:lnTo>
                  <a:close/>
                </a:path>
              </a:pathLst>
            </a:custGeom>
            <a:solidFill>
              <a:srgbClr val="4CB7E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8" name="Freeform 42"/>
            <p:cNvSpPr>
              <a:spLocks/>
            </p:cNvSpPr>
            <p:nvPr/>
          </p:nvSpPr>
          <p:spPr bwMode="auto">
            <a:xfrm>
              <a:off x="8039947" y="3275829"/>
              <a:ext cx="117073" cy="80905"/>
            </a:xfrm>
            <a:custGeom>
              <a:avLst/>
              <a:gdLst>
                <a:gd name="T0" fmla="*/ 123 w 123"/>
                <a:gd name="T1" fmla="*/ 0 h 85"/>
                <a:gd name="T2" fmla="*/ 0 w 123"/>
                <a:gd name="T3" fmla="*/ 85 h 85"/>
                <a:gd name="T4" fmla="*/ 123 w 123"/>
                <a:gd name="T5" fmla="*/ 83 h 85"/>
                <a:gd name="T6" fmla="*/ 123 w 123"/>
                <a:gd name="T7" fmla="*/ 0 h 85"/>
              </a:gdLst>
              <a:ahLst/>
              <a:cxnLst>
                <a:cxn ang="0">
                  <a:pos x="T0" y="T1"/>
                </a:cxn>
                <a:cxn ang="0">
                  <a:pos x="T2" y="T3"/>
                </a:cxn>
                <a:cxn ang="0">
                  <a:pos x="T4" y="T5"/>
                </a:cxn>
                <a:cxn ang="0">
                  <a:pos x="T6" y="T7"/>
                </a:cxn>
              </a:cxnLst>
              <a:rect l="0" t="0" r="r" b="b"/>
              <a:pathLst>
                <a:path w="123" h="85">
                  <a:moveTo>
                    <a:pt x="123" y="0"/>
                  </a:moveTo>
                  <a:lnTo>
                    <a:pt x="0" y="85"/>
                  </a:lnTo>
                  <a:lnTo>
                    <a:pt x="123" y="83"/>
                  </a:lnTo>
                  <a:lnTo>
                    <a:pt x="1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9" name="Freeform 56"/>
            <p:cNvSpPr>
              <a:spLocks/>
            </p:cNvSpPr>
            <p:nvPr/>
          </p:nvSpPr>
          <p:spPr bwMode="auto">
            <a:xfrm>
              <a:off x="10175822" y="3341504"/>
              <a:ext cx="892803" cy="849972"/>
            </a:xfrm>
            <a:custGeom>
              <a:avLst/>
              <a:gdLst>
                <a:gd name="T0" fmla="*/ 938 w 938"/>
                <a:gd name="T1" fmla="*/ 893 h 893"/>
                <a:gd name="T2" fmla="*/ 829 w 938"/>
                <a:gd name="T3" fmla="*/ 156 h 893"/>
                <a:gd name="T4" fmla="*/ 831 w 938"/>
                <a:gd name="T5" fmla="*/ 0 h 893"/>
                <a:gd name="T6" fmla="*/ 0 w 938"/>
                <a:gd name="T7" fmla="*/ 0 h 893"/>
                <a:gd name="T8" fmla="*/ 938 w 938"/>
                <a:gd name="T9" fmla="*/ 893 h 893"/>
              </a:gdLst>
              <a:ahLst/>
              <a:cxnLst>
                <a:cxn ang="0">
                  <a:pos x="T0" y="T1"/>
                </a:cxn>
                <a:cxn ang="0">
                  <a:pos x="T2" y="T3"/>
                </a:cxn>
                <a:cxn ang="0">
                  <a:pos x="T4" y="T5"/>
                </a:cxn>
                <a:cxn ang="0">
                  <a:pos x="T6" y="T7"/>
                </a:cxn>
                <a:cxn ang="0">
                  <a:pos x="T8" y="T9"/>
                </a:cxn>
              </a:cxnLst>
              <a:rect l="0" t="0" r="r" b="b"/>
              <a:pathLst>
                <a:path w="938" h="893">
                  <a:moveTo>
                    <a:pt x="938" y="893"/>
                  </a:moveTo>
                  <a:lnTo>
                    <a:pt x="829" y="156"/>
                  </a:lnTo>
                  <a:lnTo>
                    <a:pt x="831" y="0"/>
                  </a:lnTo>
                  <a:lnTo>
                    <a:pt x="0" y="0"/>
                  </a:lnTo>
                  <a:lnTo>
                    <a:pt x="938" y="893"/>
                  </a:lnTo>
                  <a:close/>
                </a:path>
              </a:pathLst>
            </a:custGeom>
            <a:solidFill>
              <a:srgbClr val="49B7E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0" name="Freeform 57"/>
            <p:cNvSpPr>
              <a:spLocks/>
            </p:cNvSpPr>
            <p:nvPr/>
          </p:nvSpPr>
          <p:spPr bwMode="auto">
            <a:xfrm>
              <a:off x="10175822" y="3341504"/>
              <a:ext cx="892803" cy="849972"/>
            </a:xfrm>
            <a:custGeom>
              <a:avLst/>
              <a:gdLst>
                <a:gd name="T0" fmla="*/ 938 w 938"/>
                <a:gd name="T1" fmla="*/ 893 h 893"/>
                <a:gd name="T2" fmla="*/ 829 w 938"/>
                <a:gd name="T3" fmla="*/ 156 h 893"/>
                <a:gd name="T4" fmla="*/ 831 w 938"/>
                <a:gd name="T5" fmla="*/ 0 h 893"/>
                <a:gd name="T6" fmla="*/ 0 w 938"/>
                <a:gd name="T7" fmla="*/ 0 h 893"/>
                <a:gd name="T8" fmla="*/ 938 w 938"/>
                <a:gd name="T9" fmla="*/ 893 h 893"/>
              </a:gdLst>
              <a:ahLst/>
              <a:cxnLst>
                <a:cxn ang="0">
                  <a:pos x="T0" y="T1"/>
                </a:cxn>
                <a:cxn ang="0">
                  <a:pos x="T2" y="T3"/>
                </a:cxn>
                <a:cxn ang="0">
                  <a:pos x="T4" y="T5"/>
                </a:cxn>
                <a:cxn ang="0">
                  <a:pos x="T6" y="T7"/>
                </a:cxn>
                <a:cxn ang="0">
                  <a:pos x="T8" y="T9"/>
                </a:cxn>
              </a:cxnLst>
              <a:rect l="0" t="0" r="r" b="b"/>
              <a:pathLst>
                <a:path w="938" h="893">
                  <a:moveTo>
                    <a:pt x="938" y="893"/>
                  </a:moveTo>
                  <a:lnTo>
                    <a:pt x="829" y="156"/>
                  </a:lnTo>
                  <a:lnTo>
                    <a:pt x="831" y="0"/>
                  </a:lnTo>
                  <a:lnTo>
                    <a:pt x="0" y="0"/>
                  </a:lnTo>
                  <a:lnTo>
                    <a:pt x="938" y="89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1" name="Freeform 58"/>
            <p:cNvSpPr>
              <a:spLocks/>
            </p:cNvSpPr>
            <p:nvPr/>
          </p:nvSpPr>
          <p:spPr bwMode="auto">
            <a:xfrm>
              <a:off x="10004495" y="3338649"/>
              <a:ext cx="881382" cy="1173589"/>
            </a:xfrm>
            <a:custGeom>
              <a:avLst/>
              <a:gdLst>
                <a:gd name="T0" fmla="*/ 898 w 926"/>
                <a:gd name="T1" fmla="*/ 1233 h 1233"/>
                <a:gd name="T2" fmla="*/ 926 w 926"/>
                <a:gd name="T3" fmla="*/ 716 h 1233"/>
                <a:gd name="T4" fmla="*/ 180 w 926"/>
                <a:gd name="T5" fmla="*/ 3 h 1233"/>
                <a:gd name="T6" fmla="*/ 0 w 926"/>
                <a:gd name="T7" fmla="*/ 0 h 1233"/>
                <a:gd name="T8" fmla="*/ 237 w 926"/>
                <a:gd name="T9" fmla="*/ 615 h 1233"/>
                <a:gd name="T10" fmla="*/ 577 w 926"/>
                <a:gd name="T11" fmla="*/ 577 h 1233"/>
                <a:gd name="T12" fmla="*/ 898 w 926"/>
                <a:gd name="T13" fmla="*/ 1233 h 1233"/>
              </a:gdLst>
              <a:ahLst/>
              <a:cxnLst>
                <a:cxn ang="0">
                  <a:pos x="T0" y="T1"/>
                </a:cxn>
                <a:cxn ang="0">
                  <a:pos x="T2" y="T3"/>
                </a:cxn>
                <a:cxn ang="0">
                  <a:pos x="T4" y="T5"/>
                </a:cxn>
                <a:cxn ang="0">
                  <a:pos x="T6" y="T7"/>
                </a:cxn>
                <a:cxn ang="0">
                  <a:pos x="T8" y="T9"/>
                </a:cxn>
                <a:cxn ang="0">
                  <a:pos x="T10" y="T11"/>
                </a:cxn>
                <a:cxn ang="0">
                  <a:pos x="T12" y="T13"/>
                </a:cxn>
              </a:cxnLst>
              <a:rect l="0" t="0" r="r" b="b"/>
              <a:pathLst>
                <a:path w="926" h="1233">
                  <a:moveTo>
                    <a:pt x="898" y="1233"/>
                  </a:moveTo>
                  <a:lnTo>
                    <a:pt x="926" y="716"/>
                  </a:lnTo>
                  <a:lnTo>
                    <a:pt x="180" y="3"/>
                  </a:lnTo>
                  <a:lnTo>
                    <a:pt x="0" y="0"/>
                  </a:lnTo>
                  <a:lnTo>
                    <a:pt x="237" y="615"/>
                  </a:lnTo>
                  <a:lnTo>
                    <a:pt x="577" y="577"/>
                  </a:lnTo>
                  <a:lnTo>
                    <a:pt x="898" y="1233"/>
                  </a:lnTo>
                  <a:close/>
                </a:path>
              </a:pathLst>
            </a:custGeom>
            <a:solidFill>
              <a:srgbClr val="122B6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2" name="Freeform 59"/>
            <p:cNvSpPr>
              <a:spLocks/>
            </p:cNvSpPr>
            <p:nvPr/>
          </p:nvSpPr>
          <p:spPr bwMode="auto">
            <a:xfrm>
              <a:off x="10004495" y="3338649"/>
              <a:ext cx="881382" cy="1173589"/>
            </a:xfrm>
            <a:custGeom>
              <a:avLst/>
              <a:gdLst>
                <a:gd name="T0" fmla="*/ 898 w 926"/>
                <a:gd name="T1" fmla="*/ 1233 h 1233"/>
                <a:gd name="T2" fmla="*/ 926 w 926"/>
                <a:gd name="T3" fmla="*/ 716 h 1233"/>
                <a:gd name="T4" fmla="*/ 180 w 926"/>
                <a:gd name="T5" fmla="*/ 3 h 1233"/>
                <a:gd name="T6" fmla="*/ 0 w 926"/>
                <a:gd name="T7" fmla="*/ 0 h 1233"/>
                <a:gd name="T8" fmla="*/ 237 w 926"/>
                <a:gd name="T9" fmla="*/ 615 h 1233"/>
                <a:gd name="T10" fmla="*/ 577 w 926"/>
                <a:gd name="T11" fmla="*/ 577 h 1233"/>
                <a:gd name="T12" fmla="*/ 898 w 926"/>
                <a:gd name="T13" fmla="*/ 1233 h 1233"/>
              </a:gdLst>
              <a:ahLst/>
              <a:cxnLst>
                <a:cxn ang="0">
                  <a:pos x="T0" y="T1"/>
                </a:cxn>
                <a:cxn ang="0">
                  <a:pos x="T2" y="T3"/>
                </a:cxn>
                <a:cxn ang="0">
                  <a:pos x="T4" y="T5"/>
                </a:cxn>
                <a:cxn ang="0">
                  <a:pos x="T6" y="T7"/>
                </a:cxn>
                <a:cxn ang="0">
                  <a:pos x="T8" y="T9"/>
                </a:cxn>
                <a:cxn ang="0">
                  <a:pos x="T10" y="T11"/>
                </a:cxn>
                <a:cxn ang="0">
                  <a:pos x="T12" y="T13"/>
                </a:cxn>
              </a:cxnLst>
              <a:rect l="0" t="0" r="r" b="b"/>
              <a:pathLst>
                <a:path w="926" h="1233">
                  <a:moveTo>
                    <a:pt x="898" y="1233"/>
                  </a:moveTo>
                  <a:lnTo>
                    <a:pt x="926" y="716"/>
                  </a:lnTo>
                  <a:lnTo>
                    <a:pt x="180" y="3"/>
                  </a:lnTo>
                  <a:lnTo>
                    <a:pt x="0" y="0"/>
                  </a:lnTo>
                  <a:lnTo>
                    <a:pt x="237" y="615"/>
                  </a:lnTo>
                  <a:lnTo>
                    <a:pt x="577" y="577"/>
                  </a:lnTo>
                  <a:lnTo>
                    <a:pt x="898" y="123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3" name="Freeform 60"/>
            <p:cNvSpPr>
              <a:spLocks/>
            </p:cNvSpPr>
            <p:nvPr/>
          </p:nvSpPr>
          <p:spPr bwMode="auto">
            <a:xfrm>
              <a:off x="10198665" y="3887846"/>
              <a:ext cx="660560" cy="1013684"/>
            </a:xfrm>
            <a:custGeom>
              <a:avLst/>
              <a:gdLst>
                <a:gd name="T0" fmla="*/ 373 w 694"/>
                <a:gd name="T1" fmla="*/ 1065 h 1065"/>
                <a:gd name="T2" fmla="*/ 0 w 694"/>
                <a:gd name="T3" fmla="*/ 649 h 1065"/>
                <a:gd name="T4" fmla="*/ 33 w 694"/>
                <a:gd name="T5" fmla="*/ 38 h 1065"/>
                <a:gd name="T6" fmla="*/ 373 w 694"/>
                <a:gd name="T7" fmla="*/ 0 h 1065"/>
                <a:gd name="T8" fmla="*/ 694 w 694"/>
                <a:gd name="T9" fmla="*/ 656 h 1065"/>
                <a:gd name="T10" fmla="*/ 373 w 694"/>
                <a:gd name="T11" fmla="*/ 1065 h 1065"/>
              </a:gdLst>
              <a:ahLst/>
              <a:cxnLst>
                <a:cxn ang="0">
                  <a:pos x="T0" y="T1"/>
                </a:cxn>
                <a:cxn ang="0">
                  <a:pos x="T2" y="T3"/>
                </a:cxn>
                <a:cxn ang="0">
                  <a:pos x="T4" y="T5"/>
                </a:cxn>
                <a:cxn ang="0">
                  <a:pos x="T6" y="T7"/>
                </a:cxn>
                <a:cxn ang="0">
                  <a:pos x="T8" y="T9"/>
                </a:cxn>
                <a:cxn ang="0">
                  <a:pos x="T10" y="T11"/>
                </a:cxn>
              </a:cxnLst>
              <a:rect l="0" t="0" r="r" b="b"/>
              <a:pathLst>
                <a:path w="694" h="1065">
                  <a:moveTo>
                    <a:pt x="373" y="1065"/>
                  </a:moveTo>
                  <a:lnTo>
                    <a:pt x="0" y="649"/>
                  </a:lnTo>
                  <a:lnTo>
                    <a:pt x="33" y="38"/>
                  </a:lnTo>
                  <a:lnTo>
                    <a:pt x="373" y="0"/>
                  </a:lnTo>
                  <a:lnTo>
                    <a:pt x="694" y="656"/>
                  </a:lnTo>
                  <a:lnTo>
                    <a:pt x="373" y="1065"/>
                  </a:lnTo>
                  <a:close/>
                </a:path>
              </a:pathLst>
            </a:custGeom>
            <a:solidFill>
              <a:srgbClr val="0058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4" name="Freeform 61"/>
            <p:cNvSpPr>
              <a:spLocks/>
            </p:cNvSpPr>
            <p:nvPr/>
          </p:nvSpPr>
          <p:spPr bwMode="auto">
            <a:xfrm>
              <a:off x="10198665" y="3887846"/>
              <a:ext cx="660560" cy="1013684"/>
            </a:xfrm>
            <a:custGeom>
              <a:avLst/>
              <a:gdLst>
                <a:gd name="T0" fmla="*/ 373 w 694"/>
                <a:gd name="T1" fmla="*/ 1065 h 1065"/>
                <a:gd name="T2" fmla="*/ 0 w 694"/>
                <a:gd name="T3" fmla="*/ 649 h 1065"/>
                <a:gd name="T4" fmla="*/ 33 w 694"/>
                <a:gd name="T5" fmla="*/ 38 h 1065"/>
                <a:gd name="T6" fmla="*/ 373 w 694"/>
                <a:gd name="T7" fmla="*/ 0 h 1065"/>
                <a:gd name="T8" fmla="*/ 694 w 694"/>
                <a:gd name="T9" fmla="*/ 656 h 1065"/>
                <a:gd name="T10" fmla="*/ 373 w 694"/>
                <a:gd name="T11" fmla="*/ 1065 h 1065"/>
              </a:gdLst>
              <a:ahLst/>
              <a:cxnLst>
                <a:cxn ang="0">
                  <a:pos x="T0" y="T1"/>
                </a:cxn>
                <a:cxn ang="0">
                  <a:pos x="T2" y="T3"/>
                </a:cxn>
                <a:cxn ang="0">
                  <a:pos x="T4" y="T5"/>
                </a:cxn>
                <a:cxn ang="0">
                  <a:pos x="T6" y="T7"/>
                </a:cxn>
                <a:cxn ang="0">
                  <a:pos x="T8" y="T9"/>
                </a:cxn>
                <a:cxn ang="0">
                  <a:pos x="T10" y="T11"/>
                </a:cxn>
              </a:cxnLst>
              <a:rect l="0" t="0" r="r" b="b"/>
              <a:pathLst>
                <a:path w="694" h="1065">
                  <a:moveTo>
                    <a:pt x="373" y="1065"/>
                  </a:moveTo>
                  <a:lnTo>
                    <a:pt x="0" y="649"/>
                  </a:lnTo>
                  <a:lnTo>
                    <a:pt x="33" y="38"/>
                  </a:lnTo>
                  <a:lnTo>
                    <a:pt x="373" y="0"/>
                  </a:lnTo>
                  <a:lnTo>
                    <a:pt x="694" y="656"/>
                  </a:lnTo>
                  <a:lnTo>
                    <a:pt x="373" y="106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5" name="Freeform 62"/>
            <p:cNvSpPr>
              <a:spLocks/>
            </p:cNvSpPr>
            <p:nvPr/>
          </p:nvSpPr>
          <p:spPr bwMode="auto">
            <a:xfrm>
              <a:off x="9503840" y="3338649"/>
              <a:ext cx="730042" cy="589174"/>
            </a:xfrm>
            <a:custGeom>
              <a:avLst/>
              <a:gdLst>
                <a:gd name="T0" fmla="*/ 0 w 767"/>
                <a:gd name="T1" fmla="*/ 3 h 619"/>
                <a:gd name="T2" fmla="*/ 526 w 767"/>
                <a:gd name="T3" fmla="*/ 0 h 619"/>
                <a:gd name="T4" fmla="*/ 767 w 767"/>
                <a:gd name="T5" fmla="*/ 619 h 619"/>
                <a:gd name="T6" fmla="*/ 0 w 767"/>
                <a:gd name="T7" fmla="*/ 3 h 619"/>
              </a:gdLst>
              <a:ahLst/>
              <a:cxnLst>
                <a:cxn ang="0">
                  <a:pos x="T0" y="T1"/>
                </a:cxn>
                <a:cxn ang="0">
                  <a:pos x="T2" y="T3"/>
                </a:cxn>
                <a:cxn ang="0">
                  <a:pos x="T4" y="T5"/>
                </a:cxn>
                <a:cxn ang="0">
                  <a:pos x="T6" y="T7"/>
                </a:cxn>
              </a:cxnLst>
              <a:rect l="0" t="0" r="r" b="b"/>
              <a:pathLst>
                <a:path w="767" h="619">
                  <a:moveTo>
                    <a:pt x="0" y="3"/>
                  </a:moveTo>
                  <a:lnTo>
                    <a:pt x="526" y="0"/>
                  </a:lnTo>
                  <a:lnTo>
                    <a:pt x="767" y="619"/>
                  </a:lnTo>
                  <a:lnTo>
                    <a:pt x="0" y="3"/>
                  </a:lnTo>
                  <a:close/>
                </a:path>
              </a:pathLst>
            </a:custGeom>
            <a:solidFill>
              <a:srgbClr val="0080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6" name="Freeform 63"/>
            <p:cNvSpPr>
              <a:spLocks/>
            </p:cNvSpPr>
            <p:nvPr/>
          </p:nvSpPr>
          <p:spPr bwMode="auto">
            <a:xfrm>
              <a:off x="9503840" y="3338649"/>
              <a:ext cx="730042" cy="589174"/>
            </a:xfrm>
            <a:custGeom>
              <a:avLst/>
              <a:gdLst>
                <a:gd name="T0" fmla="*/ 0 w 767"/>
                <a:gd name="T1" fmla="*/ 3 h 619"/>
                <a:gd name="T2" fmla="*/ 526 w 767"/>
                <a:gd name="T3" fmla="*/ 0 h 619"/>
                <a:gd name="T4" fmla="*/ 767 w 767"/>
                <a:gd name="T5" fmla="*/ 619 h 619"/>
                <a:gd name="T6" fmla="*/ 0 w 767"/>
                <a:gd name="T7" fmla="*/ 3 h 619"/>
              </a:gdLst>
              <a:ahLst/>
              <a:cxnLst>
                <a:cxn ang="0">
                  <a:pos x="T0" y="T1"/>
                </a:cxn>
                <a:cxn ang="0">
                  <a:pos x="T2" y="T3"/>
                </a:cxn>
                <a:cxn ang="0">
                  <a:pos x="T4" y="T5"/>
                </a:cxn>
                <a:cxn ang="0">
                  <a:pos x="T6" y="T7"/>
                </a:cxn>
              </a:cxnLst>
              <a:rect l="0" t="0" r="r" b="b"/>
              <a:pathLst>
                <a:path w="767" h="619">
                  <a:moveTo>
                    <a:pt x="0" y="3"/>
                  </a:moveTo>
                  <a:lnTo>
                    <a:pt x="526" y="0"/>
                  </a:lnTo>
                  <a:lnTo>
                    <a:pt x="767" y="619"/>
                  </a:lnTo>
                  <a:lnTo>
                    <a:pt x="0" y="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7" name="Freeform 64"/>
            <p:cNvSpPr>
              <a:spLocks/>
            </p:cNvSpPr>
            <p:nvPr/>
          </p:nvSpPr>
          <p:spPr bwMode="auto">
            <a:xfrm>
              <a:off x="8703363" y="3338649"/>
              <a:ext cx="800477" cy="1079359"/>
            </a:xfrm>
            <a:custGeom>
              <a:avLst/>
              <a:gdLst>
                <a:gd name="T0" fmla="*/ 0 w 841"/>
                <a:gd name="T1" fmla="*/ 0 h 1134"/>
                <a:gd name="T2" fmla="*/ 841 w 841"/>
                <a:gd name="T3" fmla="*/ 0 h 1134"/>
                <a:gd name="T4" fmla="*/ 283 w 841"/>
                <a:gd name="T5" fmla="*/ 1134 h 1134"/>
                <a:gd name="T6" fmla="*/ 0 w 841"/>
                <a:gd name="T7" fmla="*/ 0 h 1134"/>
              </a:gdLst>
              <a:ahLst/>
              <a:cxnLst>
                <a:cxn ang="0">
                  <a:pos x="T0" y="T1"/>
                </a:cxn>
                <a:cxn ang="0">
                  <a:pos x="T2" y="T3"/>
                </a:cxn>
                <a:cxn ang="0">
                  <a:pos x="T4" y="T5"/>
                </a:cxn>
                <a:cxn ang="0">
                  <a:pos x="T6" y="T7"/>
                </a:cxn>
              </a:cxnLst>
              <a:rect l="0" t="0" r="r" b="b"/>
              <a:pathLst>
                <a:path w="841" h="1134">
                  <a:moveTo>
                    <a:pt x="0" y="0"/>
                  </a:moveTo>
                  <a:lnTo>
                    <a:pt x="841" y="0"/>
                  </a:lnTo>
                  <a:lnTo>
                    <a:pt x="283" y="1134"/>
                  </a:lnTo>
                  <a:lnTo>
                    <a:pt x="0" y="0"/>
                  </a:lnTo>
                  <a:close/>
                </a:path>
              </a:pathLst>
            </a:custGeom>
            <a:solidFill>
              <a:srgbClr val="3FA0A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8" name="Freeform 65"/>
            <p:cNvSpPr>
              <a:spLocks/>
            </p:cNvSpPr>
            <p:nvPr/>
          </p:nvSpPr>
          <p:spPr bwMode="auto">
            <a:xfrm>
              <a:off x="8703363" y="3338649"/>
              <a:ext cx="800477" cy="1079359"/>
            </a:xfrm>
            <a:custGeom>
              <a:avLst/>
              <a:gdLst>
                <a:gd name="T0" fmla="*/ 0 w 841"/>
                <a:gd name="T1" fmla="*/ 0 h 1134"/>
                <a:gd name="T2" fmla="*/ 841 w 841"/>
                <a:gd name="T3" fmla="*/ 0 h 1134"/>
                <a:gd name="T4" fmla="*/ 283 w 841"/>
                <a:gd name="T5" fmla="*/ 1134 h 1134"/>
                <a:gd name="T6" fmla="*/ 0 w 841"/>
                <a:gd name="T7" fmla="*/ 0 h 1134"/>
              </a:gdLst>
              <a:ahLst/>
              <a:cxnLst>
                <a:cxn ang="0">
                  <a:pos x="T0" y="T1"/>
                </a:cxn>
                <a:cxn ang="0">
                  <a:pos x="T2" y="T3"/>
                </a:cxn>
                <a:cxn ang="0">
                  <a:pos x="T4" y="T5"/>
                </a:cxn>
                <a:cxn ang="0">
                  <a:pos x="T6" y="T7"/>
                </a:cxn>
              </a:cxnLst>
              <a:rect l="0" t="0" r="r" b="b"/>
              <a:pathLst>
                <a:path w="841" h="1134">
                  <a:moveTo>
                    <a:pt x="0" y="0"/>
                  </a:moveTo>
                  <a:lnTo>
                    <a:pt x="841" y="0"/>
                  </a:lnTo>
                  <a:lnTo>
                    <a:pt x="283" y="1134"/>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9" name="Freeform 66"/>
            <p:cNvSpPr>
              <a:spLocks/>
            </p:cNvSpPr>
            <p:nvPr/>
          </p:nvSpPr>
          <p:spPr bwMode="auto">
            <a:xfrm>
              <a:off x="8129418" y="3341504"/>
              <a:ext cx="841405" cy="1081263"/>
            </a:xfrm>
            <a:custGeom>
              <a:avLst/>
              <a:gdLst>
                <a:gd name="T0" fmla="*/ 85 w 884"/>
                <a:gd name="T1" fmla="*/ 0 h 1136"/>
                <a:gd name="T2" fmla="*/ 603 w 884"/>
                <a:gd name="T3" fmla="*/ 0 h 1136"/>
                <a:gd name="T4" fmla="*/ 884 w 884"/>
                <a:gd name="T5" fmla="*/ 1136 h 1136"/>
                <a:gd name="T6" fmla="*/ 0 w 884"/>
                <a:gd name="T7" fmla="*/ 928 h 1136"/>
                <a:gd name="T8" fmla="*/ 85 w 884"/>
                <a:gd name="T9" fmla="*/ 0 h 1136"/>
              </a:gdLst>
              <a:ahLst/>
              <a:cxnLst>
                <a:cxn ang="0">
                  <a:pos x="T0" y="T1"/>
                </a:cxn>
                <a:cxn ang="0">
                  <a:pos x="T2" y="T3"/>
                </a:cxn>
                <a:cxn ang="0">
                  <a:pos x="T4" y="T5"/>
                </a:cxn>
                <a:cxn ang="0">
                  <a:pos x="T6" y="T7"/>
                </a:cxn>
                <a:cxn ang="0">
                  <a:pos x="T8" y="T9"/>
                </a:cxn>
              </a:cxnLst>
              <a:rect l="0" t="0" r="r" b="b"/>
              <a:pathLst>
                <a:path w="884" h="1136">
                  <a:moveTo>
                    <a:pt x="85" y="0"/>
                  </a:moveTo>
                  <a:lnTo>
                    <a:pt x="603" y="0"/>
                  </a:lnTo>
                  <a:lnTo>
                    <a:pt x="884" y="1136"/>
                  </a:lnTo>
                  <a:lnTo>
                    <a:pt x="0" y="928"/>
                  </a:lnTo>
                  <a:lnTo>
                    <a:pt x="85" y="0"/>
                  </a:lnTo>
                  <a:close/>
                </a:path>
              </a:pathLst>
            </a:custGeom>
            <a:solidFill>
              <a:srgbClr val="00788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0" name="Freeform 67"/>
            <p:cNvSpPr>
              <a:spLocks/>
            </p:cNvSpPr>
            <p:nvPr/>
          </p:nvSpPr>
          <p:spPr bwMode="auto">
            <a:xfrm>
              <a:off x="8129418" y="3341504"/>
              <a:ext cx="841405" cy="1081263"/>
            </a:xfrm>
            <a:custGeom>
              <a:avLst/>
              <a:gdLst>
                <a:gd name="T0" fmla="*/ 85 w 884"/>
                <a:gd name="T1" fmla="*/ 0 h 1136"/>
                <a:gd name="T2" fmla="*/ 603 w 884"/>
                <a:gd name="T3" fmla="*/ 0 h 1136"/>
                <a:gd name="T4" fmla="*/ 884 w 884"/>
                <a:gd name="T5" fmla="*/ 1136 h 1136"/>
                <a:gd name="T6" fmla="*/ 0 w 884"/>
                <a:gd name="T7" fmla="*/ 928 h 1136"/>
                <a:gd name="T8" fmla="*/ 85 w 884"/>
                <a:gd name="T9" fmla="*/ 0 h 1136"/>
              </a:gdLst>
              <a:ahLst/>
              <a:cxnLst>
                <a:cxn ang="0">
                  <a:pos x="T0" y="T1"/>
                </a:cxn>
                <a:cxn ang="0">
                  <a:pos x="T2" y="T3"/>
                </a:cxn>
                <a:cxn ang="0">
                  <a:pos x="T4" y="T5"/>
                </a:cxn>
                <a:cxn ang="0">
                  <a:pos x="T6" y="T7"/>
                </a:cxn>
                <a:cxn ang="0">
                  <a:pos x="T8" y="T9"/>
                </a:cxn>
              </a:cxnLst>
              <a:rect l="0" t="0" r="r" b="b"/>
              <a:pathLst>
                <a:path w="884" h="1136">
                  <a:moveTo>
                    <a:pt x="85" y="0"/>
                  </a:moveTo>
                  <a:lnTo>
                    <a:pt x="603" y="0"/>
                  </a:lnTo>
                  <a:lnTo>
                    <a:pt x="884" y="1136"/>
                  </a:lnTo>
                  <a:lnTo>
                    <a:pt x="0" y="928"/>
                  </a:lnTo>
                  <a:lnTo>
                    <a:pt x="8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1" name="Freeform 68"/>
            <p:cNvSpPr>
              <a:spLocks/>
            </p:cNvSpPr>
            <p:nvPr/>
          </p:nvSpPr>
          <p:spPr bwMode="auto">
            <a:xfrm>
              <a:off x="7832451" y="3338230"/>
              <a:ext cx="377871" cy="927069"/>
            </a:xfrm>
            <a:custGeom>
              <a:avLst/>
              <a:gdLst>
                <a:gd name="T0" fmla="*/ 0 w 397"/>
                <a:gd name="T1" fmla="*/ 253 h 974"/>
                <a:gd name="T2" fmla="*/ 267 w 397"/>
                <a:gd name="T3" fmla="*/ 0 h 974"/>
                <a:gd name="T4" fmla="*/ 397 w 397"/>
                <a:gd name="T5" fmla="*/ 3 h 974"/>
                <a:gd name="T6" fmla="*/ 312 w 397"/>
                <a:gd name="T7" fmla="*/ 931 h 974"/>
                <a:gd name="T8" fmla="*/ 19 w 397"/>
                <a:gd name="T9" fmla="*/ 974 h 974"/>
                <a:gd name="T10" fmla="*/ 0 w 397"/>
                <a:gd name="T11" fmla="*/ 253 h 974"/>
              </a:gdLst>
              <a:ahLst/>
              <a:cxnLst>
                <a:cxn ang="0">
                  <a:pos x="T0" y="T1"/>
                </a:cxn>
                <a:cxn ang="0">
                  <a:pos x="T2" y="T3"/>
                </a:cxn>
                <a:cxn ang="0">
                  <a:pos x="T4" y="T5"/>
                </a:cxn>
                <a:cxn ang="0">
                  <a:pos x="T6" y="T7"/>
                </a:cxn>
                <a:cxn ang="0">
                  <a:pos x="T8" y="T9"/>
                </a:cxn>
                <a:cxn ang="0">
                  <a:pos x="T10" y="T11"/>
                </a:cxn>
              </a:cxnLst>
              <a:rect l="0" t="0" r="r" b="b"/>
              <a:pathLst>
                <a:path w="397" h="974">
                  <a:moveTo>
                    <a:pt x="0" y="253"/>
                  </a:moveTo>
                  <a:lnTo>
                    <a:pt x="267" y="0"/>
                  </a:lnTo>
                  <a:lnTo>
                    <a:pt x="397" y="3"/>
                  </a:lnTo>
                  <a:lnTo>
                    <a:pt x="312" y="931"/>
                  </a:lnTo>
                  <a:lnTo>
                    <a:pt x="19" y="974"/>
                  </a:lnTo>
                  <a:lnTo>
                    <a:pt x="0" y="253"/>
                  </a:lnTo>
                  <a:close/>
                </a:path>
              </a:pathLst>
            </a:custGeom>
            <a:solidFill>
              <a:srgbClr val="47A0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2" name="Freeform 69"/>
            <p:cNvSpPr>
              <a:spLocks/>
            </p:cNvSpPr>
            <p:nvPr/>
          </p:nvSpPr>
          <p:spPr bwMode="auto">
            <a:xfrm>
              <a:off x="7832451" y="3338649"/>
              <a:ext cx="377871" cy="927069"/>
            </a:xfrm>
            <a:custGeom>
              <a:avLst/>
              <a:gdLst>
                <a:gd name="T0" fmla="*/ 0 w 397"/>
                <a:gd name="T1" fmla="*/ 253 h 974"/>
                <a:gd name="T2" fmla="*/ 267 w 397"/>
                <a:gd name="T3" fmla="*/ 0 h 974"/>
                <a:gd name="T4" fmla="*/ 397 w 397"/>
                <a:gd name="T5" fmla="*/ 3 h 974"/>
                <a:gd name="T6" fmla="*/ 312 w 397"/>
                <a:gd name="T7" fmla="*/ 931 h 974"/>
                <a:gd name="T8" fmla="*/ 19 w 397"/>
                <a:gd name="T9" fmla="*/ 974 h 974"/>
                <a:gd name="T10" fmla="*/ 0 w 397"/>
                <a:gd name="T11" fmla="*/ 253 h 974"/>
              </a:gdLst>
              <a:ahLst/>
              <a:cxnLst>
                <a:cxn ang="0">
                  <a:pos x="T0" y="T1"/>
                </a:cxn>
                <a:cxn ang="0">
                  <a:pos x="T2" y="T3"/>
                </a:cxn>
                <a:cxn ang="0">
                  <a:pos x="T4" y="T5"/>
                </a:cxn>
                <a:cxn ang="0">
                  <a:pos x="T6" y="T7"/>
                </a:cxn>
                <a:cxn ang="0">
                  <a:pos x="T8" y="T9"/>
                </a:cxn>
                <a:cxn ang="0">
                  <a:pos x="T10" y="T11"/>
                </a:cxn>
              </a:cxnLst>
              <a:rect l="0" t="0" r="r" b="b"/>
              <a:pathLst>
                <a:path w="397" h="974">
                  <a:moveTo>
                    <a:pt x="0" y="253"/>
                  </a:moveTo>
                  <a:lnTo>
                    <a:pt x="267" y="0"/>
                  </a:lnTo>
                  <a:lnTo>
                    <a:pt x="397" y="3"/>
                  </a:lnTo>
                  <a:lnTo>
                    <a:pt x="312" y="931"/>
                  </a:lnTo>
                  <a:lnTo>
                    <a:pt x="19" y="974"/>
                  </a:lnTo>
                  <a:lnTo>
                    <a:pt x="0" y="25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3" name="Freeform 70"/>
            <p:cNvSpPr>
              <a:spLocks/>
            </p:cNvSpPr>
            <p:nvPr/>
          </p:nvSpPr>
          <p:spPr bwMode="auto">
            <a:xfrm>
              <a:off x="8952739" y="3338649"/>
              <a:ext cx="1279241" cy="1410591"/>
            </a:xfrm>
            <a:custGeom>
              <a:avLst/>
              <a:gdLst>
                <a:gd name="T0" fmla="*/ 1344 w 1344"/>
                <a:gd name="T1" fmla="*/ 617 h 1482"/>
                <a:gd name="T2" fmla="*/ 716 w 1344"/>
                <a:gd name="T3" fmla="*/ 641 h 1482"/>
                <a:gd name="T4" fmla="*/ 529 w 1344"/>
                <a:gd name="T5" fmla="*/ 1482 h 1482"/>
                <a:gd name="T6" fmla="*/ 0 w 1344"/>
                <a:gd name="T7" fmla="*/ 1134 h 1482"/>
                <a:gd name="T8" fmla="*/ 579 w 1344"/>
                <a:gd name="T9" fmla="*/ 0 h 1482"/>
                <a:gd name="T10" fmla="*/ 1344 w 1344"/>
                <a:gd name="T11" fmla="*/ 617 h 1482"/>
              </a:gdLst>
              <a:ahLst/>
              <a:cxnLst>
                <a:cxn ang="0">
                  <a:pos x="T0" y="T1"/>
                </a:cxn>
                <a:cxn ang="0">
                  <a:pos x="T2" y="T3"/>
                </a:cxn>
                <a:cxn ang="0">
                  <a:pos x="T4" y="T5"/>
                </a:cxn>
                <a:cxn ang="0">
                  <a:pos x="T6" y="T7"/>
                </a:cxn>
                <a:cxn ang="0">
                  <a:pos x="T8" y="T9"/>
                </a:cxn>
                <a:cxn ang="0">
                  <a:pos x="T10" y="T11"/>
                </a:cxn>
              </a:cxnLst>
              <a:rect l="0" t="0" r="r" b="b"/>
              <a:pathLst>
                <a:path w="1344" h="1482">
                  <a:moveTo>
                    <a:pt x="1344" y="617"/>
                  </a:moveTo>
                  <a:lnTo>
                    <a:pt x="716" y="641"/>
                  </a:lnTo>
                  <a:lnTo>
                    <a:pt x="529" y="1482"/>
                  </a:lnTo>
                  <a:lnTo>
                    <a:pt x="0" y="1134"/>
                  </a:lnTo>
                  <a:lnTo>
                    <a:pt x="579" y="0"/>
                  </a:lnTo>
                  <a:lnTo>
                    <a:pt x="1344" y="617"/>
                  </a:lnTo>
                  <a:close/>
                </a:path>
              </a:pathLst>
            </a:custGeom>
            <a:solidFill>
              <a:srgbClr val="0688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4" name="Freeform 71"/>
            <p:cNvSpPr>
              <a:spLocks/>
            </p:cNvSpPr>
            <p:nvPr/>
          </p:nvSpPr>
          <p:spPr bwMode="auto">
            <a:xfrm>
              <a:off x="8952739" y="3338649"/>
              <a:ext cx="1279241" cy="1410591"/>
            </a:xfrm>
            <a:custGeom>
              <a:avLst/>
              <a:gdLst>
                <a:gd name="T0" fmla="*/ 1344 w 1344"/>
                <a:gd name="T1" fmla="*/ 617 h 1482"/>
                <a:gd name="T2" fmla="*/ 716 w 1344"/>
                <a:gd name="T3" fmla="*/ 641 h 1482"/>
                <a:gd name="T4" fmla="*/ 529 w 1344"/>
                <a:gd name="T5" fmla="*/ 1482 h 1482"/>
                <a:gd name="T6" fmla="*/ 0 w 1344"/>
                <a:gd name="T7" fmla="*/ 1134 h 1482"/>
                <a:gd name="T8" fmla="*/ 579 w 1344"/>
                <a:gd name="T9" fmla="*/ 0 h 1482"/>
                <a:gd name="T10" fmla="*/ 1344 w 1344"/>
                <a:gd name="T11" fmla="*/ 617 h 1482"/>
              </a:gdLst>
              <a:ahLst/>
              <a:cxnLst>
                <a:cxn ang="0">
                  <a:pos x="T0" y="T1"/>
                </a:cxn>
                <a:cxn ang="0">
                  <a:pos x="T2" y="T3"/>
                </a:cxn>
                <a:cxn ang="0">
                  <a:pos x="T4" y="T5"/>
                </a:cxn>
                <a:cxn ang="0">
                  <a:pos x="T6" y="T7"/>
                </a:cxn>
                <a:cxn ang="0">
                  <a:pos x="T8" y="T9"/>
                </a:cxn>
                <a:cxn ang="0">
                  <a:pos x="T10" y="T11"/>
                </a:cxn>
              </a:cxnLst>
              <a:rect l="0" t="0" r="r" b="b"/>
              <a:pathLst>
                <a:path w="1344" h="1482">
                  <a:moveTo>
                    <a:pt x="1344" y="617"/>
                  </a:moveTo>
                  <a:lnTo>
                    <a:pt x="716" y="641"/>
                  </a:lnTo>
                  <a:lnTo>
                    <a:pt x="529" y="1482"/>
                  </a:lnTo>
                  <a:lnTo>
                    <a:pt x="0" y="1134"/>
                  </a:lnTo>
                  <a:lnTo>
                    <a:pt x="579" y="0"/>
                  </a:lnTo>
                  <a:lnTo>
                    <a:pt x="1344" y="61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5" name="Freeform 72"/>
            <p:cNvSpPr>
              <a:spLocks/>
            </p:cNvSpPr>
            <p:nvPr/>
          </p:nvSpPr>
          <p:spPr bwMode="auto">
            <a:xfrm>
              <a:off x="9458153" y="3924015"/>
              <a:ext cx="1095540" cy="1256397"/>
            </a:xfrm>
            <a:custGeom>
              <a:avLst/>
              <a:gdLst>
                <a:gd name="T0" fmla="*/ 288 w 487"/>
                <a:gd name="T1" fmla="*/ 559 h 559"/>
                <a:gd name="T2" fmla="*/ 241 w 487"/>
                <a:gd name="T3" fmla="*/ 448 h 559"/>
                <a:gd name="T4" fmla="*/ 141 w 487"/>
                <a:gd name="T5" fmla="*/ 514 h 559"/>
                <a:gd name="T6" fmla="*/ 0 w 487"/>
                <a:gd name="T7" fmla="*/ 367 h 559"/>
                <a:gd name="T8" fmla="*/ 79 w 487"/>
                <a:gd name="T9" fmla="*/ 11 h 559"/>
                <a:gd name="T10" fmla="*/ 343 w 487"/>
                <a:gd name="T11" fmla="*/ 0 h 559"/>
                <a:gd name="T12" fmla="*/ 329 w 487"/>
                <a:gd name="T13" fmla="*/ 259 h 559"/>
                <a:gd name="T14" fmla="*/ 487 w 487"/>
                <a:gd name="T15" fmla="*/ 435 h 559"/>
                <a:gd name="T16" fmla="*/ 288 w 487"/>
                <a:gd name="T17" fmla="*/ 55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7" h="559">
                  <a:moveTo>
                    <a:pt x="288" y="559"/>
                  </a:moveTo>
                  <a:cubicBezTo>
                    <a:pt x="288" y="556"/>
                    <a:pt x="241" y="448"/>
                    <a:pt x="241" y="448"/>
                  </a:cubicBezTo>
                  <a:cubicBezTo>
                    <a:pt x="241" y="448"/>
                    <a:pt x="141" y="511"/>
                    <a:pt x="141" y="514"/>
                  </a:cubicBezTo>
                  <a:cubicBezTo>
                    <a:pt x="141" y="517"/>
                    <a:pt x="0" y="367"/>
                    <a:pt x="0" y="367"/>
                  </a:cubicBezTo>
                  <a:cubicBezTo>
                    <a:pt x="79" y="11"/>
                    <a:pt x="79" y="11"/>
                    <a:pt x="79" y="11"/>
                  </a:cubicBezTo>
                  <a:cubicBezTo>
                    <a:pt x="343" y="0"/>
                    <a:pt x="343" y="0"/>
                    <a:pt x="343" y="0"/>
                  </a:cubicBezTo>
                  <a:cubicBezTo>
                    <a:pt x="329" y="259"/>
                    <a:pt x="329" y="259"/>
                    <a:pt x="329" y="259"/>
                  </a:cubicBezTo>
                  <a:cubicBezTo>
                    <a:pt x="487" y="435"/>
                    <a:pt x="487" y="435"/>
                    <a:pt x="487" y="435"/>
                  </a:cubicBezTo>
                  <a:cubicBezTo>
                    <a:pt x="288" y="559"/>
                    <a:pt x="288" y="559"/>
                    <a:pt x="288" y="559"/>
                  </a:cubicBezTo>
                </a:path>
              </a:pathLst>
            </a:custGeom>
            <a:solidFill>
              <a:srgbClr val="0058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6" name="Freeform 73"/>
            <p:cNvSpPr>
              <a:spLocks/>
            </p:cNvSpPr>
            <p:nvPr/>
          </p:nvSpPr>
          <p:spPr bwMode="auto">
            <a:xfrm>
              <a:off x="9157379" y="4896771"/>
              <a:ext cx="948960" cy="694826"/>
            </a:xfrm>
            <a:custGeom>
              <a:avLst/>
              <a:gdLst>
                <a:gd name="T0" fmla="*/ 954 w 997"/>
                <a:gd name="T1" fmla="*/ 730 h 730"/>
                <a:gd name="T2" fmla="*/ 997 w 997"/>
                <a:gd name="T3" fmla="*/ 298 h 730"/>
                <a:gd name="T4" fmla="*/ 893 w 997"/>
                <a:gd name="T5" fmla="*/ 0 h 730"/>
                <a:gd name="T6" fmla="*/ 649 w 997"/>
                <a:gd name="T7" fmla="*/ 192 h 730"/>
                <a:gd name="T8" fmla="*/ 0 w 997"/>
                <a:gd name="T9" fmla="*/ 22 h 730"/>
                <a:gd name="T10" fmla="*/ 954 w 997"/>
                <a:gd name="T11" fmla="*/ 730 h 730"/>
              </a:gdLst>
              <a:ahLst/>
              <a:cxnLst>
                <a:cxn ang="0">
                  <a:pos x="T0" y="T1"/>
                </a:cxn>
                <a:cxn ang="0">
                  <a:pos x="T2" y="T3"/>
                </a:cxn>
                <a:cxn ang="0">
                  <a:pos x="T4" y="T5"/>
                </a:cxn>
                <a:cxn ang="0">
                  <a:pos x="T6" y="T7"/>
                </a:cxn>
                <a:cxn ang="0">
                  <a:pos x="T8" y="T9"/>
                </a:cxn>
                <a:cxn ang="0">
                  <a:pos x="T10" y="T11"/>
                </a:cxn>
              </a:cxnLst>
              <a:rect l="0" t="0" r="r" b="b"/>
              <a:pathLst>
                <a:path w="997" h="730">
                  <a:moveTo>
                    <a:pt x="954" y="730"/>
                  </a:moveTo>
                  <a:lnTo>
                    <a:pt x="997" y="298"/>
                  </a:lnTo>
                  <a:lnTo>
                    <a:pt x="893" y="0"/>
                  </a:lnTo>
                  <a:lnTo>
                    <a:pt x="649" y="192"/>
                  </a:lnTo>
                  <a:lnTo>
                    <a:pt x="0" y="22"/>
                  </a:lnTo>
                  <a:lnTo>
                    <a:pt x="954" y="730"/>
                  </a:lnTo>
                  <a:close/>
                </a:path>
              </a:pathLst>
            </a:custGeom>
            <a:solidFill>
              <a:srgbClr val="1324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7" name="Freeform 74"/>
            <p:cNvSpPr>
              <a:spLocks/>
            </p:cNvSpPr>
            <p:nvPr/>
          </p:nvSpPr>
          <p:spPr bwMode="auto">
            <a:xfrm>
              <a:off x="9157379" y="4896771"/>
              <a:ext cx="948960" cy="694826"/>
            </a:xfrm>
            <a:custGeom>
              <a:avLst/>
              <a:gdLst>
                <a:gd name="T0" fmla="*/ 954 w 997"/>
                <a:gd name="T1" fmla="*/ 730 h 730"/>
                <a:gd name="T2" fmla="*/ 997 w 997"/>
                <a:gd name="T3" fmla="*/ 298 h 730"/>
                <a:gd name="T4" fmla="*/ 893 w 997"/>
                <a:gd name="T5" fmla="*/ 0 h 730"/>
                <a:gd name="T6" fmla="*/ 649 w 997"/>
                <a:gd name="T7" fmla="*/ 192 h 730"/>
                <a:gd name="T8" fmla="*/ 0 w 997"/>
                <a:gd name="T9" fmla="*/ 22 h 730"/>
                <a:gd name="T10" fmla="*/ 954 w 997"/>
                <a:gd name="T11" fmla="*/ 730 h 730"/>
              </a:gdLst>
              <a:ahLst/>
              <a:cxnLst>
                <a:cxn ang="0">
                  <a:pos x="T0" y="T1"/>
                </a:cxn>
                <a:cxn ang="0">
                  <a:pos x="T2" y="T3"/>
                </a:cxn>
                <a:cxn ang="0">
                  <a:pos x="T4" y="T5"/>
                </a:cxn>
                <a:cxn ang="0">
                  <a:pos x="T6" y="T7"/>
                </a:cxn>
                <a:cxn ang="0">
                  <a:pos x="T8" y="T9"/>
                </a:cxn>
                <a:cxn ang="0">
                  <a:pos x="T10" y="T11"/>
                </a:cxn>
              </a:cxnLst>
              <a:rect l="0" t="0" r="r" b="b"/>
              <a:pathLst>
                <a:path w="997" h="730">
                  <a:moveTo>
                    <a:pt x="954" y="730"/>
                  </a:moveTo>
                  <a:lnTo>
                    <a:pt x="997" y="298"/>
                  </a:lnTo>
                  <a:lnTo>
                    <a:pt x="893" y="0"/>
                  </a:lnTo>
                  <a:lnTo>
                    <a:pt x="649" y="192"/>
                  </a:lnTo>
                  <a:lnTo>
                    <a:pt x="0" y="22"/>
                  </a:lnTo>
                  <a:lnTo>
                    <a:pt x="954" y="73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8" name="Freeform 75"/>
            <p:cNvSpPr>
              <a:spLocks/>
            </p:cNvSpPr>
            <p:nvPr/>
          </p:nvSpPr>
          <p:spPr bwMode="auto">
            <a:xfrm>
              <a:off x="8059935" y="4224789"/>
              <a:ext cx="910887" cy="366449"/>
            </a:xfrm>
            <a:custGeom>
              <a:avLst/>
              <a:gdLst>
                <a:gd name="T0" fmla="*/ 0 w 957"/>
                <a:gd name="T1" fmla="*/ 12 h 385"/>
                <a:gd name="T2" fmla="*/ 336 w 957"/>
                <a:gd name="T3" fmla="*/ 385 h 385"/>
                <a:gd name="T4" fmla="*/ 957 w 957"/>
                <a:gd name="T5" fmla="*/ 208 h 385"/>
                <a:gd name="T6" fmla="*/ 723 w 957"/>
                <a:gd name="T7" fmla="*/ 151 h 385"/>
                <a:gd name="T8" fmla="*/ 73 w 957"/>
                <a:gd name="T9" fmla="*/ 0 h 385"/>
                <a:gd name="T10" fmla="*/ 0 w 957"/>
                <a:gd name="T11" fmla="*/ 12 h 385"/>
              </a:gdLst>
              <a:ahLst/>
              <a:cxnLst>
                <a:cxn ang="0">
                  <a:pos x="T0" y="T1"/>
                </a:cxn>
                <a:cxn ang="0">
                  <a:pos x="T2" y="T3"/>
                </a:cxn>
                <a:cxn ang="0">
                  <a:pos x="T4" y="T5"/>
                </a:cxn>
                <a:cxn ang="0">
                  <a:pos x="T6" y="T7"/>
                </a:cxn>
                <a:cxn ang="0">
                  <a:pos x="T8" y="T9"/>
                </a:cxn>
                <a:cxn ang="0">
                  <a:pos x="T10" y="T11"/>
                </a:cxn>
              </a:cxnLst>
              <a:rect l="0" t="0" r="r" b="b"/>
              <a:pathLst>
                <a:path w="957" h="385">
                  <a:moveTo>
                    <a:pt x="0" y="12"/>
                  </a:moveTo>
                  <a:lnTo>
                    <a:pt x="336" y="385"/>
                  </a:lnTo>
                  <a:lnTo>
                    <a:pt x="957" y="208"/>
                  </a:lnTo>
                  <a:lnTo>
                    <a:pt x="723" y="151"/>
                  </a:lnTo>
                  <a:lnTo>
                    <a:pt x="73" y="0"/>
                  </a:lnTo>
                  <a:lnTo>
                    <a:pt x="0" y="12"/>
                  </a:lnTo>
                  <a:close/>
                </a:path>
              </a:pathLst>
            </a:custGeom>
            <a:solidFill>
              <a:srgbClr val="1768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9" name="Freeform 76"/>
            <p:cNvSpPr>
              <a:spLocks/>
            </p:cNvSpPr>
            <p:nvPr/>
          </p:nvSpPr>
          <p:spPr bwMode="auto">
            <a:xfrm>
              <a:off x="8059935" y="4224789"/>
              <a:ext cx="910887" cy="366449"/>
            </a:xfrm>
            <a:custGeom>
              <a:avLst/>
              <a:gdLst>
                <a:gd name="T0" fmla="*/ 0 w 957"/>
                <a:gd name="T1" fmla="*/ 12 h 385"/>
                <a:gd name="T2" fmla="*/ 336 w 957"/>
                <a:gd name="T3" fmla="*/ 385 h 385"/>
                <a:gd name="T4" fmla="*/ 957 w 957"/>
                <a:gd name="T5" fmla="*/ 208 h 385"/>
                <a:gd name="T6" fmla="*/ 723 w 957"/>
                <a:gd name="T7" fmla="*/ 151 h 385"/>
                <a:gd name="T8" fmla="*/ 73 w 957"/>
                <a:gd name="T9" fmla="*/ 0 h 385"/>
                <a:gd name="T10" fmla="*/ 0 w 957"/>
                <a:gd name="T11" fmla="*/ 12 h 385"/>
              </a:gdLst>
              <a:ahLst/>
              <a:cxnLst>
                <a:cxn ang="0">
                  <a:pos x="T0" y="T1"/>
                </a:cxn>
                <a:cxn ang="0">
                  <a:pos x="T2" y="T3"/>
                </a:cxn>
                <a:cxn ang="0">
                  <a:pos x="T4" y="T5"/>
                </a:cxn>
                <a:cxn ang="0">
                  <a:pos x="T6" y="T7"/>
                </a:cxn>
                <a:cxn ang="0">
                  <a:pos x="T8" y="T9"/>
                </a:cxn>
                <a:cxn ang="0">
                  <a:pos x="T10" y="T11"/>
                </a:cxn>
              </a:cxnLst>
              <a:rect l="0" t="0" r="r" b="b"/>
              <a:pathLst>
                <a:path w="957" h="385">
                  <a:moveTo>
                    <a:pt x="0" y="12"/>
                  </a:moveTo>
                  <a:lnTo>
                    <a:pt x="336" y="385"/>
                  </a:lnTo>
                  <a:lnTo>
                    <a:pt x="957" y="208"/>
                  </a:lnTo>
                  <a:lnTo>
                    <a:pt x="723" y="151"/>
                  </a:lnTo>
                  <a:lnTo>
                    <a:pt x="73" y="0"/>
                  </a:lnTo>
                  <a:lnTo>
                    <a:pt x="0" y="1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0" name="Freeform 77"/>
            <p:cNvSpPr>
              <a:spLocks/>
            </p:cNvSpPr>
            <p:nvPr/>
          </p:nvSpPr>
          <p:spPr bwMode="auto">
            <a:xfrm>
              <a:off x="8231262" y="4589335"/>
              <a:ext cx="1543845" cy="490185"/>
            </a:xfrm>
            <a:custGeom>
              <a:avLst/>
              <a:gdLst>
                <a:gd name="T0" fmla="*/ 0 w 1622"/>
                <a:gd name="T1" fmla="*/ 2 h 515"/>
                <a:gd name="T2" fmla="*/ 281 w 1622"/>
                <a:gd name="T3" fmla="*/ 321 h 515"/>
                <a:gd name="T4" fmla="*/ 815 w 1622"/>
                <a:gd name="T5" fmla="*/ 338 h 515"/>
                <a:gd name="T6" fmla="*/ 708 w 1622"/>
                <a:gd name="T7" fmla="*/ 262 h 515"/>
                <a:gd name="T8" fmla="*/ 973 w 1622"/>
                <a:gd name="T9" fmla="*/ 345 h 515"/>
                <a:gd name="T10" fmla="*/ 1622 w 1622"/>
                <a:gd name="T11" fmla="*/ 515 h 515"/>
                <a:gd name="T12" fmla="*/ 1289 w 1622"/>
                <a:gd name="T13" fmla="*/ 168 h 515"/>
                <a:gd name="T14" fmla="*/ 493 w 1622"/>
                <a:gd name="T15" fmla="*/ 0 h 515"/>
                <a:gd name="T16" fmla="*/ 0 w 1622"/>
                <a:gd name="T17" fmla="*/ 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2" h="515">
                  <a:moveTo>
                    <a:pt x="0" y="2"/>
                  </a:moveTo>
                  <a:lnTo>
                    <a:pt x="281" y="321"/>
                  </a:lnTo>
                  <a:lnTo>
                    <a:pt x="815" y="338"/>
                  </a:lnTo>
                  <a:lnTo>
                    <a:pt x="708" y="262"/>
                  </a:lnTo>
                  <a:lnTo>
                    <a:pt x="973" y="345"/>
                  </a:lnTo>
                  <a:lnTo>
                    <a:pt x="1622" y="515"/>
                  </a:lnTo>
                  <a:lnTo>
                    <a:pt x="1289" y="168"/>
                  </a:lnTo>
                  <a:lnTo>
                    <a:pt x="493" y="0"/>
                  </a:lnTo>
                  <a:lnTo>
                    <a:pt x="0" y="2"/>
                  </a:lnTo>
                  <a:close/>
                </a:path>
              </a:pathLst>
            </a:custGeom>
            <a:solidFill>
              <a:srgbClr val="05418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1" name="Freeform 78"/>
            <p:cNvSpPr>
              <a:spLocks/>
            </p:cNvSpPr>
            <p:nvPr/>
          </p:nvSpPr>
          <p:spPr bwMode="auto">
            <a:xfrm>
              <a:off x="8231262" y="4589335"/>
              <a:ext cx="1543845" cy="490185"/>
            </a:xfrm>
            <a:custGeom>
              <a:avLst/>
              <a:gdLst>
                <a:gd name="T0" fmla="*/ 0 w 1622"/>
                <a:gd name="T1" fmla="*/ 2 h 515"/>
                <a:gd name="T2" fmla="*/ 281 w 1622"/>
                <a:gd name="T3" fmla="*/ 321 h 515"/>
                <a:gd name="T4" fmla="*/ 815 w 1622"/>
                <a:gd name="T5" fmla="*/ 338 h 515"/>
                <a:gd name="T6" fmla="*/ 708 w 1622"/>
                <a:gd name="T7" fmla="*/ 262 h 515"/>
                <a:gd name="T8" fmla="*/ 973 w 1622"/>
                <a:gd name="T9" fmla="*/ 345 h 515"/>
                <a:gd name="T10" fmla="*/ 1622 w 1622"/>
                <a:gd name="T11" fmla="*/ 515 h 515"/>
                <a:gd name="T12" fmla="*/ 1289 w 1622"/>
                <a:gd name="T13" fmla="*/ 168 h 515"/>
                <a:gd name="T14" fmla="*/ 493 w 1622"/>
                <a:gd name="T15" fmla="*/ 0 h 515"/>
                <a:gd name="T16" fmla="*/ 0 w 1622"/>
                <a:gd name="T17" fmla="*/ 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2" h="515">
                  <a:moveTo>
                    <a:pt x="0" y="2"/>
                  </a:moveTo>
                  <a:lnTo>
                    <a:pt x="281" y="321"/>
                  </a:lnTo>
                  <a:lnTo>
                    <a:pt x="815" y="338"/>
                  </a:lnTo>
                  <a:lnTo>
                    <a:pt x="708" y="262"/>
                  </a:lnTo>
                  <a:lnTo>
                    <a:pt x="973" y="345"/>
                  </a:lnTo>
                  <a:lnTo>
                    <a:pt x="1622" y="515"/>
                  </a:lnTo>
                  <a:lnTo>
                    <a:pt x="1289" y="168"/>
                  </a:lnTo>
                  <a:lnTo>
                    <a:pt x="493" y="0"/>
                  </a:lnTo>
                  <a:lnTo>
                    <a:pt x="0" y="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2" name="Freeform 79"/>
            <p:cNvSpPr>
              <a:spLocks/>
            </p:cNvSpPr>
            <p:nvPr/>
          </p:nvSpPr>
          <p:spPr bwMode="auto">
            <a:xfrm>
              <a:off x="8379745" y="4420863"/>
              <a:ext cx="1078407" cy="328377"/>
            </a:xfrm>
            <a:custGeom>
              <a:avLst/>
              <a:gdLst>
                <a:gd name="T0" fmla="*/ 337 w 1133"/>
                <a:gd name="T1" fmla="*/ 177 h 345"/>
                <a:gd name="T2" fmla="*/ 0 w 1133"/>
                <a:gd name="T3" fmla="*/ 179 h 345"/>
                <a:gd name="T4" fmla="*/ 630 w 1133"/>
                <a:gd name="T5" fmla="*/ 0 h 345"/>
                <a:gd name="T6" fmla="*/ 1133 w 1133"/>
                <a:gd name="T7" fmla="*/ 345 h 345"/>
                <a:gd name="T8" fmla="*/ 337 w 1133"/>
                <a:gd name="T9" fmla="*/ 177 h 345"/>
              </a:gdLst>
              <a:ahLst/>
              <a:cxnLst>
                <a:cxn ang="0">
                  <a:pos x="T0" y="T1"/>
                </a:cxn>
                <a:cxn ang="0">
                  <a:pos x="T2" y="T3"/>
                </a:cxn>
                <a:cxn ang="0">
                  <a:pos x="T4" y="T5"/>
                </a:cxn>
                <a:cxn ang="0">
                  <a:pos x="T6" y="T7"/>
                </a:cxn>
                <a:cxn ang="0">
                  <a:pos x="T8" y="T9"/>
                </a:cxn>
              </a:cxnLst>
              <a:rect l="0" t="0" r="r" b="b"/>
              <a:pathLst>
                <a:path w="1133" h="345">
                  <a:moveTo>
                    <a:pt x="337" y="177"/>
                  </a:moveTo>
                  <a:lnTo>
                    <a:pt x="0" y="179"/>
                  </a:lnTo>
                  <a:lnTo>
                    <a:pt x="630" y="0"/>
                  </a:lnTo>
                  <a:lnTo>
                    <a:pt x="1133" y="345"/>
                  </a:lnTo>
                  <a:lnTo>
                    <a:pt x="337" y="177"/>
                  </a:lnTo>
                  <a:close/>
                </a:path>
              </a:pathLst>
            </a:custGeom>
            <a:solidFill>
              <a:srgbClr val="0368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3" name="Freeform 80"/>
            <p:cNvSpPr>
              <a:spLocks/>
            </p:cNvSpPr>
            <p:nvPr/>
          </p:nvSpPr>
          <p:spPr bwMode="auto">
            <a:xfrm>
              <a:off x="8379745" y="4420863"/>
              <a:ext cx="1078407" cy="328377"/>
            </a:xfrm>
            <a:custGeom>
              <a:avLst/>
              <a:gdLst>
                <a:gd name="T0" fmla="*/ 337 w 1133"/>
                <a:gd name="T1" fmla="*/ 177 h 345"/>
                <a:gd name="T2" fmla="*/ 0 w 1133"/>
                <a:gd name="T3" fmla="*/ 179 h 345"/>
                <a:gd name="T4" fmla="*/ 630 w 1133"/>
                <a:gd name="T5" fmla="*/ 0 h 345"/>
                <a:gd name="T6" fmla="*/ 1133 w 1133"/>
                <a:gd name="T7" fmla="*/ 345 h 345"/>
                <a:gd name="T8" fmla="*/ 337 w 1133"/>
                <a:gd name="T9" fmla="*/ 177 h 345"/>
              </a:gdLst>
              <a:ahLst/>
              <a:cxnLst>
                <a:cxn ang="0">
                  <a:pos x="T0" y="T1"/>
                </a:cxn>
                <a:cxn ang="0">
                  <a:pos x="T2" y="T3"/>
                </a:cxn>
                <a:cxn ang="0">
                  <a:pos x="T4" y="T5"/>
                </a:cxn>
                <a:cxn ang="0">
                  <a:pos x="T6" y="T7"/>
                </a:cxn>
                <a:cxn ang="0">
                  <a:pos x="T8" y="T9"/>
                </a:cxn>
              </a:cxnLst>
              <a:rect l="0" t="0" r="r" b="b"/>
              <a:pathLst>
                <a:path w="1133" h="345">
                  <a:moveTo>
                    <a:pt x="337" y="177"/>
                  </a:moveTo>
                  <a:lnTo>
                    <a:pt x="0" y="179"/>
                  </a:lnTo>
                  <a:lnTo>
                    <a:pt x="630" y="0"/>
                  </a:lnTo>
                  <a:lnTo>
                    <a:pt x="1133" y="345"/>
                  </a:lnTo>
                  <a:lnTo>
                    <a:pt x="337" y="17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4" name="Freeform 81"/>
            <p:cNvSpPr>
              <a:spLocks/>
            </p:cNvSpPr>
            <p:nvPr/>
          </p:nvSpPr>
          <p:spPr bwMode="auto">
            <a:xfrm>
              <a:off x="8059935" y="4236211"/>
              <a:ext cx="319810" cy="355028"/>
            </a:xfrm>
            <a:custGeom>
              <a:avLst/>
              <a:gdLst>
                <a:gd name="T0" fmla="*/ 0 w 336"/>
                <a:gd name="T1" fmla="*/ 0 h 373"/>
                <a:gd name="T2" fmla="*/ 180 w 336"/>
                <a:gd name="T3" fmla="*/ 373 h 373"/>
                <a:gd name="T4" fmla="*/ 336 w 336"/>
                <a:gd name="T5" fmla="*/ 373 h 373"/>
                <a:gd name="T6" fmla="*/ 0 w 336"/>
                <a:gd name="T7" fmla="*/ 0 h 373"/>
              </a:gdLst>
              <a:ahLst/>
              <a:cxnLst>
                <a:cxn ang="0">
                  <a:pos x="T0" y="T1"/>
                </a:cxn>
                <a:cxn ang="0">
                  <a:pos x="T2" y="T3"/>
                </a:cxn>
                <a:cxn ang="0">
                  <a:pos x="T4" y="T5"/>
                </a:cxn>
                <a:cxn ang="0">
                  <a:pos x="T6" y="T7"/>
                </a:cxn>
              </a:cxnLst>
              <a:rect l="0" t="0" r="r" b="b"/>
              <a:pathLst>
                <a:path w="336" h="373">
                  <a:moveTo>
                    <a:pt x="0" y="0"/>
                  </a:moveTo>
                  <a:lnTo>
                    <a:pt x="180" y="373"/>
                  </a:lnTo>
                  <a:lnTo>
                    <a:pt x="336" y="373"/>
                  </a:lnTo>
                  <a:lnTo>
                    <a:pt x="0" y="0"/>
                  </a:lnTo>
                  <a:close/>
                </a:path>
              </a:pathLst>
            </a:custGeom>
            <a:solidFill>
              <a:srgbClr val="09496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5" name="Freeform 82"/>
            <p:cNvSpPr>
              <a:spLocks/>
            </p:cNvSpPr>
            <p:nvPr/>
          </p:nvSpPr>
          <p:spPr bwMode="auto">
            <a:xfrm>
              <a:off x="8059935" y="4236211"/>
              <a:ext cx="319810" cy="355028"/>
            </a:xfrm>
            <a:custGeom>
              <a:avLst/>
              <a:gdLst>
                <a:gd name="T0" fmla="*/ 0 w 336"/>
                <a:gd name="T1" fmla="*/ 0 h 373"/>
                <a:gd name="T2" fmla="*/ 180 w 336"/>
                <a:gd name="T3" fmla="*/ 373 h 373"/>
                <a:gd name="T4" fmla="*/ 336 w 336"/>
                <a:gd name="T5" fmla="*/ 373 h 373"/>
                <a:gd name="T6" fmla="*/ 0 w 336"/>
                <a:gd name="T7" fmla="*/ 0 h 373"/>
              </a:gdLst>
              <a:ahLst/>
              <a:cxnLst>
                <a:cxn ang="0">
                  <a:pos x="T0" y="T1"/>
                </a:cxn>
                <a:cxn ang="0">
                  <a:pos x="T2" y="T3"/>
                </a:cxn>
                <a:cxn ang="0">
                  <a:pos x="T4" y="T5"/>
                </a:cxn>
                <a:cxn ang="0">
                  <a:pos x="T6" y="T7"/>
                </a:cxn>
              </a:cxnLst>
              <a:rect l="0" t="0" r="r" b="b"/>
              <a:pathLst>
                <a:path w="336" h="373">
                  <a:moveTo>
                    <a:pt x="0" y="0"/>
                  </a:moveTo>
                  <a:lnTo>
                    <a:pt x="180" y="373"/>
                  </a:lnTo>
                  <a:lnTo>
                    <a:pt x="336" y="373"/>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6" name="Freeform 83"/>
            <p:cNvSpPr>
              <a:spLocks/>
            </p:cNvSpPr>
            <p:nvPr/>
          </p:nvSpPr>
          <p:spPr bwMode="auto">
            <a:xfrm>
              <a:off x="8231262" y="4591239"/>
              <a:ext cx="550150" cy="1038431"/>
            </a:xfrm>
            <a:custGeom>
              <a:avLst/>
              <a:gdLst>
                <a:gd name="T0" fmla="*/ 245 w 245"/>
                <a:gd name="T1" fmla="*/ 462 h 462"/>
                <a:gd name="T2" fmla="*/ 119 w 245"/>
                <a:gd name="T3" fmla="*/ 135 h 462"/>
                <a:gd name="T4" fmla="*/ 0 w 245"/>
                <a:gd name="T5" fmla="*/ 0 h 462"/>
                <a:gd name="T6" fmla="*/ 245 w 245"/>
                <a:gd name="T7" fmla="*/ 462 h 462"/>
              </a:gdLst>
              <a:ahLst/>
              <a:cxnLst>
                <a:cxn ang="0">
                  <a:pos x="T0" y="T1"/>
                </a:cxn>
                <a:cxn ang="0">
                  <a:pos x="T2" y="T3"/>
                </a:cxn>
                <a:cxn ang="0">
                  <a:pos x="T4" y="T5"/>
                </a:cxn>
                <a:cxn ang="0">
                  <a:pos x="T6" y="T7"/>
                </a:cxn>
              </a:cxnLst>
              <a:rect l="0" t="0" r="r" b="b"/>
              <a:pathLst>
                <a:path w="245" h="462">
                  <a:moveTo>
                    <a:pt x="245" y="462"/>
                  </a:moveTo>
                  <a:cubicBezTo>
                    <a:pt x="245" y="457"/>
                    <a:pt x="119" y="135"/>
                    <a:pt x="119" y="135"/>
                  </a:cubicBezTo>
                  <a:cubicBezTo>
                    <a:pt x="0" y="0"/>
                    <a:pt x="0" y="0"/>
                    <a:pt x="0" y="0"/>
                  </a:cubicBezTo>
                  <a:cubicBezTo>
                    <a:pt x="245" y="462"/>
                    <a:pt x="245" y="462"/>
                    <a:pt x="245" y="462"/>
                  </a:cubicBezTo>
                </a:path>
              </a:pathLst>
            </a:custGeom>
            <a:solidFill>
              <a:srgbClr val="0688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7" name="Freeform 84"/>
            <p:cNvSpPr>
              <a:spLocks/>
            </p:cNvSpPr>
            <p:nvPr/>
          </p:nvSpPr>
          <p:spPr bwMode="auto">
            <a:xfrm>
              <a:off x="8498722" y="4894867"/>
              <a:ext cx="642475" cy="734802"/>
            </a:xfrm>
            <a:custGeom>
              <a:avLst/>
              <a:gdLst>
                <a:gd name="T0" fmla="*/ 675 w 675"/>
                <a:gd name="T1" fmla="*/ 132 h 772"/>
                <a:gd name="T2" fmla="*/ 531 w 675"/>
                <a:gd name="T3" fmla="*/ 10 h 772"/>
                <a:gd name="T4" fmla="*/ 0 w 675"/>
                <a:gd name="T5" fmla="*/ 0 h 772"/>
                <a:gd name="T6" fmla="*/ 297 w 675"/>
                <a:gd name="T7" fmla="*/ 772 h 772"/>
                <a:gd name="T8" fmla="*/ 675 w 675"/>
                <a:gd name="T9" fmla="*/ 132 h 772"/>
              </a:gdLst>
              <a:ahLst/>
              <a:cxnLst>
                <a:cxn ang="0">
                  <a:pos x="T0" y="T1"/>
                </a:cxn>
                <a:cxn ang="0">
                  <a:pos x="T2" y="T3"/>
                </a:cxn>
                <a:cxn ang="0">
                  <a:pos x="T4" y="T5"/>
                </a:cxn>
                <a:cxn ang="0">
                  <a:pos x="T6" y="T7"/>
                </a:cxn>
                <a:cxn ang="0">
                  <a:pos x="T8" y="T9"/>
                </a:cxn>
              </a:cxnLst>
              <a:rect l="0" t="0" r="r" b="b"/>
              <a:pathLst>
                <a:path w="675" h="772">
                  <a:moveTo>
                    <a:pt x="675" y="132"/>
                  </a:moveTo>
                  <a:lnTo>
                    <a:pt x="531" y="10"/>
                  </a:lnTo>
                  <a:lnTo>
                    <a:pt x="0" y="0"/>
                  </a:lnTo>
                  <a:lnTo>
                    <a:pt x="297" y="772"/>
                  </a:lnTo>
                  <a:lnTo>
                    <a:pt x="675" y="132"/>
                  </a:lnTo>
                  <a:close/>
                </a:path>
              </a:pathLst>
            </a:custGeom>
            <a:solidFill>
              <a:srgbClr val="0058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8" name="Freeform 85"/>
            <p:cNvSpPr>
              <a:spLocks/>
            </p:cNvSpPr>
            <p:nvPr/>
          </p:nvSpPr>
          <p:spPr bwMode="auto">
            <a:xfrm>
              <a:off x="8498722" y="4894867"/>
              <a:ext cx="642475" cy="734802"/>
            </a:xfrm>
            <a:custGeom>
              <a:avLst/>
              <a:gdLst>
                <a:gd name="T0" fmla="*/ 675 w 675"/>
                <a:gd name="T1" fmla="*/ 132 h 772"/>
                <a:gd name="T2" fmla="*/ 531 w 675"/>
                <a:gd name="T3" fmla="*/ 10 h 772"/>
                <a:gd name="T4" fmla="*/ 0 w 675"/>
                <a:gd name="T5" fmla="*/ 0 h 772"/>
                <a:gd name="T6" fmla="*/ 297 w 675"/>
                <a:gd name="T7" fmla="*/ 772 h 772"/>
                <a:gd name="T8" fmla="*/ 675 w 675"/>
                <a:gd name="T9" fmla="*/ 132 h 772"/>
              </a:gdLst>
              <a:ahLst/>
              <a:cxnLst>
                <a:cxn ang="0">
                  <a:pos x="T0" y="T1"/>
                </a:cxn>
                <a:cxn ang="0">
                  <a:pos x="T2" y="T3"/>
                </a:cxn>
                <a:cxn ang="0">
                  <a:pos x="T4" y="T5"/>
                </a:cxn>
                <a:cxn ang="0">
                  <a:pos x="T6" y="T7"/>
                </a:cxn>
                <a:cxn ang="0">
                  <a:pos x="T8" y="T9"/>
                </a:cxn>
              </a:cxnLst>
              <a:rect l="0" t="0" r="r" b="b"/>
              <a:pathLst>
                <a:path w="675" h="772">
                  <a:moveTo>
                    <a:pt x="675" y="132"/>
                  </a:moveTo>
                  <a:lnTo>
                    <a:pt x="531" y="10"/>
                  </a:lnTo>
                  <a:lnTo>
                    <a:pt x="0" y="0"/>
                  </a:lnTo>
                  <a:lnTo>
                    <a:pt x="297" y="772"/>
                  </a:lnTo>
                  <a:lnTo>
                    <a:pt x="675"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9" name="Freeform 86"/>
            <p:cNvSpPr>
              <a:spLocks/>
            </p:cNvSpPr>
            <p:nvPr/>
          </p:nvSpPr>
          <p:spPr bwMode="auto">
            <a:xfrm>
              <a:off x="8905148" y="4838711"/>
              <a:ext cx="1160263" cy="1362049"/>
            </a:xfrm>
            <a:custGeom>
              <a:avLst/>
              <a:gdLst>
                <a:gd name="T0" fmla="*/ 1219 w 1219"/>
                <a:gd name="T1" fmla="*/ 791 h 1431"/>
                <a:gd name="T2" fmla="*/ 265 w 1219"/>
                <a:gd name="T3" fmla="*/ 83 h 1431"/>
                <a:gd name="T4" fmla="*/ 0 w 1219"/>
                <a:gd name="T5" fmla="*/ 0 h 1431"/>
                <a:gd name="T6" fmla="*/ 107 w 1219"/>
                <a:gd name="T7" fmla="*/ 76 h 1431"/>
                <a:gd name="T8" fmla="*/ 248 w 1219"/>
                <a:gd name="T9" fmla="*/ 191 h 1431"/>
                <a:gd name="T10" fmla="*/ 541 w 1219"/>
                <a:gd name="T11" fmla="*/ 1431 h 1431"/>
                <a:gd name="T12" fmla="*/ 560 w 1219"/>
                <a:gd name="T13" fmla="*/ 680 h 1431"/>
                <a:gd name="T14" fmla="*/ 1170 w 1219"/>
                <a:gd name="T15" fmla="*/ 999 h 1431"/>
                <a:gd name="T16" fmla="*/ 1219 w 1219"/>
                <a:gd name="T17" fmla="*/ 791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9" h="1431">
                  <a:moveTo>
                    <a:pt x="1219" y="791"/>
                  </a:moveTo>
                  <a:lnTo>
                    <a:pt x="265" y="83"/>
                  </a:lnTo>
                  <a:lnTo>
                    <a:pt x="0" y="0"/>
                  </a:lnTo>
                  <a:lnTo>
                    <a:pt x="107" y="76"/>
                  </a:lnTo>
                  <a:lnTo>
                    <a:pt x="248" y="191"/>
                  </a:lnTo>
                  <a:lnTo>
                    <a:pt x="541" y="1431"/>
                  </a:lnTo>
                  <a:lnTo>
                    <a:pt x="560" y="680"/>
                  </a:lnTo>
                  <a:lnTo>
                    <a:pt x="1170" y="999"/>
                  </a:lnTo>
                  <a:lnTo>
                    <a:pt x="1219" y="791"/>
                  </a:lnTo>
                  <a:close/>
                </a:path>
              </a:pathLst>
            </a:custGeom>
            <a:solidFill>
              <a:srgbClr val="004F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0" name="Freeform 87"/>
            <p:cNvSpPr>
              <a:spLocks/>
            </p:cNvSpPr>
            <p:nvPr/>
          </p:nvSpPr>
          <p:spPr bwMode="auto">
            <a:xfrm>
              <a:off x="8905148" y="4838711"/>
              <a:ext cx="1160263" cy="1362049"/>
            </a:xfrm>
            <a:custGeom>
              <a:avLst/>
              <a:gdLst>
                <a:gd name="T0" fmla="*/ 1219 w 1219"/>
                <a:gd name="T1" fmla="*/ 791 h 1431"/>
                <a:gd name="T2" fmla="*/ 265 w 1219"/>
                <a:gd name="T3" fmla="*/ 83 h 1431"/>
                <a:gd name="T4" fmla="*/ 0 w 1219"/>
                <a:gd name="T5" fmla="*/ 0 h 1431"/>
                <a:gd name="T6" fmla="*/ 107 w 1219"/>
                <a:gd name="T7" fmla="*/ 76 h 1431"/>
                <a:gd name="T8" fmla="*/ 248 w 1219"/>
                <a:gd name="T9" fmla="*/ 191 h 1431"/>
                <a:gd name="T10" fmla="*/ 541 w 1219"/>
                <a:gd name="T11" fmla="*/ 1431 h 1431"/>
                <a:gd name="T12" fmla="*/ 560 w 1219"/>
                <a:gd name="T13" fmla="*/ 680 h 1431"/>
                <a:gd name="T14" fmla="*/ 1170 w 1219"/>
                <a:gd name="T15" fmla="*/ 999 h 1431"/>
                <a:gd name="T16" fmla="*/ 1219 w 1219"/>
                <a:gd name="T17" fmla="*/ 791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9" h="1431">
                  <a:moveTo>
                    <a:pt x="1219" y="791"/>
                  </a:moveTo>
                  <a:lnTo>
                    <a:pt x="265" y="83"/>
                  </a:lnTo>
                  <a:lnTo>
                    <a:pt x="0" y="0"/>
                  </a:lnTo>
                  <a:lnTo>
                    <a:pt x="107" y="76"/>
                  </a:lnTo>
                  <a:lnTo>
                    <a:pt x="248" y="191"/>
                  </a:lnTo>
                  <a:lnTo>
                    <a:pt x="541" y="1431"/>
                  </a:lnTo>
                  <a:lnTo>
                    <a:pt x="560" y="680"/>
                  </a:lnTo>
                  <a:lnTo>
                    <a:pt x="1170" y="999"/>
                  </a:lnTo>
                  <a:lnTo>
                    <a:pt x="1219" y="79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1" name="Freeform 88"/>
            <p:cNvSpPr>
              <a:spLocks/>
            </p:cNvSpPr>
            <p:nvPr/>
          </p:nvSpPr>
          <p:spPr bwMode="auto">
            <a:xfrm>
              <a:off x="9144053" y="5025267"/>
              <a:ext cx="244616" cy="1450567"/>
            </a:xfrm>
            <a:custGeom>
              <a:avLst/>
              <a:gdLst>
                <a:gd name="T0" fmla="*/ 137 w 257"/>
                <a:gd name="T1" fmla="*/ 1524 h 1524"/>
                <a:gd name="T2" fmla="*/ 0 w 257"/>
                <a:gd name="T3" fmla="*/ 0 h 1524"/>
                <a:gd name="T4" fmla="*/ 257 w 257"/>
                <a:gd name="T5" fmla="*/ 1037 h 1524"/>
                <a:gd name="T6" fmla="*/ 137 w 257"/>
                <a:gd name="T7" fmla="*/ 1524 h 1524"/>
              </a:gdLst>
              <a:ahLst/>
              <a:cxnLst>
                <a:cxn ang="0">
                  <a:pos x="T0" y="T1"/>
                </a:cxn>
                <a:cxn ang="0">
                  <a:pos x="T2" y="T3"/>
                </a:cxn>
                <a:cxn ang="0">
                  <a:pos x="T4" y="T5"/>
                </a:cxn>
                <a:cxn ang="0">
                  <a:pos x="T6" y="T7"/>
                </a:cxn>
              </a:cxnLst>
              <a:rect l="0" t="0" r="r" b="b"/>
              <a:pathLst>
                <a:path w="257" h="1524">
                  <a:moveTo>
                    <a:pt x="137" y="1524"/>
                  </a:moveTo>
                  <a:lnTo>
                    <a:pt x="0" y="0"/>
                  </a:lnTo>
                  <a:lnTo>
                    <a:pt x="257" y="1037"/>
                  </a:lnTo>
                  <a:lnTo>
                    <a:pt x="137" y="1524"/>
                  </a:lnTo>
                  <a:close/>
                </a:path>
              </a:pathLst>
            </a:custGeom>
            <a:solidFill>
              <a:srgbClr val="0868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2" name="Freeform 89"/>
            <p:cNvSpPr>
              <a:spLocks/>
            </p:cNvSpPr>
            <p:nvPr/>
          </p:nvSpPr>
          <p:spPr bwMode="auto">
            <a:xfrm>
              <a:off x="9144053" y="5025267"/>
              <a:ext cx="244616" cy="1450567"/>
            </a:xfrm>
            <a:custGeom>
              <a:avLst/>
              <a:gdLst>
                <a:gd name="T0" fmla="*/ 137 w 257"/>
                <a:gd name="T1" fmla="*/ 1524 h 1524"/>
                <a:gd name="T2" fmla="*/ 0 w 257"/>
                <a:gd name="T3" fmla="*/ 0 h 1524"/>
                <a:gd name="T4" fmla="*/ 257 w 257"/>
                <a:gd name="T5" fmla="*/ 1037 h 1524"/>
                <a:gd name="T6" fmla="*/ 137 w 257"/>
                <a:gd name="T7" fmla="*/ 1524 h 1524"/>
              </a:gdLst>
              <a:ahLst/>
              <a:cxnLst>
                <a:cxn ang="0">
                  <a:pos x="T0" y="T1"/>
                </a:cxn>
                <a:cxn ang="0">
                  <a:pos x="T2" y="T3"/>
                </a:cxn>
                <a:cxn ang="0">
                  <a:pos x="T4" y="T5"/>
                </a:cxn>
                <a:cxn ang="0">
                  <a:pos x="T6" y="T7"/>
                </a:cxn>
              </a:cxnLst>
              <a:rect l="0" t="0" r="r" b="b"/>
              <a:pathLst>
                <a:path w="257" h="1524">
                  <a:moveTo>
                    <a:pt x="137" y="1524"/>
                  </a:moveTo>
                  <a:lnTo>
                    <a:pt x="0" y="0"/>
                  </a:lnTo>
                  <a:lnTo>
                    <a:pt x="257" y="1037"/>
                  </a:lnTo>
                  <a:lnTo>
                    <a:pt x="137" y="152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3" name="Freeform 90"/>
            <p:cNvSpPr>
              <a:spLocks/>
            </p:cNvSpPr>
            <p:nvPr/>
          </p:nvSpPr>
          <p:spPr bwMode="auto">
            <a:xfrm>
              <a:off x="8840424" y="5020507"/>
              <a:ext cx="434028" cy="1455327"/>
            </a:xfrm>
            <a:custGeom>
              <a:avLst/>
              <a:gdLst>
                <a:gd name="T0" fmla="*/ 0 w 456"/>
                <a:gd name="T1" fmla="*/ 529 h 1529"/>
                <a:gd name="T2" fmla="*/ 7 w 456"/>
                <a:gd name="T3" fmla="*/ 787 h 1529"/>
                <a:gd name="T4" fmla="*/ 456 w 456"/>
                <a:gd name="T5" fmla="*/ 1529 h 1529"/>
                <a:gd name="T6" fmla="*/ 316 w 456"/>
                <a:gd name="T7" fmla="*/ 0 h 1529"/>
                <a:gd name="T8" fmla="*/ 0 w 456"/>
                <a:gd name="T9" fmla="*/ 529 h 1529"/>
              </a:gdLst>
              <a:ahLst/>
              <a:cxnLst>
                <a:cxn ang="0">
                  <a:pos x="T0" y="T1"/>
                </a:cxn>
                <a:cxn ang="0">
                  <a:pos x="T2" y="T3"/>
                </a:cxn>
                <a:cxn ang="0">
                  <a:pos x="T4" y="T5"/>
                </a:cxn>
                <a:cxn ang="0">
                  <a:pos x="T6" y="T7"/>
                </a:cxn>
                <a:cxn ang="0">
                  <a:pos x="T8" y="T9"/>
                </a:cxn>
              </a:cxnLst>
              <a:rect l="0" t="0" r="r" b="b"/>
              <a:pathLst>
                <a:path w="456" h="1529">
                  <a:moveTo>
                    <a:pt x="0" y="529"/>
                  </a:moveTo>
                  <a:lnTo>
                    <a:pt x="7" y="787"/>
                  </a:lnTo>
                  <a:lnTo>
                    <a:pt x="456" y="1529"/>
                  </a:lnTo>
                  <a:lnTo>
                    <a:pt x="316" y="0"/>
                  </a:lnTo>
                  <a:lnTo>
                    <a:pt x="0" y="529"/>
                  </a:lnTo>
                  <a:close/>
                </a:path>
              </a:pathLst>
            </a:custGeom>
            <a:solidFill>
              <a:srgbClr val="0048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4" name="Freeform 91"/>
            <p:cNvSpPr>
              <a:spLocks/>
            </p:cNvSpPr>
            <p:nvPr/>
          </p:nvSpPr>
          <p:spPr bwMode="auto">
            <a:xfrm>
              <a:off x="8840424" y="5020507"/>
              <a:ext cx="434028" cy="1455327"/>
            </a:xfrm>
            <a:custGeom>
              <a:avLst/>
              <a:gdLst>
                <a:gd name="T0" fmla="*/ 0 w 456"/>
                <a:gd name="T1" fmla="*/ 529 h 1529"/>
                <a:gd name="T2" fmla="*/ 7 w 456"/>
                <a:gd name="T3" fmla="*/ 787 h 1529"/>
                <a:gd name="T4" fmla="*/ 456 w 456"/>
                <a:gd name="T5" fmla="*/ 1529 h 1529"/>
                <a:gd name="T6" fmla="*/ 316 w 456"/>
                <a:gd name="T7" fmla="*/ 0 h 1529"/>
                <a:gd name="T8" fmla="*/ 0 w 456"/>
                <a:gd name="T9" fmla="*/ 529 h 1529"/>
              </a:gdLst>
              <a:ahLst/>
              <a:cxnLst>
                <a:cxn ang="0">
                  <a:pos x="T0" y="T1"/>
                </a:cxn>
                <a:cxn ang="0">
                  <a:pos x="T2" y="T3"/>
                </a:cxn>
                <a:cxn ang="0">
                  <a:pos x="T4" y="T5"/>
                </a:cxn>
                <a:cxn ang="0">
                  <a:pos x="T6" y="T7"/>
                </a:cxn>
                <a:cxn ang="0">
                  <a:pos x="T8" y="T9"/>
                </a:cxn>
              </a:cxnLst>
              <a:rect l="0" t="0" r="r" b="b"/>
              <a:pathLst>
                <a:path w="456" h="1529">
                  <a:moveTo>
                    <a:pt x="0" y="529"/>
                  </a:moveTo>
                  <a:lnTo>
                    <a:pt x="7" y="787"/>
                  </a:lnTo>
                  <a:lnTo>
                    <a:pt x="456" y="1529"/>
                  </a:lnTo>
                  <a:lnTo>
                    <a:pt x="316" y="0"/>
                  </a:lnTo>
                  <a:lnTo>
                    <a:pt x="0" y="52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5" name="Freeform 92"/>
            <p:cNvSpPr>
              <a:spLocks/>
            </p:cNvSpPr>
            <p:nvPr/>
          </p:nvSpPr>
          <p:spPr bwMode="auto">
            <a:xfrm>
              <a:off x="9420080" y="5485945"/>
              <a:ext cx="598692" cy="714814"/>
            </a:xfrm>
            <a:custGeom>
              <a:avLst/>
              <a:gdLst>
                <a:gd name="T0" fmla="*/ 0 w 629"/>
                <a:gd name="T1" fmla="*/ 751 h 751"/>
                <a:gd name="T2" fmla="*/ 629 w 629"/>
                <a:gd name="T3" fmla="*/ 319 h 751"/>
                <a:gd name="T4" fmla="*/ 19 w 629"/>
                <a:gd name="T5" fmla="*/ 0 h 751"/>
                <a:gd name="T6" fmla="*/ 0 w 629"/>
                <a:gd name="T7" fmla="*/ 751 h 751"/>
              </a:gdLst>
              <a:ahLst/>
              <a:cxnLst>
                <a:cxn ang="0">
                  <a:pos x="T0" y="T1"/>
                </a:cxn>
                <a:cxn ang="0">
                  <a:pos x="T2" y="T3"/>
                </a:cxn>
                <a:cxn ang="0">
                  <a:pos x="T4" y="T5"/>
                </a:cxn>
                <a:cxn ang="0">
                  <a:pos x="T6" y="T7"/>
                </a:cxn>
              </a:cxnLst>
              <a:rect l="0" t="0" r="r" b="b"/>
              <a:pathLst>
                <a:path w="629" h="751">
                  <a:moveTo>
                    <a:pt x="0" y="751"/>
                  </a:moveTo>
                  <a:lnTo>
                    <a:pt x="629" y="319"/>
                  </a:lnTo>
                  <a:lnTo>
                    <a:pt x="19" y="0"/>
                  </a:lnTo>
                  <a:lnTo>
                    <a:pt x="0" y="751"/>
                  </a:lnTo>
                  <a:close/>
                </a:path>
              </a:pathLst>
            </a:custGeom>
            <a:solidFill>
              <a:srgbClr val="007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6" name="Freeform 93"/>
            <p:cNvSpPr>
              <a:spLocks/>
            </p:cNvSpPr>
            <p:nvPr/>
          </p:nvSpPr>
          <p:spPr bwMode="auto">
            <a:xfrm>
              <a:off x="9420080" y="5485945"/>
              <a:ext cx="598692" cy="714814"/>
            </a:xfrm>
            <a:custGeom>
              <a:avLst/>
              <a:gdLst>
                <a:gd name="T0" fmla="*/ 0 w 629"/>
                <a:gd name="T1" fmla="*/ 751 h 751"/>
                <a:gd name="T2" fmla="*/ 629 w 629"/>
                <a:gd name="T3" fmla="*/ 319 h 751"/>
                <a:gd name="T4" fmla="*/ 19 w 629"/>
                <a:gd name="T5" fmla="*/ 0 h 751"/>
                <a:gd name="T6" fmla="*/ 0 w 629"/>
                <a:gd name="T7" fmla="*/ 751 h 751"/>
              </a:gdLst>
              <a:ahLst/>
              <a:cxnLst>
                <a:cxn ang="0">
                  <a:pos x="T0" y="T1"/>
                </a:cxn>
                <a:cxn ang="0">
                  <a:pos x="T2" y="T3"/>
                </a:cxn>
                <a:cxn ang="0">
                  <a:pos x="T4" y="T5"/>
                </a:cxn>
                <a:cxn ang="0">
                  <a:pos x="T6" y="T7"/>
                </a:cxn>
              </a:cxnLst>
              <a:rect l="0" t="0" r="r" b="b"/>
              <a:pathLst>
                <a:path w="629" h="751">
                  <a:moveTo>
                    <a:pt x="0" y="751"/>
                  </a:moveTo>
                  <a:lnTo>
                    <a:pt x="629" y="319"/>
                  </a:lnTo>
                  <a:lnTo>
                    <a:pt x="19" y="0"/>
                  </a:lnTo>
                  <a:lnTo>
                    <a:pt x="0" y="75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7" name="Freeform 113"/>
            <p:cNvSpPr>
              <a:spLocks/>
            </p:cNvSpPr>
            <p:nvPr/>
          </p:nvSpPr>
          <p:spPr bwMode="auto">
            <a:xfrm>
              <a:off x="10236738" y="3338649"/>
              <a:ext cx="667223" cy="2856"/>
            </a:xfrm>
            <a:custGeom>
              <a:avLst/>
              <a:gdLst>
                <a:gd name="T0" fmla="*/ 699 w 701"/>
                <a:gd name="T1" fmla="*/ 0 h 3"/>
                <a:gd name="T2" fmla="*/ 0 w 701"/>
                <a:gd name="T3" fmla="*/ 0 h 3"/>
                <a:gd name="T4" fmla="*/ 0 w 701"/>
                <a:gd name="T5" fmla="*/ 3 h 3"/>
                <a:gd name="T6" fmla="*/ 701 w 701"/>
                <a:gd name="T7" fmla="*/ 3 h 3"/>
                <a:gd name="T8" fmla="*/ 699 w 701"/>
                <a:gd name="T9" fmla="*/ 0 h 3"/>
              </a:gdLst>
              <a:ahLst/>
              <a:cxnLst>
                <a:cxn ang="0">
                  <a:pos x="T0" y="T1"/>
                </a:cxn>
                <a:cxn ang="0">
                  <a:pos x="T2" y="T3"/>
                </a:cxn>
                <a:cxn ang="0">
                  <a:pos x="T4" y="T5"/>
                </a:cxn>
                <a:cxn ang="0">
                  <a:pos x="T6" y="T7"/>
                </a:cxn>
                <a:cxn ang="0">
                  <a:pos x="T8" y="T9"/>
                </a:cxn>
              </a:cxnLst>
              <a:rect l="0" t="0" r="r" b="b"/>
              <a:pathLst>
                <a:path w="701" h="3">
                  <a:moveTo>
                    <a:pt x="699" y="0"/>
                  </a:moveTo>
                  <a:lnTo>
                    <a:pt x="0" y="0"/>
                  </a:lnTo>
                  <a:lnTo>
                    <a:pt x="0" y="3"/>
                  </a:lnTo>
                  <a:lnTo>
                    <a:pt x="701" y="3"/>
                  </a:lnTo>
                  <a:lnTo>
                    <a:pt x="699" y="0"/>
                  </a:lnTo>
                  <a:close/>
                </a:path>
              </a:pathLst>
            </a:custGeom>
            <a:solidFill>
              <a:srgbClr val="008C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8" name="Freeform 114"/>
            <p:cNvSpPr>
              <a:spLocks/>
            </p:cNvSpPr>
            <p:nvPr/>
          </p:nvSpPr>
          <p:spPr bwMode="auto">
            <a:xfrm>
              <a:off x="10236738" y="3338649"/>
              <a:ext cx="667223" cy="2856"/>
            </a:xfrm>
            <a:custGeom>
              <a:avLst/>
              <a:gdLst>
                <a:gd name="T0" fmla="*/ 699 w 701"/>
                <a:gd name="T1" fmla="*/ 0 h 3"/>
                <a:gd name="T2" fmla="*/ 0 w 701"/>
                <a:gd name="T3" fmla="*/ 0 h 3"/>
                <a:gd name="T4" fmla="*/ 0 w 701"/>
                <a:gd name="T5" fmla="*/ 3 h 3"/>
                <a:gd name="T6" fmla="*/ 701 w 701"/>
                <a:gd name="T7" fmla="*/ 3 h 3"/>
                <a:gd name="T8" fmla="*/ 699 w 701"/>
                <a:gd name="T9" fmla="*/ 0 h 3"/>
              </a:gdLst>
              <a:ahLst/>
              <a:cxnLst>
                <a:cxn ang="0">
                  <a:pos x="T0" y="T1"/>
                </a:cxn>
                <a:cxn ang="0">
                  <a:pos x="T2" y="T3"/>
                </a:cxn>
                <a:cxn ang="0">
                  <a:pos x="T4" y="T5"/>
                </a:cxn>
                <a:cxn ang="0">
                  <a:pos x="T6" y="T7"/>
                </a:cxn>
                <a:cxn ang="0">
                  <a:pos x="T8" y="T9"/>
                </a:cxn>
              </a:cxnLst>
              <a:rect l="0" t="0" r="r" b="b"/>
              <a:pathLst>
                <a:path w="701" h="3">
                  <a:moveTo>
                    <a:pt x="699" y="0"/>
                  </a:moveTo>
                  <a:lnTo>
                    <a:pt x="0" y="0"/>
                  </a:lnTo>
                  <a:lnTo>
                    <a:pt x="0" y="3"/>
                  </a:lnTo>
                  <a:lnTo>
                    <a:pt x="701" y="3"/>
                  </a:lnTo>
                  <a:lnTo>
                    <a:pt x="69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9" name="Freeform 115"/>
            <p:cNvSpPr>
              <a:spLocks noEditPoints="1"/>
            </p:cNvSpPr>
            <p:nvPr/>
          </p:nvSpPr>
          <p:spPr bwMode="auto">
            <a:xfrm>
              <a:off x="8680519" y="3338649"/>
              <a:ext cx="787151" cy="9518"/>
            </a:xfrm>
            <a:custGeom>
              <a:avLst/>
              <a:gdLst>
                <a:gd name="T0" fmla="*/ 24 w 827"/>
                <a:gd name="T1" fmla="*/ 0 h 10"/>
                <a:gd name="T2" fmla="*/ 0 w 827"/>
                <a:gd name="T3" fmla="*/ 0 h 10"/>
                <a:gd name="T4" fmla="*/ 0 w 827"/>
                <a:gd name="T5" fmla="*/ 3 h 10"/>
                <a:gd name="T6" fmla="*/ 24 w 827"/>
                <a:gd name="T7" fmla="*/ 3 h 10"/>
                <a:gd name="T8" fmla="*/ 26 w 827"/>
                <a:gd name="T9" fmla="*/ 10 h 10"/>
                <a:gd name="T10" fmla="*/ 26 w 827"/>
                <a:gd name="T11" fmla="*/ 10 h 10"/>
                <a:gd name="T12" fmla="*/ 24 w 827"/>
                <a:gd name="T13" fmla="*/ 0 h 10"/>
                <a:gd name="T14" fmla="*/ 827 w 827"/>
                <a:gd name="T15" fmla="*/ 0 h 10"/>
                <a:gd name="T16" fmla="*/ 612 w 827"/>
                <a:gd name="T17" fmla="*/ 0 h 10"/>
                <a:gd name="T18" fmla="*/ 827 w 827"/>
                <a:gd name="T19" fmla="*/ 0 h 10"/>
                <a:gd name="T20" fmla="*/ 827 w 827"/>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7" h="10">
                  <a:moveTo>
                    <a:pt x="24" y="0"/>
                  </a:moveTo>
                  <a:lnTo>
                    <a:pt x="0" y="0"/>
                  </a:lnTo>
                  <a:lnTo>
                    <a:pt x="0" y="3"/>
                  </a:lnTo>
                  <a:lnTo>
                    <a:pt x="24" y="3"/>
                  </a:lnTo>
                  <a:lnTo>
                    <a:pt x="26" y="10"/>
                  </a:lnTo>
                  <a:lnTo>
                    <a:pt x="26" y="10"/>
                  </a:lnTo>
                  <a:lnTo>
                    <a:pt x="24" y="0"/>
                  </a:lnTo>
                  <a:close/>
                  <a:moveTo>
                    <a:pt x="827" y="0"/>
                  </a:moveTo>
                  <a:lnTo>
                    <a:pt x="612" y="0"/>
                  </a:lnTo>
                  <a:lnTo>
                    <a:pt x="827" y="0"/>
                  </a:lnTo>
                  <a:lnTo>
                    <a:pt x="827" y="0"/>
                  </a:lnTo>
                  <a:close/>
                </a:path>
              </a:pathLst>
            </a:custGeom>
            <a:solidFill>
              <a:srgbClr val="B8D3D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0" name="Freeform 116"/>
            <p:cNvSpPr>
              <a:spLocks noEditPoints="1"/>
            </p:cNvSpPr>
            <p:nvPr/>
          </p:nvSpPr>
          <p:spPr bwMode="auto">
            <a:xfrm>
              <a:off x="8680519" y="3338649"/>
              <a:ext cx="787151" cy="9518"/>
            </a:xfrm>
            <a:custGeom>
              <a:avLst/>
              <a:gdLst>
                <a:gd name="T0" fmla="*/ 24 w 827"/>
                <a:gd name="T1" fmla="*/ 0 h 10"/>
                <a:gd name="T2" fmla="*/ 0 w 827"/>
                <a:gd name="T3" fmla="*/ 0 h 10"/>
                <a:gd name="T4" fmla="*/ 0 w 827"/>
                <a:gd name="T5" fmla="*/ 3 h 10"/>
                <a:gd name="T6" fmla="*/ 24 w 827"/>
                <a:gd name="T7" fmla="*/ 3 h 10"/>
                <a:gd name="T8" fmla="*/ 26 w 827"/>
                <a:gd name="T9" fmla="*/ 10 h 10"/>
                <a:gd name="T10" fmla="*/ 26 w 827"/>
                <a:gd name="T11" fmla="*/ 10 h 10"/>
                <a:gd name="T12" fmla="*/ 24 w 827"/>
                <a:gd name="T13" fmla="*/ 0 h 10"/>
                <a:gd name="T14" fmla="*/ 827 w 827"/>
                <a:gd name="T15" fmla="*/ 0 h 10"/>
                <a:gd name="T16" fmla="*/ 612 w 827"/>
                <a:gd name="T17" fmla="*/ 0 h 10"/>
                <a:gd name="T18" fmla="*/ 827 w 827"/>
                <a:gd name="T19" fmla="*/ 0 h 10"/>
                <a:gd name="T20" fmla="*/ 827 w 827"/>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7" h="10">
                  <a:moveTo>
                    <a:pt x="24" y="0"/>
                  </a:moveTo>
                  <a:lnTo>
                    <a:pt x="0" y="0"/>
                  </a:lnTo>
                  <a:lnTo>
                    <a:pt x="0" y="3"/>
                  </a:lnTo>
                  <a:lnTo>
                    <a:pt x="24" y="3"/>
                  </a:lnTo>
                  <a:lnTo>
                    <a:pt x="26" y="10"/>
                  </a:lnTo>
                  <a:lnTo>
                    <a:pt x="26" y="10"/>
                  </a:lnTo>
                  <a:lnTo>
                    <a:pt x="24" y="0"/>
                  </a:lnTo>
                  <a:moveTo>
                    <a:pt x="827" y="0"/>
                  </a:moveTo>
                  <a:lnTo>
                    <a:pt x="612" y="0"/>
                  </a:lnTo>
                  <a:lnTo>
                    <a:pt x="827" y="0"/>
                  </a:lnTo>
                  <a:lnTo>
                    <a:pt x="82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1" name="Freeform 117"/>
            <p:cNvSpPr>
              <a:spLocks/>
            </p:cNvSpPr>
            <p:nvPr/>
          </p:nvSpPr>
          <p:spPr bwMode="auto">
            <a:xfrm>
              <a:off x="8157021" y="3338649"/>
              <a:ext cx="523499" cy="2856"/>
            </a:xfrm>
            <a:custGeom>
              <a:avLst/>
              <a:gdLst>
                <a:gd name="T0" fmla="*/ 550 w 550"/>
                <a:gd name="T1" fmla="*/ 0 h 3"/>
                <a:gd name="T2" fmla="*/ 0 w 550"/>
                <a:gd name="T3" fmla="*/ 0 h 3"/>
                <a:gd name="T4" fmla="*/ 0 w 550"/>
                <a:gd name="T5" fmla="*/ 3 h 3"/>
                <a:gd name="T6" fmla="*/ 56 w 550"/>
                <a:gd name="T7" fmla="*/ 3 h 3"/>
                <a:gd name="T8" fmla="*/ 56 w 550"/>
                <a:gd name="T9" fmla="*/ 3 h 3"/>
                <a:gd name="T10" fmla="*/ 550 w 550"/>
                <a:gd name="T11" fmla="*/ 3 h 3"/>
                <a:gd name="T12" fmla="*/ 550 w 55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50" h="3">
                  <a:moveTo>
                    <a:pt x="550" y="0"/>
                  </a:moveTo>
                  <a:lnTo>
                    <a:pt x="0" y="0"/>
                  </a:lnTo>
                  <a:lnTo>
                    <a:pt x="0" y="3"/>
                  </a:lnTo>
                  <a:lnTo>
                    <a:pt x="56" y="3"/>
                  </a:lnTo>
                  <a:lnTo>
                    <a:pt x="56" y="3"/>
                  </a:lnTo>
                  <a:lnTo>
                    <a:pt x="550" y="3"/>
                  </a:lnTo>
                  <a:lnTo>
                    <a:pt x="550" y="0"/>
                  </a:lnTo>
                  <a:close/>
                </a:path>
              </a:pathLst>
            </a:custGeom>
            <a:solidFill>
              <a:srgbClr val="0096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2" name="Freeform 118"/>
            <p:cNvSpPr>
              <a:spLocks/>
            </p:cNvSpPr>
            <p:nvPr/>
          </p:nvSpPr>
          <p:spPr bwMode="auto">
            <a:xfrm>
              <a:off x="8157021" y="3338649"/>
              <a:ext cx="523499" cy="2856"/>
            </a:xfrm>
            <a:custGeom>
              <a:avLst/>
              <a:gdLst>
                <a:gd name="T0" fmla="*/ 550 w 550"/>
                <a:gd name="T1" fmla="*/ 0 h 3"/>
                <a:gd name="T2" fmla="*/ 0 w 550"/>
                <a:gd name="T3" fmla="*/ 0 h 3"/>
                <a:gd name="T4" fmla="*/ 0 w 550"/>
                <a:gd name="T5" fmla="*/ 3 h 3"/>
                <a:gd name="T6" fmla="*/ 56 w 550"/>
                <a:gd name="T7" fmla="*/ 3 h 3"/>
                <a:gd name="T8" fmla="*/ 56 w 550"/>
                <a:gd name="T9" fmla="*/ 3 h 3"/>
                <a:gd name="T10" fmla="*/ 550 w 550"/>
                <a:gd name="T11" fmla="*/ 3 h 3"/>
                <a:gd name="T12" fmla="*/ 550 w 55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50" h="3">
                  <a:moveTo>
                    <a:pt x="550" y="0"/>
                  </a:moveTo>
                  <a:lnTo>
                    <a:pt x="0" y="0"/>
                  </a:lnTo>
                  <a:lnTo>
                    <a:pt x="0" y="3"/>
                  </a:lnTo>
                  <a:lnTo>
                    <a:pt x="56" y="3"/>
                  </a:lnTo>
                  <a:lnTo>
                    <a:pt x="56" y="3"/>
                  </a:lnTo>
                  <a:lnTo>
                    <a:pt x="550" y="3"/>
                  </a:lnTo>
                  <a:lnTo>
                    <a:pt x="55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3" name="Freeform 119"/>
            <p:cNvSpPr>
              <a:spLocks/>
            </p:cNvSpPr>
            <p:nvPr/>
          </p:nvSpPr>
          <p:spPr bwMode="auto">
            <a:xfrm>
              <a:off x="9472430" y="3338649"/>
              <a:ext cx="566330" cy="2856"/>
            </a:xfrm>
            <a:custGeom>
              <a:avLst/>
              <a:gdLst>
                <a:gd name="T0" fmla="*/ 595 w 595"/>
                <a:gd name="T1" fmla="*/ 0 h 3"/>
                <a:gd name="T2" fmla="*/ 0 w 595"/>
                <a:gd name="T3" fmla="*/ 0 h 3"/>
                <a:gd name="T4" fmla="*/ 0 w 595"/>
                <a:gd name="T5" fmla="*/ 0 h 3"/>
                <a:gd name="T6" fmla="*/ 33 w 595"/>
                <a:gd name="T7" fmla="*/ 0 h 3"/>
                <a:gd name="T8" fmla="*/ 33 w 595"/>
                <a:gd name="T9" fmla="*/ 3 h 3"/>
                <a:gd name="T10" fmla="*/ 559 w 595"/>
                <a:gd name="T11" fmla="*/ 0 h 3"/>
                <a:gd name="T12" fmla="*/ 595 w 595"/>
                <a:gd name="T13" fmla="*/ 0 h 3"/>
                <a:gd name="T14" fmla="*/ 595 w 59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5" h="3">
                  <a:moveTo>
                    <a:pt x="595" y="0"/>
                  </a:moveTo>
                  <a:lnTo>
                    <a:pt x="0" y="0"/>
                  </a:lnTo>
                  <a:lnTo>
                    <a:pt x="0" y="0"/>
                  </a:lnTo>
                  <a:lnTo>
                    <a:pt x="33" y="0"/>
                  </a:lnTo>
                  <a:lnTo>
                    <a:pt x="33" y="3"/>
                  </a:lnTo>
                  <a:lnTo>
                    <a:pt x="559" y="0"/>
                  </a:lnTo>
                  <a:lnTo>
                    <a:pt x="595" y="0"/>
                  </a:lnTo>
                  <a:lnTo>
                    <a:pt x="595" y="0"/>
                  </a:lnTo>
                  <a:close/>
                </a:path>
              </a:pathLst>
            </a:custGeom>
            <a:solidFill>
              <a:srgbClr val="0097C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4" name="Freeform 120"/>
            <p:cNvSpPr>
              <a:spLocks/>
            </p:cNvSpPr>
            <p:nvPr/>
          </p:nvSpPr>
          <p:spPr bwMode="auto">
            <a:xfrm>
              <a:off x="9472430" y="3338649"/>
              <a:ext cx="566330" cy="2856"/>
            </a:xfrm>
            <a:custGeom>
              <a:avLst/>
              <a:gdLst>
                <a:gd name="T0" fmla="*/ 595 w 595"/>
                <a:gd name="T1" fmla="*/ 0 h 3"/>
                <a:gd name="T2" fmla="*/ 0 w 595"/>
                <a:gd name="T3" fmla="*/ 0 h 3"/>
                <a:gd name="T4" fmla="*/ 0 w 595"/>
                <a:gd name="T5" fmla="*/ 0 h 3"/>
                <a:gd name="T6" fmla="*/ 33 w 595"/>
                <a:gd name="T7" fmla="*/ 0 h 3"/>
                <a:gd name="T8" fmla="*/ 33 w 595"/>
                <a:gd name="T9" fmla="*/ 3 h 3"/>
                <a:gd name="T10" fmla="*/ 559 w 595"/>
                <a:gd name="T11" fmla="*/ 0 h 3"/>
                <a:gd name="T12" fmla="*/ 595 w 595"/>
                <a:gd name="T13" fmla="*/ 0 h 3"/>
                <a:gd name="T14" fmla="*/ 595 w 59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5" h="3">
                  <a:moveTo>
                    <a:pt x="595" y="0"/>
                  </a:moveTo>
                  <a:lnTo>
                    <a:pt x="0" y="0"/>
                  </a:lnTo>
                  <a:lnTo>
                    <a:pt x="0" y="0"/>
                  </a:lnTo>
                  <a:lnTo>
                    <a:pt x="33" y="0"/>
                  </a:lnTo>
                  <a:lnTo>
                    <a:pt x="33" y="3"/>
                  </a:lnTo>
                  <a:lnTo>
                    <a:pt x="559" y="0"/>
                  </a:lnTo>
                  <a:lnTo>
                    <a:pt x="595" y="0"/>
                  </a:lnTo>
                  <a:lnTo>
                    <a:pt x="59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5" name="Rectangle 121"/>
            <p:cNvSpPr>
              <a:spLocks noChangeArrowheads="1"/>
            </p:cNvSpPr>
            <p:nvPr/>
          </p:nvSpPr>
          <p:spPr bwMode="auto">
            <a:xfrm>
              <a:off x="9467671" y="3338649"/>
              <a:ext cx="4759" cy="952"/>
            </a:xfrm>
            <a:prstGeom prst="rect">
              <a:avLst/>
            </a:prstGeom>
            <a:solidFill>
              <a:srgbClr val="00A6C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6" name="Rectangle 122"/>
            <p:cNvSpPr>
              <a:spLocks noChangeArrowheads="1"/>
            </p:cNvSpPr>
            <p:nvPr/>
          </p:nvSpPr>
          <p:spPr bwMode="auto">
            <a:xfrm>
              <a:off x="9467671" y="3338649"/>
              <a:ext cx="4759" cy="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7" name="Freeform 123"/>
            <p:cNvSpPr>
              <a:spLocks noEditPoints="1"/>
            </p:cNvSpPr>
            <p:nvPr/>
          </p:nvSpPr>
          <p:spPr bwMode="auto">
            <a:xfrm>
              <a:off x="10038760" y="3338649"/>
              <a:ext cx="197978" cy="16181"/>
            </a:xfrm>
            <a:custGeom>
              <a:avLst/>
              <a:gdLst>
                <a:gd name="T0" fmla="*/ 144 w 208"/>
                <a:gd name="T1" fmla="*/ 3 h 17"/>
                <a:gd name="T2" fmla="*/ 161 w 208"/>
                <a:gd name="T3" fmla="*/ 17 h 17"/>
                <a:gd name="T4" fmla="*/ 161 w 208"/>
                <a:gd name="T5" fmla="*/ 17 h 17"/>
                <a:gd name="T6" fmla="*/ 144 w 208"/>
                <a:gd name="T7" fmla="*/ 3 h 17"/>
                <a:gd name="T8" fmla="*/ 208 w 208"/>
                <a:gd name="T9" fmla="*/ 0 h 17"/>
                <a:gd name="T10" fmla="*/ 0 w 208"/>
                <a:gd name="T11" fmla="*/ 0 h 17"/>
                <a:gd name="T12" fmla="*/ 0 w 208"/>
                <a:gd name="T13" fmla="*/ 0 h 17"/>
                <a:gd name="T14" fmla="*/ 144 w 208"/>
                <a:gd name="T15" fmla="*/ 3 h 17"/>
                <a:gd name="T16" fmla="*/ 208 w 208"/>
                <a:gd name="T17" fmla="*/ 3 h 17"/>
                <a:gd name="T18" fmla="*/ 208 w 208"/>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17">
                  <a:moveTo>
                    <a:pt x="144" y="3"/>
                  </a:moveTo>
                  <a:lnTo>
                    <a:pt x="161" y="17"/>
                  </a:lnTo>
                  <a:lnTo>
                    <a:pt x="161" y="17"/>
                  </a:lnTo>
                  <a:lnTo>
                    <a:pt x="144" y="3"/>
                  </a:lnTo>
                  <a:close/>
                  <a:moveTo>
                    <a:pt x="208" y="0"/>
                  </a:moveTo>
                  <a:lnTo>
                    <a:pt x="0" y="0"/>
                  </a:lnTo>
                  <a:lnTo>
                    <a:pt x="0" y="0"/>
                  </a:lnTo>
                  <a:lnTo>
                    <a:pt x="144" y="3"/>
                  </a:lnTo>
                  <a:lnTo>
                    <a:pt x="208" y="3"/>
                  </a:lnTo>
                  <a:lnTo>
                    <a:pt x="208" y="0"/>
                  </a:lnTo>
                  <a:close/>
                </a:path>
              </a:pathLst>
            </a:custGeom>
            <a:solidFill>
              <a:srgbClr val="0081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8" name="Freeform 124"/>
            <p:cNvSpPr>
              <a:spLocks noEditPoints="1"/>
            </p:cNvSpPr>
            <p:nvPr/>
          </p:nvSpPr>
          <p:spPr bwMode="auto">
            <a:xfrm>
              <a:off x="10038760" y="3338649"/>
              <a:ext cx="197978" cy="16181"/>
            </a:xfrm>
            <a:custGeom>
              <a:avLst/>
              <a:gdLst>
                <a:gd name="T0" fmla="*/ 144 w 208"/>
                <a:gd name="T1" fmla="*/ 3 h 17"/>
                <a:gd name="T2" fmla="*/ 161 w 208"/>
                <a:gd name="T3" fmla="*/ 17 h 17"/>
                <a:gd name="T4" fmla="*/ 161 w 208"/>
                <a:gd name="T5" fmla="*/ 17 h 17"/>
                <a:gd name="T6" fmla="*/ 144 w 208"/>
                <a:gd name="T7" fmla="*/ 3 h 17"/>
                <a:gd name="T8" fmla="*/ 208 w 208"/>
                <a:gd name="T9" fmla="*/ 0 h 17"/>
                <a:gd name="T10" fmla="*/ 0 w 208"/>
                <a:gd name="T11" fmla="*/ 0 h 17"/>
                <a:gd name="T12" fmla="*/ 0 w 208"/>
                <a:gd name="T13" fmla="*/ 0 h 17"/>
                <a:gd name="T14" fmla="*/ 144 w 208"/>
                <a:gd name="T15" fmla="*/ 3 h 17"/>
                <a:gd name="T16" fmla="*/ 208 w 208"/>
                <a:gd name="T17" fmla="*/ 3 h 17"/>
                <a:gd name="T18" fmla="*/ 208 w 208"/>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17">
                  <a:moveTo>
                    <a:pt x="144" y="3"/>
                  </a:moveTo>
                  <a:lnTo>
                    <a:pt x="161" y="17"/>
                  </a:lnTo>
                  <a:lnTo>
                    <a:pt x="161" y="17"/>
                  </a:lnTo>
                  <a:lnTo>
                    <a:pt x="144" y="3"/>
                  </a:lnTo>
                  <a:moveTo>
                    <a:pt x="208" y="0"/>
                  </a:moveTo>
                  <a:lnTo>
                    <a:pt x="0" y="0"/>
                  </a:lnTo>
                  <a:lnTo>
                    <a:pt x="0" y="0"/>
                  </a:lnTo>
                  <a:lnTo>
                    <a:pt x="144" y="3"/>
                  </a:lnTo>
                  <a:lnTo>
                    <a:pt x="208" y="3"/>
                  </a:lnTo>
                  <a:lnTo>
                    <a:pt x="20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9" name="Freeform 137"/>
            <p:cNvSpPr>
              <a:spLocks/>
            </p:cNvSpPr>
            <p:nvPr/>
          </p:nvSpPr>
          <p:spPr bwMode="auto">
            <a:xfrm>
              <a:off x="10175822" y="3341504"/>
              <a:ext cx="892803" cy="849972"/>
            </a:xfrm>
            <a:custGeom>
              <a:avLst/>
              <a:gdLst>
                <a:gd name="T0" fmla="*/ 0 w 938"/>
                <a:gd name="T1" fmla="*/ 0 h 893"/>
                <a:gd name="T2" fmla="*/ 0 w 938"/>
                <a:gd name="T3" fmla="*/ 0 h 893"/>
                <a:gd name="T4" fmla="*/ 17 w 938"/>
                <a:gd name="T5" fmla="*/ 14 h 893"/>
                <a:gd name="T6" fmla="*/ 938 w 938"/>
                <a:gd name="T7" fmla="*/ 893 h 893"/>
                <a:gd name="T8" fmla="*/ 829 w 938"/>
                <a:gd name="T9" fmla="*/ 156 h 893"/>
                <a:gd name="T10" fmla="*/ 831 w 938"/>
                <a:gd name="T11" fmla="*/ 0 h 893"/>
                <a:gd name="T12" fmla="*/ 765 w 938"/>
                <a:gd name="T13" fmla="*/ 0 h 893"/>
                <a:gd name="T14" fmla="*/ 64 w 938"/>
                <a:gd name="T15" fmla="*/ 0 h 893"/>
                <a:gd name="T16" fmla="*/ 0 w 938"/>
                <a:gd name="T1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8" h="893">
                  <a:moveTo>
                    <a:pt x="0" y="0"/>
                  </a:moveTo>
                  <a:lnTo>
                    <a:pt x="0" y="0"/>
                  </a:lnTo>
                  <a:lnTo>
                    <a:pt x="17" y="14"/>
                  </a:lnTo>
                  <a:lnTo>
                    <a:pt x="938" y="893"/>
                  </a:lnTo>
                  <a:lnTo>
                    <a:pt x="829" y="156"/>
                  </a:lnTo>
                  <a:lnTo>
                    <a:pt x="831" y="0"/>
                  </a:lnTo>
                  <a:lnTo>
                    <a:pt x="765" y="0"/>
                  </a:lnTo>
                  <a:lnTo>
                    <a:pt x="64" y="0"/>
                  </a:lnTo>
                  <a:lnTo>
                    <a:pt x="0" y="0"/>
                  </a:lnTo>
                  <a:close/>
                </a:path>
              </a:pathLst>
            </a:custGeom>
            <a:solidFill>
              <a:srgbClr val="00A6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0" name="Freeform 138"/>
            <p:cNvSpPr>
              <a:spLocks/>
            </p:cNvSpPr>
            <p:nvPr/>
          </p:nvSpPr>
          <p:spPr bwMode="auto">
            <a:xfrm>
              <a:off x="10175822" y="3341504"/>
              <a:ext cx="892803" cy="849972"/>
            </a:xfrm>
            <a:custGeom>
              <a:avLst/>
              <a:gdLst>
                <a:gd name="T0" fmla="*/ 0 w 938"/>
                <a:gd name="T1" fmla="*/ 0 h 893"/>
                <a:gd name="T2" fmla="*/ 0 w 938"/>
                <a:gd name="T3" fmla="*/ 0 h 893"/>
                <a:gd name="T4" fmla="*/ 17 w 938"/>
                <a:gd name="T5" fmla="*/ 14 h 893"/>
                <a:gd name="T6" fmla="*/ 938 w 938"/>
                <a:gd name="T7" fmla="*/ 893 h 893"/>
                <a:gd name="T8" fmla="*/ 829 w 938"/>
                <a:gd name="T9" fmla="*/ 156 h 893"/>
                <a:gd name="T10" fmla="*/ 831 w 938"/>
                <a:gd name="T11" fmla="*/ 0 h 893"/>
                <a:gd name="T12" fmla="*/ 765 w 938"/>
                <a:gd name="T13" fmla="*/ 0 h 893"/>
                <a:gd name="T14" fmla="*/ 64 w 938"/>
                <a:gd name="T15" fmla="*/ 0 h 893"/>
                <a:gd name="T16" fmla="*/ 0 w 938"/>
                <a:gd name="T1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8" h="893">
                  <a:moveTo>
                    <a:pt x="0" y="0"/>
                  </a:moveTo>
                  <a:lnTo>
                    <a:pt x="0" y="0"/>
                  </a:lnTo>
                  <a:lnTo>
                    <a:pt x="17" y="14"/>
                  </a:lnTo>
                  <a:lnTo>
                    <a:pt x="938" y="893"/>
                  </a:lnTo>
                  <a:lnTo>
                    <a:pt x="829" y="156"/>
                  </a:lnTo>
                  <a:lnTo>
                    <a:pt x="831" y="0"/>
                  </a:lnTo>
                  <a:lnTo>
                    <a:pt x="765" y="0"/>
                  </a:lnTo>
                  <a:lnTo>
                    <a:pt x="64"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1" name="Freeform 139"/>
            <p:cNvSpPr>
              <a:spLocks noEditPoints="1"/>
            </p:cNvSpPr>
            <p:nvPr/>
          </p:nvSpPr>
          <p:spPr bwMode="auto">
            <a:xfrm>
              <a:off x="10004495" y="3338649"/>
              <a:ext cx="881382" cy="1173589"/>
            </a:xfrm>
            <a:custGeom>
              <a:avLst/>
              <a:gdLst>
                <a:gd name="T0" fmla="*/ 237 w 926"/>
                <a:gd name="T1" fmla="*/ 615 h 1233"/>
                <a:gd name="T2" fmla="*/ 237 w 926"/>
                <a:gd name="T3" fmla="*/ 615 h 1233"/>
                <a:gd name="T4" fmla="*/ 239 w 926"/>
                <a:gd name="T5" fmla="*/ 615 h 1233"/>
                <a:gd name="T6" fmla="*/ 237 w 926"/>
                <a:gd name="T7" fmla="*/ 615 h 1233"/>
                <a:gd name="T8" fmla="*/ 0 w 926"/>
                <a:gd name="T9" fmla="*/ 0 h 1233"/>
                <a:gd name="T10" fmla="*/ 241 w 926"/>
                <a:gd name="T11" fmla="*/ 615 h 1233"/>
                <a:gd name="T12" fmla="*/ 577 w 926"/>
                <a:gd name="T13" fmla="*/ 577 h 1233"/>
                <a:gd name="T14" fmla="*/ 898 w 926"/>
                <a:gd name="T15" fmla="*/ 1233 h 1233"/>
                <a:gd name="T16" fmla="*/ 926 w 926"/>
                <a:gd name="T17" fmla="*/ 716 h 1233"/>
                <a:gd name="T18" fmla="*/ 197 w 926"/>
                <a:gd name="T19" fmla="*/ 17 h 1233"/>
                <a:gd name="T20" fmla="*/ 180 w 926"/>
                <a:gd name="T21" fmla="*/ 3 h 1233"/>
                <a:gd name="T22" fmla="*/ 36 w 926"/>
                <a:gd name="T23" fmla="*/ 0 h 1233"/>
                <a:gd name="T24" fmla="*/ 0 w 926"/>
                <a:gd name="T25" fmla="*/ 0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6" h="1233">
                  <a:moveTo>
                    <a:pt x="237" y="615"/>
                  </a:moveTo>
                  <a:lnTo>
                    <a:pt x="237" y="615"/>
                  </a:lnTo>
                  <a:lnTo>
                    <a:pt x="239" y="615"/>
                  </a:lnTo>
                  <a:lnTo>
                    <a:pt x="237" y="615"/>
                  </a:lnTo>
                  <a:close/>
                  <a:moveTo>
                    <a:pt x="0" y="0"/>
                  </a:moveTo>
                  <a:lnTo>
                    <a:pt x="241" y="615"/>
                  </a:lnTo>
                  <a:lnTo>
                    <a:pt x="577" y="577"/>
                  </a:lnTo>
                  <a:lnTo>
                    <a:pt x="898" y="1233"/>
                  </a:lnTo>
                  <a:lnTo>
                    <a:pt x="926" y="716"/>
                  </a:lnTo>
                  <a:lnTo>
                    <a:pt x="197" y="17"/>
                  </a:lnTo>
                  <a:lnTo>
                    <a:pt x="180" y="3"/>
                  </a:lnTo>
                  <a:lnTo>
                    <a:pt x="36" y="0"/>
                  </a:lnTo>
                  <a:lnTo>
                    <a:pt x="0" y="0"/>
                  </a:lnTo>
                  <a:close/>
                </a:path>
              </a:pathLst>
            </a:custGeom>
            <a:solidFill>
              <a:srgbClr val="0046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2" name="Freeform 140"/>
            <p:cNvSpPr>
              <a:spLocks noEditPoints="1"/>
            </p:cNvSpPr>
            <p:nvPr/>
          </p:nvSpPr>
          <p:spPr bwMode="auto">
            <a:xfrm>
              <a:off x="10004495" y="3338649"/>
              <a:ext cx="881382" cy="1173589"/>
            </a:xfrm>
            <a:custGeom>
              <a:avLst/>
              <a:gdLst>
                <a:gd name="T0" fmla="*/ 237 w 926"/>
                <a:gd name="T1" fmla="*/ 615 h 1233"/>
                <a:gd name="T2" fmla="*/ 237 w 926"/>
                <a:gd name="T3" fmla="*/ 615 h 1233"/>
                <a:gd name="T4" fmla="*/ 239 w 926"/>
                <a:gd name="T5" fmla="*/ 615 h 1233"/>
                <a:gd name="T6" fmla="*/ 237 w 926"/>
                <a:gd name="T7" fmla="*/ 615 h 1233"/>
                <a:gd name="T8" fmla="*/ 0 w 926"/>
                <a:gd name="T9" fmla="*/ 0 h 1233"/>
                <a:gd name="T10" fmla="*/ 241 w 926"/>
                <a:gd name="T11" fmla="*/ 615 h 1233"/>
                <a:gd name="T12" fmla="*/ 577 w 926"/>
                <a:gd name="T13" fmla="*/ 577 h 1233"/>
                <a:gd name="T14" fmla="*/ 898 w 926"/>
                <a:gd name="T15" fmla="*/ 1233 h 1233"/>
                <a:gd name="T16" fmla="*/ 926 w 926"/>
                <a:gd name="T17" fmla="*/ 716 h 1233"/>
                <a:gd name="T18" fmla="*/ 197 w 926"/>
                <a:gd name="T19" fmla="*/ 17 h 1233"/>
                <a:gd name="T20" fmla="*/ 180 w 926"/>
                <a:gd name="T21" fmla="*/ 3 h 1233"/>
                <a:gd name="T22" fmla="*/ 36 w 926"/>
                <a:gd name="T23" fmla="*/ 0 h 1233"/>
                <a:gd name="T24" fmla="*/ 0 w 926"/>
                <a:gd name="T25" fmla="*/ 0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6" h="1233">
                  <a:moveTo>
                    <a:pt x="237" y="615"/>
                  </a:moveTo>
                  <a:lnTo>
                    <a:pt x="237" y="615"/>
                  </a:lnTo>
                  <a:lnTo>
                    <a:pt x="239" y="615"/>
                  </a:lnTo>
                  <a:lnTo>
                    <a:pt x="237" y="615"/>
                  </a:lnTo>
                  <a:moveTo>
                    <a:pt x="0" y="0"/>
                  </a:moveTo>
                  <a:lnTo>
                    <a:pt x="241" y="615"/>
                  </a:lnTo>
                  <a:lnTo>
                    <a:pt x="577" y="577"/>
                  </a:lnTo>
                  <a:lnTo>
                    <a:pt x="898" y="1233"/>
                  </a:lnTo>
                  <a:lnTo>
                    <a:pt x="926" y="716"/>
                  </a:lnTo>
                  <a:lnTo>
                    <a:pt x="197" y="17"/>
                  </a:lnTo>
                  <a:lnTo>
                    <a:pt x="180" y="3"/>
                  </a:lnTo>
                  <a:lnTo>
                    <a:pt x="36"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3" name="Freeform 141"/>
            <p:cNvSpPr>
              <a:spLocks/>
            </p:cNvSpPr>
            <p:nvPr/>
          </p:nvSpPr>
          <p:spPr bwMode="auto">
            <a:xfrm>
              <a:off x="10198665" y="3887846"/>
              <a:ext cx="660560" cy="1013684"/>
            </a:xfrm>
            <a:custGeom>
              <a:avLst/>
              <a:gdLst>
                <a:gd name="T0" fmla="*/ 373 w 694"/>
                <a:gd name="T1" fmla="*/ 0 h 1065"/>
                <a:gd name="T2" fmla="*/ 37 w 694"/>
                <a:gd name="T3" fmla="*/ 38 h 1065"/>
                <a:gd name="T4" fmla="*/ 37 w 694"/>
                <a:gd name="T5" fmla="*/ 42 h 1065"/>
                <a:gd name="T6" fmla="*/ 35 w 694"/>
                <a:gd name="T7" fmla="*/ 38 h 1065"/>
                <a:gd name="T8" fmla="*/ 33 w 694"/>
                <a:gd name="T9" fmla="*/ 38 h 1065"/>
                <a:gd name="T10" fmla="*/ 33 w 694"/>
                <a:gd name="T11" fmla="*/ 38 h 1065"/>
                <a:gd name="T12" fmla="*/ 35 w 694"/>
                <a:gd name="T13" fmla="*/ 40 h 1065"/>
                <a:gd name="T14" fmla="*/ 33 w 694"/>
                <a:gd name="T15" fmla="*/ 40 h 1065"/>
                <a:gd name="T16" fmla="*/ 0 w 694"/>
                <a:gd name="T17" fmla="*/ 649 h 1065"/>
                <a:gd name="T18" fmla="*/ 373 w 694"/>
                <a:gd name="T19" fmla="*/ 1065 h 1065"/>
                <a:gd name="T20" fmla="*/ 694 w 694"/>
                <a:gd name="T21" fmla="*/ 656 h 1065"/>
                <a:gd name="T22" fmla="*/ 373 w 694"/>
                <a:gd name="T23" fmla="*/ 0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4" h="1065">
                  <a:moveTo>
                    <a:pt x="373" y="0"/>
                  </a:moveTo>
                  <a:lnTo>
                    <a:pt x="37" y="38"/>
                  </a:lnTo>
                  <a:lnTo>
                    <a:pt x="37" y="42"/>
                  </a:lnTo>
                  <a:lnTo>
                    <a:pt x="35" y="38"/>
                  </a:lnTo>
                  <a:lnTo>
                    <a:pt x="33" y="38"/>
                  </a:lnTo>
                  <a:lnTo>
                    <a:pt x="33" y="38"/>
                  </a:lnTo>
                  <a:lnTo>
                    <a:pt x="35" y="40"/>
                  </a:lnTo>
                  <a:lnTo>
                    <a:pt x="33" y="40"/>
                  </a:lnTo>
                  <a:lnTo>
                    <a:pt x="0" y="649"/>
                  </a:lnTo>
                  <a:lnTo>
                    <a:pt x="373" y="1065"/>
                  </a:lnTo>
                  <a:lnTo>
                    <a:pt x="694" y="656"/>
                  </a:lnTo>
                  <a:lnTo>
                    <a:pt x="373" y="0"/>
                  </a:lnTo>
                  <a:close/>
                </a:path>
              </a:pathLst>
            </a:custGeom>
            <a:solidFill>
              <a:srgbClr val="006793"/>
            </a:solidFill>
            <a:ln w="9525">
              <a:solidFill>
                <a:srgbClr val="006793"/>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14" name="Freeform 142"/>
            <p:cNvSpPr>
              <a:spLocks/>
            </p:cNvSpPr>
            <p:nvPr/>
          </p:nvSpPr>
          <p:spPr bwMode="auto">
            <a:xfrm>
              <a:off x="10198665" y="3887846"/>
              <a:ext cx="660560" cy="1013684"/>
            </a:xfrm>
            <a:custGeom>
              <a:avLst/>
              <a:gdLst>
                <a:gd name="T0" fmla="*/ 373 w 694"/>
                <a:gd name="T1" fmla="*/ 0 h 1065"/>
                <a:gd name="T2" fmla="*/ 37 w 694"/>
                <a:gd name="T3" fmla="*/ 38 h 1065"/>
                <a:gd name="T4" fmla="*/ 37 w 694"/>
                <a:gd name="T5" fmla="*/ 42 h 1065"/>
                <a:gd name="T6" fmla="*/ 35 w 694"/>
                <a:gd name="T7" fmla="*/ 38 h 1065"/>
                <a:gd name="T8" fmla="*/ 33 w 694"/>
                <a:gd name="T9" fmla="*/ 38 h 1065"/>
                <a:gd name="T10" fmla="*/ 33 w 694"/>
                <a:gd name="T11" fmla="*/ 38 h 1065"/>
                <a:gd name="T12" fmla="*/ 35 w 694"/>
                <a:gd name="T13" fmla="*/ 40 h 1065"/>
                <a:gd name="T14" fmla="*/ 33 w 694"/>
                <a:gd name="T15" fmla="*/ 40 h 1065"/>
                <a:gd name="T16" fmla="*/ 0 w 694"/>
                <a:gd name="T17" fmla="*/ 649 h 1065"/>
                <a:gd name="T18" fmla="*/ 373 w 694"/>
                <a:gd name="T19" fmla="*/ 1065 h 1065"/>
                <a:gd name="T20" fmla="*/ 694 w 694"/>
                <a:gd name="T21" fmla="*/ 656 h 1065"/>
                <a:gd name="T22" fmla="*/ 373 w 694"/>
                <a:gd name="T23" fmla="*/ 0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4" h="1065">
                  <a:moveTo>
                    <a:pt x="373" y="0"/>
                  </a:moveTo>
                  <a:lnTo>
                    <a:pt x="37" y="38"/>
                  </a:lnTo>
                  <a:lnTo>
                    <a:pt x="37" y="42"/>
                  </a:lnTo>
                  <a:lnTo>
                    <a:pt x="35" y="38"/>
                  </a:lnTo>
                  <a:lnTo>
                    <a:pt x="33" y="38"/>
                  </a:lnTo>
                  <a:lnTo>
                    <a:pt x="33" y="38"/>
                  </a:lnTo>
                  <a:lnTo>
                    <a:pt x="35" y="40"/>
                  </a:lnTo>
                  <a:lnTo>
                    <a:pt x="33" y="40"/>
                  </a:lnTo>
                  <a:lnTo>
                    <a:pt x="0" y="649"/>
                  </a:lnTo>
                  <a:lnTo>
                    <a:pt x="373" y="1065"/>
                  </a:lnTo>
                  <a:lnTo>
                    <a:pt x="694" y="656"/>
                  </a:lnTo>
                  <a:lnTo>
                    <a:pt x="37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5" name="Freeform 143"/>
            <p:cNvSpPr>
              <a:spLocks/>
            </p:cNvSpPr>
            <p:nvPr/>
          </p:nvSpPr>
          <p:spPr bwMode="auto">
            <a:xfrm>
              <a:off x="9503840" y="3338649"/>
              <a:ext cx="730042" cy="589174"/>
            </a:xfrm>
            <a:custGeom>
              <a:avLst/>
              <a:gdLst>
                <a:gd name="T0" fmla="*/ 526 w 767"/>
                <a:gd name="T1" fmla="*/ 0 h 619"/>
                <a:gd name="T2" fmla="*/ 0 w 767"/>
                <a:gd name="T3" fmla="*/ 3 h 619"/>
                <a:gd name="T4" fmla="*/ 456 w 767"/>
                <a:gd name="T5" fmla="*/ 369 h 619"/>
                <a:gd name="T6" fmla="*/ 763 w 767"/>
                <a:gd name="T7" fmla="*/ 615 h 619"/>
                <a:gd name="T8" fmla="*/ 765 w 767"/>
                <a:gd name="T9" fmla="*/ 615 h 619"/>
                <a:gd name="T10" fmla="*/ 767 w 767"/>
                <a:gd name="T11" fmla="*/ 619 h 619"/>
                <a:gd name="T12" fmla="*/ 767 w 767"/>
                <a:gd name="T13" fmla="*/ 615 h 619"/>
                <a:gd name="T14" fmla="*/ 526 w 767"/>
                <a:gd name="T15" fmla="*/ 0 h 6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 h="619">
                  <a:moveTo>
                    <a:pt x="526" y="0"/>
                  </a:moveTo>
                  <a:lnTo>
                    <a:pt x="0" y="3"/>
                  </a:lnTo>
                  <a:lnTo>
                    <a:pt x="456" y="369"/>
                  </a:lnTo>
                  <a:lnTo>
                    <a:pt x="763" y="615"/>
                  </a:lnTo>
                  <a:lnTo>
                    <a:pt x="765" y="615"/>
                  </a:lnTo>
                  <a:lnTo>
                    <a:pt x="767" y="619"/>
                  </a:lnTo>
                  <a:lnTo>
                    <a:pt x="767" y="615"/>
                  </a:lnTo>
                  <a:lnTo>
                    <a:pt x="526" y="0"/>
                  </a:lnTo>
                  <a:close/>
                </a:path>
              </a:pathLst>
            </a:custGeom>
            <a:solidFill>
              <a:srgbClr val="0081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6" name="Freeform 144"/>
            <p:cNvSpPr>
              <a:spLocks/>
            </p:cNvSpPr>
            <p:nvPr/>
          </p:nvSpPr>
          <p:spPr bwMode="auto">
            <a:xfrm>
              <a:off x="9503840" y="3338649"/>
              <a:ext cx="730042" cy="589174"/>
            </a:xfrm>
            <a:custGeom>
              <a:avLst/>
              <a:gdLst>
                <a:gd name="T0" fmla="*/ 526 w 767"/>
                <a:gd name="T1" fmla="*/ 0 h 619"/>
                <a:gd name="T2" fmla="*/ 0 w 767"/>
                <a:gd name="T3" fmla="*/ 3 h 619"/>
                <a:gd name="T4" fmla="*/ 456 w 767"/>
                <a:gd name="T5" fmla="*/ 369 h 619"/>
                <a:gd name="T6" fmla="*/ 763 w 767"/>
                <a:gd name="T7" fmla="*/ 615 h 619"/>
                <a:gd name="T8" fmla="*/ 765 w 767"/>
                <a:gd name="T9" fmla="*/ 615 h 619"/>
                <a:gd name="T10" fmla="*/ 767 w 767"/>
                <a:gd name="T11" fmla="*/ 619 h 619"/>
                <a:gd name="T12" fmla="*/ 767 w 767"/>
                <a:gd name="T13" fmla="*/ 615 h 619"/>
                <a:gd name="T14" fmla="*/ 526 w 767"/>
                <a:gd name="T15" fmla="*/ 0 h 6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 h="619">
                  <a:moveTo>
                    <a:pt x="526" y="0"/>
                  </a:moveTo>
                  <a:lnTo>
                    <a:pt x="0" y="3"/>
                  </a:lnTo>
                  <a:lnTo>
                    <a:pt x="456" y="369"/>
                  </a:lnTo>
                  <a:lnTo>
                    <a:pt x="763" y="615"/>
                  </a:lnTo>
                  <a:lnTo>
                    <a:pt x="765" y="615"/>
                  </a:lnTo>
                  <a:lnTo>
                    <a:pt x="767" y="619"/>
                  </a:lnTo>
                  <a:lnTo>
                    <a:pt x="767" y="615"/>
                  </a:lnTo>
                  <a:lnTo>
                    <a:pt x="52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7" name="Freeform 145"/>
            <p:cNvSpPr>
              <a:spLocks/>
            </p:cNvSpPr>
            <p:nvPr/>
          </p:nvSpPr>
          <p:spPr bwMode="auto">
            <a:xfrm>
              <a:off x="8703363" y="3338649"/>
              <a:ext cx="800477" cy="1054612"/>
            </a:xfrm>
            <a:custGeom>
              <a:avLst/>
              <a:gdLst>
                <a:gd name="T0" fmla="*/ 588 w 841"/>
                <a:gd name="T1" fmla="*/ 0 h 1108"/>
                <a:gd name="T2" fmla="*/ 0 w 841"/>
                <a:gd name="T3" fmla="*/ 0 h 1108"/>
                <a:gd name="T4" fmla="*/ 2 w 841"/>
                <a:gd name="T5" fmla="*/ 10 h 1108"/>
                <a:gd name="T6" fmla="*/ 276 w 841"/>
                <a:gd name="T7" fmla="*/ 1108 h 1108"/>
                <a:gd name="T8" fmla="*/ 841 w 841"/>
                <a:gd name="T9" fmla="*/ 0 h 1108"/>
                <a:gd name="T10" fmla="*/ 808 w 841"/>
                <a:gd name="T11" fmla="*/ 0 h 1108"/>
                <a:gd name="T12" fmla="*/ 803 w 841"/>
                <a:gd name="T13" fmla="*/ 0 h 1108"/>
                <a:gd name="T14" fmla="*/ 588 w 841"/>
                <a:gd name="T15" fmla="*/ 0 h 1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1108">
                  <a:moveTo>
                    <a:pt x="588" y="0"/>
                  </a:moveTo>
                  <a:lnTo>
                    <a:pt x="0" y="0"/>
                  </a:lnTo>
                  <a:lnTo>
                    <a:pt x="2" y="10"/>
                  </a:lnTo>
                  <a:lnTo>
                    <a:pt x="276" y="1108"/>
                  </a:lnTo>
                  <a:lnTo>
                    <a:pt x="841" y="0"/>
                  </a:lnTo>
                  <a:lnTo>
                    <a:pt x="808" y="0"/>
                  </a:lnTo>
                  <a:lnTo>
                    <a:pt x="803" y="0"/>
                  </a:lnTo>
                  <a:lnTo>
                    <a:pt x="588" y="0"/>
                  </a:lnTo>
                  <a:close/>
                </a:path>
              </a:pathLst>
            </a:custGeom>
            <a:solidFill>
              <a:srgbClr val="0096A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8" name="Freeform 146"/>
            <p:cNvSpPr>
              <a:spLocks/>
            </p:cNvSpPr>
            <p:nvPr/>
          </p:nvSpPr>
          <p:spPr bwMode="auto">
            <a:xfrm>
              <a:off x="8703363" y="3338649"/>
              <a:ext cx="800477" cy="1054612"/>
            </a:xfrm>
            <a:custGeom>
              <a:avLst/>
              <a:gdLst>
                <a:gd name="T0" fmla="*/ 588 w 841"/>
                <a:gd name="T1" fmla="*/ 0 h 1108"/>
                <a:gd name="T2" fmla="*/ 0 w 841"/>
                <a:gd name="T3" fmla="*/ 0 h 1108"/>
                <a:gd name="T4" fmla="*/ 2 w 841"/>
                <a:gd name="T5" fmla="*/ 10 h 1108"/>
                <a:gd name="T6" fmla="*/ 276 w 841"/>
                <a:gd name="T7" fmla="*/ 1108 h 1108"/>
                <a:gd name="T8" fmla="*/ 841 w 841"/>
                <a:gd name="T9" fmla="*/ 0 h 1108"/>
                <a:gd name="T10" fmla="*/ 808 w 841"/>
                <a:gd name="T11" fmla="*/ 0 h 1108"/>
                <a:gd name="T12" fmla="*/ 803 w 841"/>
                <a:gd name="T13" fmla="*/ 0 h 1108"/>
                <a:gd name="T14" fmla="*/ 588 w 841"/>
                <a:gd name="T15" fmla="*/ 0 h 1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1" h="1108">
                  <a:moveTo>
                    <a:pt x="588" y="0"/>
                  </a:moveTo>
                  <a:lnTo>
                    <a:pt x="0" y="0"/>
                  </a:lnTo>
                  <a:lnTo>
                    <a:pt x="2" y="10"/>
                  </a:lnTo>
                  <a:lnTo>
                    <a:pt x="276" y="1108"/>
                  </a:lnTo>
                  <a:lnTo>
                    <a:pt x="841" y="0"/>
                  </a:lnTo>
                  <a:lnTo>
                    <a:pt x="808" y="0"/>
                  </a:lnTo>
                  <a:lnTo>
                    <a:pt x="803" y="0"/>
                  </a:lnTo>
                  <a:lnTo>
                    <a:pt x="58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9" name="Freeform 147"/>
            <p:cNvSpPr>
              <a:spLocks/>
            </p:cNvSpPr>
            <p:nvPr/>
          </p:nvSpPr>
          <p:spPr bwMode="auto">
            <a:xfrm>
              <a:off x="8129418" y="3341504"/>
              <a:ext cx="834742" cy="1076504"/>
            </a:xfrm>
            <a:custGeom>
              <a:avLst/>
              <a:gdLst>
                <a:gd name="T0" fmla="*/ 603 w 877"/>
                <a:gd name="T1" fmla="*/ 0 h 1131"/>
                <a:gd name="T2" fmla="*/ 579 w 877"/>
                <a:gd name="T3" fmla="*/ 0 h 1131"/>
                <a:gd name="T4" fmla="*/ 85 w 877"/>
                <a:gd name="T5" fmla="*/ 0 h 1131"/>
                <a:gd name="T6" fmla="*/ 0 w 877"/>
                <a:gd name="T7" fmla="*/ 928 h 1131"/>
                <a:gd name="T8" fmla="*/ 650 w 877"/>
                <a:gd name="T9" fmla="*/ 1079 h 1131"/>
                <a:gd name="T10" fmla="*/ 865 w 877"/>
                <a:gd name="T11" fmla="*/ 1131 h 1131"/>
                <a:gd name="T12" fmla="*/ 877 w 877"/>
                <a:gd name="T13" fmla="*/ 1108 h 1131"/>
                <a:gd name="T14" fmla="*/ 605 w 877"/>
                <a:gd name="T15" fmla="*/ 7 h 1131"/>
                <a:gd name="T16" fmla="*/ 603 w 877"/>
                <a:gd name="T17" fmla="*/ 0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7" h="1131">
                  <a:moveTo>
                    <a:pt x="603" y="0"/>
                  </a:moveTo>
                  <a:lnTo>
                    <a:pt x="579" y="0"/>
                  </a:lnTo>
                  <a:lnTo>
                    <a:pt x="85" y="0"/>
                  </a:lnTo>
                  <a:lnTo>
                    <a:pt x="0" y="928"/>
                  </a:lnTo>
                  <a:lnTo>
                    <a:pt x="650" y="1079"/>
                  </a:lnTo>
                  <a:lnTo>
                    <a:pt x="865" y="1131"/>
                  </a:lnTo>
                  <a:lnTo>
                    <a:pt x="877" y="1108"/>
                  </a:lnTo>
                  <a:lnTo>
                    <a:pt x="605" y="7"/>
                  </a:lnTo>
                  <a:lnTo>
                    <a:pt x="603" y="0"/>
                  </a:lnTo>
                  <a:close/>
                </a:path>
              </a:pathLst>
            </a:custGeom>
            <a:solidFill>
              <a:srgbClr val="007C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0" name="Freeform 148"/>
            <p:cNvSpPr>
              <a:spLocks/>
            </p:cNvSpPr>
            <p:nvPr/>
          </p:nvSpPr>
          <p:spPr bwMode="auto">
            <a:xfrm>
              <a:off x="8129418" y="3341504"/>
              <a:ext cx="834742" cy="1076504"/>
            </a:xfrm>
            <a:custGeom>
              <a:avLst/>
              <a:gdLst>
                <a:gd name="T0" fmla="*/ 603 w 877"/>
                <a:gd name="T1" fmla="*/ 0 h 1131"/>
                <a:gd name="T2" fmla="*/ 579 w 877"/>
                <a:gd name="T3" fmla="*/ 0 h 1131"/>
                <a:gd name="T4" fmla="*/ 85 w 877"/>
                <a:gd name="T5" fmla="*/ 0 h 1131"/>
                <a:gd name="T6" fmla="*/ 0 w 877"/>
                <a:gd name="T7" fmla="*/ 928 h 1131"/>
                <a:gd name="T8" fmla="*/ 650 w 877"/>
                <a:gd name="T9" fmla="*/ 1079 h 1131"/>
                <a:gd name="T10" fmla="*/ 865 w 877"/>
                <a:gd name="T11" fmla="*/ 1131 h 1131"/>
                <a:gd name="T12" fmla="*/ 877 w 877"/>
                <a:gd name="T13" fmla="*/ 1108 h 1131"/>
                <a:gd name="T14" fmla="*/ 605 w 877"/>
                <a:gd name="T15" fmla="*/ 7 h 1131"/>
                <a:gd name="T16" fmla="*/ 603 w 877"/>
                <a:gd name="T17" fmla="*/ 0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7" h="1131">
                  <a:moveTo>
                    <a:pt x="603" y="0"/>
                  </a:moveTo>
                  <a:lnTo>
                    <a:pt x="579" y="0"/>
                  </a:lnTo>
                  <a:lnTo>
                    <a:pt x="85" y="0"/>
                  </a:lnTo>
                  <a:lnTo>
                    <a:pt x="0" y="928"/>
                  </a:lnTo>
                  <a:lnTo>
                    <a:pt x="650" y="1079"/>
                  </a:lnTo>
                  <a:lnTo>
                    <a:pt x="865" y="1131"/>
                  </a:lnTo>
                  <a:lnTo>
                    <a:pt x="877" y="1108"/>
                  </a:lnTo>
                  <a:lnTo>
                    <a:pt x="605" y="7"/>
                  </a:lnTo>
                  <a:lnTo>
                    <a:pt x="60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1" name="Freeform 150"/>
            <p:cNvSpPr>
              <a:spLocks/>
            </p:cNvSpPr>
            <p:nvPr/>
          </p:nvSpPr>
          <p:spPr bwMode="auto">
            <a:xfrm>
              <a:off x="7832451" y="3338649"/>
              <a:ext cx="377871" cy="927069"/>
            </a:xfrm>
            <a:custGeom>
              <a:avLst/>
              <a:gdLst>
                <a:gd name="T0" fmla="*/ 267 w 397"/>
                <a:gd name="T1" fmla="*/ 0 h 974"/>
                <a:gd name="T2" fmla="*/ 251 w 397"/>
                <a:gd name="T3" fmla="*/ 19 h 974"/>
                <a:gd name="T4" fmla="*/ 0 w 397"/>
                <a:gd name="T5" fmla="*/ 253 h 974"/>
                <a:gd name="T6" fmla="*/ 19 w 397"/>
                <a:gd name="T7" fmla="*/ 974 h 974"/>
                <a:gd name="T8" fmla="*/ 312 w 397"/>
                <a:gd name="T9" fmla="*/ 931 h 974"/>
                <a:gd name="T10" fmla="*/ 397 w 397"/>
                <a:gd name="T11" fmla="*/ 3 h 974"/>
                <a:gd name="T12" fmla="*/ 397 w 397"/>
                <a:gd name="T13" fmla="*/ 3 h 974"/>
                <a:gd name="T14" fmla="*/ 341 w 397"/>
                <a:gd name="T15" fmla="*/ 3 h 974"/>
                <a:gd name="T16" fmla="*/ 267 w 397"/>
                <a:gd name="T17"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974">
                  <a:moveTo>
                    <a:pt x="267" y="0"/>
                  </a:moveTo>
                  <a:lnTo>
                    <a:pt x="251" y="19"/>
                  </a:lnTo>
                  <a:lnTo>
                    <a:pt x="0" y="253"/>
                  </a:lnTo>
                  <a:lnTo>
                    <a:pt x="19" y="974"/>
                  </a:lnTo>
                  <a:lnTo>
                    <a:pt x="312" y="931"/>
                  </a:lnTo>
                  <a:lnTo>
                    <a:pt x="397" y="3"/>
                  </a:lnTo>
                  <a:lnTo>
                    <a:pt x="397" y="3"/>
                  </a:lnTo>
                  <a:lnTo>
                    <a:pt x="341" y="3"/>
                  </a:lnTo>
                  <a:lnTo>
                    <a:pt x="26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2" name="Freeform 151"/>
            <p:cNvSpPr>
              <a:spLocks noEditPoints="1"/>
            </p:cNvSpPr>
            <p:nvPr/>
          </p:nvSpPr>
          <p:spPr bwMode="auto">
            <a:xfrm>
              <a:off x="8952739" y="3338649"/>
              <a:ext cx="1279241" cy="1407736"/>
            </a:xfrm>
            <a:custGeom>
              <a:avLst/>
              <a:gdLst>
                <a:gd name="T0" fmla="*/ 1342 w 1344"/>
                <a:gd name="T1" fmla="*/ 615 h 1479"/>
                <a:gd name="T2" fmla="*/ 1342 w 1344"/>
                <a:gd name="T3" fmla="*/ 617 h 1479"/>
                <a:gd name="T4" fmla="*/ 1344 w 1344"/>
                <a:gd name="T5" fmla="*/ 617 h 1479"/>
                <a:gd name="T6" fmla="*/ 1342 w 1344"/>
                <a:gd name="T7" fmla="*/ 615 h 1479"/>
                <a:gd name="T8" fmla="*/ 579 w 1344"/>
                <a:gd name="T9" fmla="*/ 0 h 1479"/>
                <a:gd name="T10" fmla="*/ 579 w 1344"/>
                <a:gd name="T11" fmla="*/ 0 h 1479"/>
                <a:gd name="T12" fmla="*/ 14 w 1344"/>
                <a:gd name="T13" fmla="*/ 1108 h 1479"/>
                <a:gd name="T14" fmla="*/ 12 w 1344"/>
                <a:gd name="T15" fmla="*/ 1111 h 1479"/>
                <a:gd name="T16" fmla="*/ 0 w 1344"/>
                <a:gd name="T17" fmla="*/ 1134 h 1479"/>
                <a:gd name="T18" fmla="*/ 19 w 1344"/>
                <a:gd name="T19" fmla="*/ 1139 h 1479"/>
                <a:gd name="T20" fmla="*/ 9 w 1344"/>
                <a:gd name="T21" fmla="*/ 1141 h 1479"/>
                <a:gd name="T22" fmla="*/ 12 w 1344"/>
                <a:gd name="T23" fmla="*/ 1141 h 1479"/>
                <a:gd name="T24" fmla="*/ 28 w 1344"/>
                <a:gd name="T25" fmla="*/ 1137 h 1479"/>
                <a:gd name="T26" fmla="*/ 529 w 1344"/>
                <a:gd name="T27" fmla="*/ 1479 h 1479"/>
                <a:gd name="T28" fmla="*/ 716 w 1344"/>
                <a:gd name="T29" fmla="*/ 641 h 1479"/>
                <a:gd name="T30" fmla="*/ 805 w 1344"/>
                <a:gd name="T31" fmla="*/ 636 h 1479"/>
                <a:gd name="T32" fmla="*/ 1342 w 1344"/>
                <a:gd name="T33" fmla="*/ 615 h 1479"/>
                <a:gd name="T34" fmla="*/ 1035 w 1344"/>
                <a:gd name="T35" fmla="*/ 369 h 1479"/>
                <a:gd name="T36" fmla="*/ 579 w 1344"/>
                <a:gd name="T37" fmla="*/ 3 h 1479"/>
                <a:gd name="T38" fmla="*/ 579 w 1344"/>
                <a:gd name="T39" fmla="*/ 0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4" h="1479">
                  <a:moveTo>
                    <a:pt x="1342" y="615"/>
                  </a:moveTo>
                  <a:lnTo>
                    <a:pt x="1342" y="617"/>
                  </a:lnTo>
                  <a:lnTo>
                    <a:pt x="1344" y="617"/>
                  </a:lnTo>
                  <a:lnTo>
                    <a:pt x="1342" y="615"/>
                  </a:lnTo>
                  <a:close/>
                  <a:moveTo>
                    <a:pt x="579" y="0"/>
                  </a:moveTo>
                  <a:lnTo>
                    <a:pt x="579" y="0"/>
                  </a:lnTo>
                  <a:lnTo>
                    <a:pt x="14" y="1108"/>
                  </a:lnTo>
                  <a:lnTo>
                    <a:pt x="12" y="1111"/>
                  </a:lnTo>
                  <a:lnTo>
                    <a:pt x="0" y="1134"/>
                  </a:lnTo>
                  <a:lnTo>
                    <a:pt x="19" y="1139"/>
                  </a:lnTo>
                  <a:lnTo>
                    <a:pt x="9" y="1141"/>
                  </a:lnTo>
                  <a:lnTo>
                    <a:pt x="12" y="1141"/>
                  </a:lnTo>
                  <a:lnTo>
                    <a:pt x="28" y="1137"/>
                  </a:lnTo>
                  <a:lnTo>
                    <a:pt x="529" y="1479"/>
                  </a:lnTo>
                  <a:lnTo>
                    <a:pt x="716" y="641"/>
                  </a:lnTo>
                  <a:lnTo>
                    <a:pt x="805" y="636"/>
                  </a:lnTo>
                  <a:lnTo>
                    <a:pt x="1342" y="615"/>
                  </a:lnTo>
                  <a:lnTo>
                    <a:pt x="1035" y="369"/>
                  </a:lnTo>
                  <a:lnTo>
                    <a:pt x="579" y="3"/>
                  </a:lnTo>
                  <a:lnTo>
                    <a:pt x="579" y="0"/>
                  </a:lnTo>
                  <a:close/>
                </a:path>
              </a:pathLst>
            </a:custGeom>
            <a:solidFill>
              <a:srgbClr val="0087A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3" name="Freeform 152"/>
            <p:cNvSpPr>
              <a:spLocks noEditPoints="1"/>
            </p:cNvSpPr>
            <p:nvPr/>
          </p:nvSpPr>
          <p:spPr bwMode="auto">
            <a:xfrm>
              <a:off x="8952739" y="3338649"/>
              <a:ext cx="1279241" cy="1407736"/>
            </a:xfrm>
            <a:custGeom>
              <a:avLst/>
              <a:gdLst>
                <a:gd name="T0" fmla="*/ 1342 w 1344"/>
                <a:gd name="T1" fmla="*/ 615 h 1479"/>
                <a:gd name="T2" fmla="*/ 1342 w 1344"/>
                <a:gd name="T3" fmla="*/ 617 h 1479"/>
                <a:gd name="T4" fmla="*/ 1344 w 1344"/>
                <a:gd name="T5" fmla="*/ 617 h 1479"/>
                <a:gd name="T6" fmla="*/ 1342 w 1344"/>
                <a:gd name="T7" fmla="*/ 615 h 1479"/>
                <a:gd name="T8" fmla="*/ 579 w 1344"/>
                <a:gd name="T9" fmla="*/ 0 h 1479"/>
                <a:gd name="T10" fmla="*/ 579 w 1344"/>
                <a:gd name="T11" fmla="*/ 0 h 1479"/>
                <a:gd name="T12" fmla="*/ 14 w 1344"/>
                <a:gd name="T13" fmla="*/ 1108 h 1479"/>
                <a:gd name="T14" fmla="*/ 12 w 1344"/>
                <a:gd name="T15" fmla="*/ 1111 h 1479"/>
                <a:gd name="T16" fmla="*/ 0 w 1344"/>
                <a:gd name="T17" fmla="*/ 1134 h 1479"/>
                <a:gd name="T18" fmla="*/ 19 w 1344"/>
                <a:gd name="T19" fmla="*/ 1139 h 1479"/>
                <a:gd name="T20" fmla="*/ 9 w 1344"/>
                <a:gd name="T21" fmla="*/ 1141 h 1479"/>
                <a:gd name="T22" fmla="*/ 12 w 1344"/>
                <a:gd name="T23" fmla="*/ 1141 h 1479"/>
                <a:gd name="T24" fmla="*/ 28 w 1344"/>
                <a:gd name="T25" fmla="*/ 1137 h 1479"/>
                <a:gd name="T26" fmla="*/ 529 w 1344"/>
                <a:gd name="T27" fmla="*/ 1479 h 1479"/>
                <a:gd name="T28" fmla="*/ 716 w 1344"/>
                <a:gd name="T29" fmla="*/ 641 h 1479"/>
                <a:gd name="T30" fmla="*/ 805 w 1344"/>
                <a:gd name="T31" fmla="*/ 636 h 1479"/>
                <a:gd name="T32" fmla="*/ 1342 w 1344"/>
                <a:gd name="T33" fmla="*/ 615 h 1479"/>
                <a:gd name="T34" fmla="*/ 1035 w 1344"/>
                <a:gd name="T35" fmla="*/ 369 h 1479"/>
                <a:gd name="T36" fmla="*/ 579 w 1344"/>
                <a:gd name="T37" fmla="*/ 3 h 1479"/>
                <a:gd name="T38" fmla="*/ 579 w 1344"/>
                <a:gd name="T39" fmla="*/ 0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4" h="1479">
                  <a:moveTo>
                    <a:pt x="1342" y="615"/>
                  </a:moveTo>
                  <a:lnTo>
                    <a:pt x="1342" y="617"/>
                  </a:lnTo>
                  <a:lnTo>
                    <a:pt x="1344" y="617"/>
                  </a:lnTo>
                  <a:lnTo>
                    <a:pt x="1342" y="615"/>
                  </a:lnTo>
                  <a:moveTo>
                    <a:pt x="579" y="0"/>
                  </a:moveTo>
                  <a:lnTo>
                    <a:pt x="579" y="0"/>
                  </a:lnTo>
                  <a:lnTo>
                    <a:pt x="14" y="1108"/>
                  </a:lnTo>
                  <a:lnTo>
                    <a:pt x="12" y="1111"/>
                  </a:lnTo>
                  <a:lnTo>
                    <a:pt x="0" y="1134"/>
                  </a:lnTo>
                  <a:lnTo>
                    <a:pt x="19" y="1139"/>
                  </a:lnTo>
                  <a:lnTo>
                    <a:pt x="9" y="1141"/>
                  </a:lnTo>
                  <a:lnTo>
                    <a:pt x="12" y="1141"/>
                  </a:lnTo>
                  <a:lnTo>
                    <a:pt x="28" y="1137"/>
                  </a:lnTo>
                  <a:lnTo>
                    <a:pt x="529" y="1479"/>
                  </a:lnTo>
                  <a:lnTo>
                    <a:pt x="716" y="641"/>
                  </a:lnTo>
                  <a:lnTo>
                    <a:pt x="805" y="636"/>
                  </a:lnTo>
                  <a:lnTo>
                    <a:pt x="1342" y="615"/>
                  </a:lnTo>
                  <a:lnTo>
                    <a:pt x="1035" y="369"/>
                  </a:lnTo>
                  <a:lnTo>
                    <a:pt x="579" y="3"/>
                  </a:lnTo>
                  <a:lnTo>
                    <a:pt x="57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4" name="Freeform 153"/>
            <p:cNvSpPr>
              <a:spLocks/>
            </p:cNvSpPr>
            <p:nvPr/>
          </p:nvSpPr>
          <p:spPr bwMode="auto">
            <a:xfrm>
              <a:off x="9458153" y="3924015"/>
              <a:ext cx="1095540" cy="1256397"/>
            </a:xfrm>
            <a:custGeom>
              <a:avLst/>
              <a:gdLst>
                <a:gd name="T0" fmla="*/ 343 w 487"/>
                <a:gd name="T1" fmla="*/ 0 h 559"/>
                <a:gd name="T2" fmla="*/ 343 w 487"/>
                <a:gd name="T3" fmla="*/ 0 h 559"/>
                <a:gd name="T4" fmla="*/ 343 w 487"/>
                <a:gd name="T5" fmla="*/ 0 h 559"/>
                <a:gd name="T6" fmla="*/ 116 w 487"/>
                <a:gd name="T7" fmla="*/ 9 h 559"/>
                <a:gd name="T8" fmla="*/ 79 w 487"/>
                <a:gd name="T9" fmla="*/ 11 h 559"/>
                <a:gd name="T10" fmla="*/ 0 w 487"/>
                <a:gd name="T11" fmla="*/ 367 h 559"/>
                <a:gd name="T12" fmla="*/ 141 w 487"/>
                <a:gd name="T13" fmla="*/ 514 h 559"/>
                <a:gd name="T14" fmla="*/ 141 w 487"/>
                <a:gd name="T15" fmla="*/ 514 h 559"/>
                <a:gd name="T16" fmla="*/ 141 w 487"/>
                <a:gd name="T17" fmla="*/ 514 h 559"/>
                <a:gd name="T18" fmla="*/ 141 w 487"/>
                <a:gd name="T19" fmla="*/ 514 h 559"/>
                <a:gd name="T20" fmla="*/ 150 w 487"/>
                <a:gd name="T21" fmla="*/ 507 h 559"/>
                <a:gd name="T22" fmla="*/ 244 w 487"/>
                <a:gd name="T23" fmla="*/ 433 h 559"/>
                <a:gd name="T24" fmla="*/ 287 w 487"/>
                <a:gd name="T25" fmla="*/ 555 h 559"/>
                <a:gd name="T26" fmla="*/ 288 w 487"/>
                <a:gd name="T27" fmla="*/ 559 h 559"/>
                <a:gd name="T28" fmla="*/ 288 w 487"/>
                <a:gd name="T29" fmla="*/ 559 h 559"/>
                <a:gd name="T30" fmla="*/ 288 w 487"/>
                <a:gd name="T31" fmla="*/ 559 h 559"/>
                <a:gd name="T32" fmla="*/ 487 w 487"/>
                <a:gd name="T33" fmla="*/ 435 h 559"/>
                <a:gd name="T34" fmla="*/ 329 w 487"/>
                <a:gd name="T35" fmla="*/ 259 h 559"/>
                <a:gd name="T36" fmla="*/ 343 w 487"/>
                <a:gd name="T37" fmla="*/ 1 h 559"/>
                <a:gd name="T38" fmla="*/ 343 w 487"/>
                <a:gd name="T39" fmla="*/ 0 h 559"/>
                <a:gd name="T40" fmla="*/ 343 w 487"/>
                <a:gd name="T41"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7" h="559">
                  <a:moveTo>
                    <a:pt x="343" y="0"/>
                  </a:moveTo>
                  <a:cubicBezTo>
                    <a:pt x="343" y="0"/>
                    <a:pt x="343" y="0"/>
                    <a:pt x="343" y="0"/>
                  </a:cubicBezTo>
                  <a:cubicBezTo>
                    <a:pt x="343" y="0"/>
                    <a:pt x="343" y="0"/>
                    <a:pt x="343" y="0"/>
                  </a:cubicBezTo>
                  <a:cubicBezTo>
                    <a:pt x="116" y="9"/>
                    <a:pt x="116" y="9"/>
                    <a:pt x="116" y="9"/>
                  </a:cubicBezTo>
                  <a:cubicBezTo>
                    <a:pt x="79" y="11"/>
                    <a:pt x="79" y="11"/>
                    <a:pt x="79" y="11"/>
                  </a:cubicBezTo>
                  <a:cubicBezTo>
                    <a:pt x="0" y="367"/>
                    <a:pt x="0" y="367"/>
                    <a:pt x="0" y="367"/>
                  </a:cubicBezTo>
                  <a:cubicBezTo>
                    <a:pt x="141" y="514"/>
                    <a:pt x="141" y="514"/>
                    <a:pt x="141" y="514"/>
                  </a:cubicBezTo>
                  <a:cubicBezTo>
                    <a:pt x="141" y="514"/>
                    <a:pt x="141" y="514"/>
                    <a:pt x="141" y="514"/>
                  </a:cubicBezTo>
                  <a:cubicBezTo>
                    <a:pt x="141" y="514"/>
                    <a:pt x="141" y="514"/>
                    <a:pt x="141" y="514"/>
                  </a:cubicBezTo>
                  <a:cubicBezTo>
                    <a:pt x="141" y="514"/>
                    <a:pt x="141" y="514"/>
                    <a:pt x="141" y="514"/>
                  </a:cubicBezTo>
                  <a:cubicBezTo>
                    <a:pt x="141" y="513"/>
                    <a:pt x="145" y="511"/>
                    <a:pt x="150" y="507"/>
                  </a:cubicBezTo>
                  <a:cubicBezTo>
                    <a:pt x="244" y="433"/>
                    <a:pt x="244" y="433"/>
                    <a:pt x="244" y="433"/>
                  </a:cubicBezTo>
                  <a:cubicBezTo>
                    <a:pt x="287" y="555"/>
                    <a:pt x="287" y="555"/>
                    <a:pt x="287" y="555"/>
                  </a:cubicBezTo>
                  <a:cubicBezTo>
                    <a:pt x="287" y="557"/>
                    <a:pt x="288" y="559"/>
                    <a:pt x="288" y="559"/>
                  </a:cubicBezTo>
                  <a:cubicBezTo>
                    <a:pt x="288" y="559"/>
                    <a:pt x="288" y="559"/>
                    <a:pt x="288" y="559"/>
                  </a:cubicBezTo>
                  <a:cubicBezTo>
                    <a:pt x="288" y="559"/>
                    <a:pt x="288" y="559"/>
                    <a:pt x="288" y="559"/>
                  </a:cubicBezTo>
                  <a:cubicBezTo>
                    <a:pt x="487" y="435"/>
                    <a:pt x="487" y="435"/>
                    <a:pt x="487" y="435"/>
                  </a:cubicBezTo>
                  <a:cubicBezTo>
                    <a:pt x="329" y="259"/>
                    <a:pt x="329" y="259"/>
                    <a:pt x="329" y="259"/>
                  </a:cubicBezTo>
                  <a:cubicBezTo>
                    <a:pt x="343" y="1"/>
                    <a:pt x="343" y="1"/>
                    <a:pt x="343" y="1"/>
                  </a:cubicBezTo>
                  <a:cubicBezTo>
                    <a:pt x="343" y="0"/>
                    <a:pt x="343" y="0"/>
                    <a:pt x="343" y="0"/>
                  </a:cubicBezTo>
                  <a:cubicBezTo>
                    <a:pt x="343" y="0"/>
                    <a:pt x="343" y="0"/>
                    <a:pt x="343" y="0"/>
                  </a:cubicBezTo>
                </a:path>
              </a:pathLst>
            </a:custGeom>
            <a:solidFill>
              <a:srgbClr val="006798"/>
            </a:solidFill>
            <a:ln w="9525">
              <a:solidFill>
                <a:srgbClr val="006798"/>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25" name="Freeform 154"/>
            <p:cNvSpPr>
              <a:spLocks/>
            </p:cNvSpPr>
            <p:nvPr/>
          </p:nvSpPr>
          <p:spPr bwMode="auto">
            <a:xfrm>
              <a:off x="9157379" y="4896771"/>
              <a:ext cx="948960" cy="694826"/>
            </a:xfrm>
            <a:custGeom>
              <a:avLst/>
              <a:gdLst>
                <a:gd name="T0" fmla="*/ 893 w 997"/>
                <a:gd name="T1" fmla="*/ 0 h 730"/>
                <a:gd name="T2" fmla="*/ 671 w 997"/>
                <a:gd name="T3" fmla="*/ 175 h 730"/>
                <a:gd name="T4" fmla="*/ 649 w 997"/>
                <a:gd name="T5" fmla="*/ 192 h 730"/>
                <a:gd name="T6" fmla="*/ 649 w 997"/>
                <a:gd name="T7" fmla="*/ 192 h 730"/>
                <a:gd name="T8" fmla="*/ 0 w 997"/>
                <a:gd name="T9" fmla="*/ 22 h 730"/>
                <a:gd name="T10" fmla="*/ 954 w 997"/>
                <a:gd name="T11" fmla="*/ 730 h 730"/>
                <a:gd name="T12" fmla="*/ 997 w 997"/>
                <a:gd name="T13" fmla="*/ 298 h 730"/>
                <a:gd name="T14" fmla="*/ 994 w 997"/>
                <a:gd name="T15" fmla="*/ 289 h 730"/>
                <a:gd name="T16" fmla="*/ 893 w 997"/>
                <a:gd name="T17" fmla="*/ 0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7" h="730">
                  <a:moveTo>
                    <a:pt x="893" y="0"/>
                  </a:moveTo>
                  <a:lnTo>
                    <a:pt x="671" y="175"/>
                  </a:lnTo>
                  <a:lnTo>
                    <a:pt x="649" y="192"/>
                  </a:lnTo>
                  <a:lnTo>
                    <a:pt x="649" y="192"/>
                  </a:lnTo>
                  <a:lnTo>
                    <a:pt x="0" y="22"/>
                  </a:lnTo>
                  <a:lnTo>
                    <a:pt x="954" y="730"/>
                  </a:lnTo>
                  <a:lnTo>
                    <a:pt x="997" y="298"/>
                  </a:lnTo>
                  <a:lnTo>
                    <a:pt x="994" y="289"/>
                  </a:lnTo>
                  <a:lnTo>
                    <a:pt x="893" y="0"/>
                  </a:lnTo>
                  <a:close/>
                </a:path>
              </a:pathLst>
            </a:custGeom>
            <a:solidFill>
              <a:srgbClr val="003F6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6" name="Freeform 155"/>
            <p:cNvSpPr>
              <a:spLocks/>
            </p:cNvSpPr>
            <p:nvPr/>
          </p:nvSpPr>
          <p:spPr bwMode="auto">
            <a:xfrm>
              <a:off x="9157379" y="4896771"/>
              <a:ext cx="948960" cy="694826"/>
            </a:xfrm>
            <a:custGeom>
              <a:avLst/>
              <a:gdLst>
                <a:gd name="T0" fmla="*/ 893 w 997"/>
                <a:gd name="T1" fmla="*/ 0 h 730"/>
                <a:gd name="T2" fmla="*/ 671 w 997"/>
                <a:gd name="T3" fmla="*/ 175 h 730"/>
                <a:gd name="T4" fmla="*/ 649 w 997"/>
                <a:gd name="T5" fmla="*/ 192 h 730"/>
                <a:gd name="T6" fmla="*/ 649 w 997"/>
                <a:gd name="T7" fmla="*/ 192 h 730"/>
                <a:gd name="T8" fmla="*/ 0 w 997"/>
                <a:gd name="T9" fmla="*/ 22 h 730"/>
                <a:gd name="T10" fmla="*/ 954 w 997"/>
                <a:gd name="T11" fmla="*/ 730 h 730"/>
                <a:gd name="T12" fmla="*/ 997 w 997"/>
                <a:gd name="T13" fmla="*/ 298 h 730"/>
                <a:gd name="T14" fmla="*/ 994 w 997"/>
                <a:gd name="T15" fmla="*/ 289 h 730"/>
                <a:gd name="T16" fmla="*/ 893 w 997"/>
                <a:gd name="T17" fmla="*/ 0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7" h="730">
                  <a:moveTo>
                    <a:pt x="893" y="0"/>
                  </a:moveTo>
                  <a:lnTo>
                    <a:pt x="671" y="175"/>
                  </a:lnTo>
                  <a:lnTo>
                    <a:pt x="649" y="192"/>
                  </a:lnTo>
                  <a:lnTo>
                    <a:pt x="649" y="192"/>
                  </a:lnTo>
                  <a:lnTo>
                    <a:pt x="0" y="22"/>
                  </a:lnTo>
                  <a:lnTo>
                    <a:pt x="954" y="730"/>
                  </a:lnTo>
                  <a:lnTo>
                    <a:pt x="997" y="298"/>
                  </a:lnTo>
                  <a:lnTo>
                    <a:pt x="994" y="289"/>
                  </a:lnTo>
                  <a:lnTo>
                    <a:pt x="89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7" name="Freeform 156"/>
            <p:cNvSpPr>
              <a:spLocks/>
            </p:cNvSpPr>
            <p:nvPr/>
          </p:nvSpPr>
          <p:spPr bwMode="auto">
            <a:xfrm>
              <a:off x="8059935" y="4224789"/>
              <a:ext cx="910887" cy="366449"/>
            </a:xfrm>
            <a:custGeom>
              <a:avLst/>
              <a:gdLst>
                <a:gd name="T0" fmla="*/ 73 w 957"/>
                <a:gd name="T1" fmla="*/ 0 h 385"/>
                <a:gd name="T2" fmla="*/ 73 w 957"/>
                <a:gd name="T3" fmla="*/ 0 h 385"/>
                <a:gd name="T4" fmla="*/ 0 w 957"/>
                <a:gd name="T5" fmla="*/ 12 h 385"/>
                <a:gd name="T6" fmla="*/ 336 w 957"/>
                <a:gd name="T7" fmla="*/ 385 h 385"/>
                <a:gd name="T8" fmla="*/ 338 w 957"/>
                <a:gd name="T9" fmla="*/ 385 h 385"/>
                <a:gd name="T10" fmla="*/ 947 w 957"/>
                <a:gd name="T11" fmla="*/ 210 h 385"/>
                <a:gd name="T12" fmla="*/ 957 w 957"/>
                <a:gd name="T13" fmla="*/ 208 h 385"/>
                <a:gd name="T14" fmla="*/ 938 w 957"/>
                <a:gd name="T15" fmla="*/ 203 h 385"/>
                <a:gd name="T16" fmla="*/ 723 w 957"/>
                <a:gd name="T17" fmla="*/ 151 h 385"/>
                <a:gd name="T18" fmla="*/ 73 w 957"/>
                <a:gd name="T19"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7" h="385">
                  <a:moveTo>
                    <a:pt x="73" y="0"/>
                  </a:moveTo>
                  <a:lnTo>
                    <a:pt x="73" y="0"/>
                  </a:lnTo>
                  <a:lnTo>
                    <a:pt x="0" y="12"/>
                  </a:lnTo>
                  <a:lnTo>
                    <a:pt x="336" y="385"/>
                  </a:lnTo>
                  <a:lnTo>
                    <a:pt x="338" y="385"/>
                  </a:lnTo>
                  <a:lnTo>
                    <a:pt x="947" y="210"/>
                  </a:lnTo>
                  <a:lnTo>
                    <a:pt x="957" y="208"/>
                  </a:lnTo>
                  <a:lnTo>
                    <a:pt x="938" y="203"/>
                  </a:lnTo>
                  <a:lnTo>
                    <a:pt x="723" y="151"/>
                  </a:lnTo>
                  <a:lnTo>
                    <a:pt x="73" y="0"/>
                  </a:lnTo>
                  <a:close/>
                </a:path>
              </a:pathLst>
            </a:custGeom>
            <a:solidFill>
              <a:srgbClr val="0071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8" name="Freeform 157"/>
            <p:cNvSpPr>
              <a:spLocks/>
            </p:cNvSpPr>
            <p:nvPr/>
          </p:nvSpPr>
          <p:spPr bwMode="auto">
            <a:xfrm>
              <a:off x="8059935" y="4224789"/>
              <a:ext cx="910887" cy="366449"/>
            </a:xfrm>
            <a:custGeom>
              <a:avLst/>
              <a:gdLst>
                <a:gd name="T0" fmla="*/ 73 w 957"/>
                <a:gd name="T1" fmla="*/ 0 h 385"/>
                <a:gd name="T2" fmla="*/ 73 w 957"/>
                <a:gd name="T3" fmla="*/ 0 h 385"/>
                <a:gd name="T4" fmla="*/ 0 w 957"/>
                <a:gd name="T5" fmla="*/ 12 h 385"/>
                <a:gd name="T6" fmla="*/ 336 w 957"/>
                <a:gd name="T7" fmla="*/ 385 h 385"/>
                <a:gd name="T8" fmla="*/ 338 w 957"/>
                <a:gd name="T9" fmla="*/ 385 h 385"/>
                <a:gd name="T10" fmla="*/ 947 w 957"/>
                <a:gd name="T11" fmla="*/ 210 h 385"/>
                <a:gd name="T12" fmla="*/ 957 w 957"/>
                <a:gd name="T13" fmla="*/ 208 h 385"/>
                <a:gd name="T14" fmla="*/ 938 w 957"/>
                <a:gd name="T15" fmla="*/ 203 h 385"/>
                <a:gd name="T16" fmla="*/ 723 w 957"/>
                <a:gd name="T17" fmla="*/ 151 h 385"/>
                <a:gd name="T18" fmla="*/ 73 w 957"/>
                <a:gd name="T19"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7" h="385">
                  <a:moveTo>
                    <a:pt x="73" y="0"/>
                  </a:moveTo>
                  <a:lnTo>
                    <a:pt x="73" y="0"/>
                  </a:lnTo>
                  <a:lnTo>
                    <a:pt x="0" y="12"/>
                  </a:lnTo>
                  <a:lnTo>
                    <a:pt x="336" y="385"/>
                  </a:lnTo>
                  <a:lnTo>
                    <a:pt x="338" y="385"/>
                  </a:lnTo>
                  <a:lnTo>
                    <a:pt x="947" y="210"/>
                  </a:lnTo>
                  <a:lnTo>
                    <a:pt x="957" y="208"/>
                  </a:lnTo>
                  <a:lnTo>
                    <a:pt x="938" y="203"/>
                  </a:lnTo>
                  <a:lnTo>
                    <a:pt x="723" y="151"/>
                  </a:lnTo>
                  <a:lnTo>
                    <a:pt x="7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9" name="Freeform 158"/>
            <p:cNvSpPr>
              <a:spLocks/>
            </p:cNvSpPr>
            <p:nvPr/>
          </p:nvSpPr>
          <p:spPr bwMode="auto">
            <a:xfrm>
              <a:off x="8231262" y="4589335"/>
              <a:ext cx="1543845" cy="490185"/>
            </a:xfrm>
            <a:custGeom>
              <a:avLst/>
              <a:gdLst>
                <a:gd name="T0" fmla="*/ 493 w 1622"/>
                <a:gd name="T1" fmla="*/ 0 h 515"/>
                <a:gd name="T2" fmla="*/ 493 w 1622"/>
                <a:gd name="T3" fmla="*/ 0 h 515"/>
                <a:gd name="T4" fmla="*/ 156 w 1622"/>
                <a:gd name="T5" fmla="*/ 2 h 515"/>
                <a:gd name="T6" fmla="*/ 158 w 1622"/>
                <a:gd name="T7" fmla="*/ 2 h 515"/>
                <a:gd name="T8" fmla="*/ 158 w 1622"/>
                <a:gd name="T9" fmla="*/ 2 h 515"/>
                <a:gd name="T10" fmla="*/ 156 w 1622"/>
                <a:gd name="T11" fmla="*/ 2 h 515"/>
                <a:gd name="T12" fmla="*/ 156 w 1622"/>
                <a:gd name="T13" fmla="*/ 2 h 515"/>
                <a:gd name="T14" fmla="*/ 0 w 1622"/>
                <a:gd name="T15" fmla="*/ 2 h 515"/>
                <a:gd name="T16" fmla="*/ 281 w 1622"/>
                <a:gd name="T17" fmla="*/ 321 h 515"/>
                <a:gd name="T18" fmla="*/ 281 w 1622"/>
                <a:gd name="T19" fmla="*/ 321 h 515"/>
                <a:gd name="T20" fmla="*/ 805 w 1622"/>
                <a:gd name="T21" fmla="*/ 331 h 515"/>
                <a:gd name="T22" fmla="*/ 708 w 1622"/>
                <a:gd name="T23" fmla="*/ 262 h 515"/>
                <a:gd name="T24" fmla="*/ 973 w 1622"/>
                <a:gd name="T25" fmla="*/ 345 h 515"/>
                <a:gd name="T26" fmla="*/ 1622 w 1622"/>
                <a:gd name="T27" fmla="*/ 515 h 515"/>
                <a:gd name="T28" fmla="*/ 1622 w 1622"/>
                <a:gd name="T29" fmla="*/ 515 h 515"/>
                <a:gd name="T30" fmla="*/ 1289 w 1622"/>
                <a:gd name="T31" fmla="*/ 168 h 515"/>
                <a:gd name="T32" fmla="*/ 1287 w 1622"/>
                <a:gd name="T33" fmla="*/ 168 h 515"/>
                <a:gd name="T34" fmla="*/ 493 w 1622"/>
                <a:gd name="T35" fmla="*/ 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2" h="515">
                  <a:moveTo>
                    <a:pt x="493" y="0"/>
                  </a:moveTo>
                  <a:lnTo>
                    <a:pt x="493" y="0"/>
                  </a:lnTo>
                  <a:lnTo>
                    <a:pt x="156" y="2"/>
                  </a:lnTo>
                  <a:lnTo>
                    <a:pt x="158" y="2"/>
                  </a:lnTo>
                  <a:lnTo>
                    <a:pt x="158" y="2"/>
                  </a:lnTo>
                  <a:lnTo>
                    <a:pt x="156" y="2"/>
                  </a:lnTo>
                  <a:lnTo>
                    <a:pt x="156" y="2"/>
                  </a:lnTo>
                  <a:lnTo>
                    <a:pt x="0" y="2"/>
                  </a:lnTo>
                  <a:lnTo>
                    <a:pt x="281" y="321"/>
                  </a:lnTo>
                  <a:lnTo>
                    <a:pt x="281" y="321"/>
                  </a:lnTo>
                  <a:lnTo>
                    <a:pt x="805" y="331"/>
                  </a:lnTo>
                  <a:lnTo>
                    <a:pt x="708" y="262"/>
                  </a:lnTo>
                  <a:lnTo>
                    <a:pt x="973" y="345"/>
                  </a:lnTo>
                  <a:lnTo>
                    <a:pt x="1622" y="515"/>
                  </a:lnTo>
                  <a:lnTo>
                    <a:pt x="1622" y="515"/>
                  </a:lnTo>
                  <a:lnTo>
                    <a:pt x="1289" y="168"/>
                  </a:lnTo>
                  <a:lnTo>
                    <a:pt x="1287" y="168"/>
                  </a:lnTo>
                  <a:lnTo>
                    <a:pt x="493" y="0"/>
                  </a:lnTo>
                  <a:close/>
                </a:path>
              </a:pathLst>
            </a:custGeom>
            <a:solidFill>
              <a:srgbClr val="00568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0" name="Freeform 159"/>
            <p:cNvSpPr>
              <a:spLocks/>
            </p:cNvSpPr>
            <p:nvPr/>
          </p:nvSpPr>
          <p:spPr bwMode="auto">
            <a:xfrm>
              <a:off x="8231262" y="4589335"/>
              <a:ext cx="1543845" cy="490185"/>
            </a:xfrm>
            <a:custGeom>
              <a:avLst/>
              <a:gdLst>
                <a:gd name="T0" fmla="*/ 493 w 1622"/>
                <a:gd name="T1" fmla="*/ 0 h 515"/>
                <a:gd name="T2" fmla="*/ 493 w 1622"/>
                <a:gd name="T3" fmla="*/ 0 h 515"/>
                <a:gd name="T4" fmla="*/ 156 w 1622"/>
                <a:gd name="T5" fmla="*/ 2 h 515"/>
                <a:gd name="T6" fmla="*/ 158 w 1622"/>
                <a:gd name="T7" fmla="*/ 2 h 515"/>
                <a:gd name="T8" fmla="*/ 158 w 1622"/>
                <a:gd name="T9" fmla="*/ 2 h 515"/>
                <a:gd name="T10" fmla="*/ 156 w 1622"/>
                <a:gd name="T11" fmla="*/ 2 h 515"/>
                <a:gd name="T12" fmla="*/ 156 w 1622"/>
                <a:gd name="T13" fmla="*/ 2 h 515"/>
                <a:gd name="T14" fmla="*/ 0 w 1622"/>
                <a:gd name="T15" fmla="*/ 2 h 515"/>
                <a:gd name="T16" fmla="*/ 281 w 1622"/>
                <a:gd name="T17" fmla="*/ 321 h 515"/>
                <a:gd name="T18" fmla="*/ 281 w 1622"/>
                <a:gd name="T19" fmla="*/ 321 h 515"/>
                <a:gd name="T20" fmla="*/ 805 w 1622"/>
                <a:gd name="T21" fmla="*/ 331 h 515"/>
                <a:gd name="T22" fmla="*/ 708 w 1622"/>
                <a:gd name="T23" fmla="*/ 262 h 515"/>
                <a:gd name="T24" fmla="*/ 973 w 1622"/>
                <a:gd name="T25" fmla="*/ 345 h 515"/>
                <a:gd name="T26" fmla="*/ 1622 w 1622"/>
                <a:gd name="T27" fmla="*/ 515 h 515"/>
                <a:gd name="T28" fmla="*/ 1622 w 1622"/>
                <a:gd name="T29" fmla="*/ 515 h 515"/>
                <a:gd name="T30" fmla="*/ 1289 w 1622"/>
                <a:gd name="T31" fmla="*/ 168 h 515"/>
                <a:gd name="T32" fmla="*/ 1287 w 1622"/>
                <a:gd name="T33" fmla="*/ 168 h 515"/>
                <a:gd name="T34" fmla="*/ 493 w 1622"/>
                <a:gd name="T35" fmla="*/ 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2" h="515">
                  <a:moveTo>
                    <a:pt x="493" y="0"/>
                  </a:moveTo>
                  <a:lnTo>
                    <a:pt x="493" y="0"/>
                  </a:lnTo>
                  <a:lnTo>
                    <a:pt x="156" y="2"/>
                  </a:lnTo>
                  <a:lnTo>
                    <a:pt x="158" y="2"/>
                  </a:lnTo>
                  <a:lnTo>
                    <a:pt x="158" y="2"/>
                  </a:lnTo>
                  <a:lnTo>
                    <a:pt x="156" y="2"/>
                  </a:lnTo>
                  <a:lnTo>
                    <a:pt x="156" y="2"/>
                  </a:lnTo>
                  <a:lnTo>
                    <a:pt x="0" y="2"/>
                  </a:lnTo>
                  <a:lnTo>
                    <a:pt x="281" y="321"/>
                  </a:lnTo>
                  <a:lnTo>
                    <a:pt x="281" y="321"/>
                  </a:lnTo>
                  <a:lnTo>
                    <a:pt x="805" y="331"/>
                  </a:lnTo>
                  <a:lnTo>
                    <a:pt x="708" y="262"/>
                  </a:lnTo>
                  <a:lnTo>
                    <a:pt x="973" y="345"/>
                  </a:lnTo>
                  <a:lnTo>
                    <a:pt x="1622" y="515"/>
                  </a:lnTo>
                  <a:lnTo>
                    <a:pt x="1622" y="515"/>
                  </a:lnTo>
                  <a:lnTo>
                    <a:pt x="1289" y="168"/>
                  </a:lnTo>
                  <a:lnTo>
                    <a:pt x="1287" y="168"/>
                  </a:lnTo>
                  <a:lnTo>
                    <a:pt x="49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1" name="Freeform 161"/>
            <p:cNvSpPr>
              <a:spLocks/>
            </p:cNvSpPr>
            <p:nvPr/>
          </p:nvSpPr>
          <p:spPr bwMode="auto">
            <a:xfrm>
              <a:off x="8379745" y="4420863"/>
              <a:ext cx="1078407" cy="328377"/>
            </a:xfrm>
            <a:custGeom>
              <a:avLst/>
              <a:gdLst>
                <a:gd name="T0" fmla="*/ 630 w 1133"/>
                <a:gd name="T1" fmla="*/ 0 h 345"/>
                <a:gd name="T2" fmla="*/ 614 w 1133"/>
                <a:gd name="T3" fmla="*/ 4 h 345"/>
                <a:gd name="T4" fmla="*/ 2 w 1133"/>
                <a:gd name="T5" fmla="*/ 179 h 345"/>
                <a:gd name="T6" fmla="*/ 0 w 1133"/>
                <a:gd name="T7" fmla="*/ 179 h 345"/>
                <a:gd name="T8" fmla="*/ 337 w 1133"/>
                <a:gd name="T9" fmla="*/ 177 h 345"/>
                <a:gd name="T10" fmla="*/ 1131 w 1133"/>
                <a:gd name="T11" fmla="*/ 345 h 345"/>
                <a:gd name="T12" fmla="*/ 1133 w 1133"/>
                <a:gd name="T13" fmla="*/ 345 h 345"/>
                <a:gd name="T14" fmla="*/ 1131 w 1133"/>
                <a:gd name="T15" fmla="*/ 342 h 345"/>
                <a:gd name="T16" fmla="*/ 630 w 1133"/>
                <a:gd name="T17"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3" h="345">
                  <a:moveTo>
                    <a:pt x="630" y="0"/>
                  </a:moveTo>
                  <a:lnTo>
                    <a:pt x="614" y="4"/>
                  </a:lnTo>
                  <a:lnTo>
                    <a:pt x="2" y="179"/>
                  </a:lnTo>
                  <a:lnTo>
                    <a:pt x="0" y="179"/>
                  </a:lnTo>
                  <a:lnTo>
                    <a:pt x="337" y="177"/>
                  </a:lnTo>
                  <a:lnTo>
                    <a:pt x="1131" y="345"/>
                  </a:lnTo>
                  <a:lnTo>
                    <a:pt x="1133" y="345"/>
                  </a:lnTo>
                  <a:lnTo>
                    <a:pt x="1131" y="342"/>
                  </a:lnTo>
                  <a:lnTo>
                    <a:pt x="630" y="0"/>
                  </a:lnTo>
                  <a:close/>
                </a:path>
              </a:pathLst>
            </a:custGeom>
            <a:solidFill>
              <a:srgbClr val="00729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2" name="Freeform 162"/>
            <p:cNvSpPr>
              <a:spLocks/>
            </p:cNvSpPr>
            <p:nvPr/>
          </p:nvSpPr>
          <p:spPr bwMode="auto">
            <a:xfrm>
              <a:off x="8379745" y="4420863"/>
              <a:ext cx="1078407" cy="328377"/>
            </a:xfrm>
            <a:custGeom>
              <a:avLst/>
              <a:gdLst>
                <a:gd name="T0" fmla="*/ 630 w 1133"/>
                <a:gd name="T1" fmla="*/ 0 h 345"/>
                <a:gd name="T2" fmla="*/ 614 w 1133"/>
                <a:gd name="T3" fmla="*/ 4 h 345"/>
                <a:gd name="T4" fmla="*/ 2 w 1133"/>
                <a:gd name="T5" fmla="*/ 179 h 345"/>
                <a:gd name="T6" fmla="*/ 0 w 1133"/>
                <a:gd name="T7" fmla="*/ 179 h 345"/>
                <a:gd name="T8" fmla="*/ 337 w 1133"/>
                <a:gd name="T9" fmla="*/ 177 h 345"/>
                <a:gd name="T10" fmla="*/ 1131 w 1133"/>
                <a:gd name="T11" fmla="*/ 345 h 345"/>
                <a:gd name="T12" fmla="*/ 1133 w 1133"/>
                <a:gd name="T13" fmla="*/ 345 h 345"/>
                <a:gd name="T14" fmla="*/ 1131 w 1133"/>
                <a:gd name="T15" fmla="*/ 342 h 345"/>
                <a:gd name="T16" fmla="*/ 630 w 1133"/>
                <a:gd name="T17"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3" h="345">
                  <a:moveTo>
                    <a:pt x="630" y="0"/>
                  </a:moveTo>
                  <a:lnTo>
                    <a:pt x="614" y="4"/>
                  </a:lnTo>
                  <a:lnTo>
                    <a:pt x="2" y="179"/>
                  </a:lnTo>
                  <a:lnTo>
                    <a:pt x="0" y="179"/>
                  </a:lnTo>
                  <a:lnTo>
                    <a:pt x="337" y="177"/>
                  </a:lnTo>
                  <a:lnTo>
                    <a:pt x="1131" y="345"/>
                  </a:lnTo>
                  <a:lnTo>
                    <a:pt x="1133" y="345"/>
                  </a:lnTo>
                  <a:lnTo>
                    <a:pt x="1131" y="342"/>
                  </a:lnTo>
                  <a:lnTo>
                    <a:pt x="63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3" name="Freeform 163"/>
            <p:cNvSpPr>
              <a:spLocks/>
            </p:cNvSpPr>
            <p:nvPr/>
          </p:nvSpPr>
          <p:spPr bwMode="auto">
            <a:xfrm>
              <a:off x="8059935" y="4236211"/>
              <a:ext cx="319810" cy="355028"/>
            </a:xfrm>
            <a:custGeom>
              <a:avLst/>
              <a:gdLst>
                <a:gd name="T0" fmla="*/ 0 w 336"/>
                <a:gd name="T1" fmla="*/ 0 h 373"/>
                <a:gd name="T2" fmla="*/ 0 w 336"/>
                <a:gd name="T3" fmla="*/ 0 h 373"/>
                <a:gd name="T4" fmla="*/ 180 w 336"/>
                <a:gd name="T5" fmla="*/ 373 h 373"/>
                <a:gd name="T6" fmla="*/ 336 w 336"/>
                <a:gd name="T7" fmla="*/ 373 h 373"/>
                <a:gd name="T8" fmla="*/ 336 w 336"/>
                <a:gd name="T9" fmla="*/ 373 h 373"/>
                <a:gd name="T10" fmla="*/ 0 w 336"/>
                <a:gd name="T11" fmla="*/ 0 h 373"/>
              </a:gdLst>
              <a:ahLst/>
              <a:cxnLst>
                <a:cxn ang="0">
                  <a:pos x="T0" y="T1"/>
                </a:cxn>
                <a:cxn ang="0">
                  <a:pos x="T2" y="T3"/>
                </a:cxn>
                <a:cxn ang="0">
                  <a:pos x="T4" y="T5"/>
                </a:cxn>
                <a:cxn ang="0">
                  <a:pos x="T6" y="T7"/>
                </a:cxn>
                <a:cxn ang="0">
                  <a:pos x="T8" y="T9"/>
                </a:cxn>
                <a:cxn ang="0">
                  <a:pos x="T10" y="T11"/>
                </a:cxn>
              </a:cxnLst>
              <a:rect l="0" t="0" r="r" b="b"/>
              <a:pathLst>
                <a:path w="336" h="373">
                  <a:moveTo>
                    <a:pt x="0" y="0"/>
                  </a:moveTo>
                  <a:lnTo>
                    <a:pt x="0" y="0"/>
                  </a:lnTo>
                  <a:lnTo>
                    <a:pt x="180" y="373"/>
                  </a:lnTo>
                  <a:lnTo>
                    <a:pt x="336" y="373"/>
                  </a:lnTo>
                  <a:lnTo>
                    <a:pt x="336" y="373"/>
                  </a:lnTo>
                  <a:lnTo>
                    <a:pt x="0" y="0"/>
                  </a:lnTo>
                  <a:close/>
                </a:path>
              </a:pathLst>
            </a:custGeom>
            <a:solidFill>
              <a:srgbClr val="005A7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4" name="Freeform 164"/>
            <p:cNvSpPr>
              <a:spLocks/>
            </p:cNvSpPr>
            <p:nvPr/>
          </p:nvSpPr>
          <p:spPr bwMode="auto">
            <a:xfrm>
              <a:off x="8059935" y="4236211"/>
              <a:ext cx="319810" cy="355028"/>
            </a:xfrm>
            <a:custGeom>
              <a:avLst/>
              <a:gdLst>
                <a:gd name="T0" fmla="*/ 0 w 336"/>
                <a:gd name="T1" fmla="*/ 0 h 373"/>
                <a:gd name="T2" fmla="*/ 0 w 336"/>
                <a:gd name="T3" fmla="*/ 0 h 373"/>
                <a:gd name="T4" fmla="*/ 180 w 336"/>
                <a:gd name="T5" fmla="*/ 373 h 373"/>
                <a:gd name="T6" fmla="*/ 336 w 336"/>
                <a:gd name="T7" fmla="*/ 373 h 373"/>
                <a:gd name="T8" fmla="*/ 336 w 336"/>
                <a:gd name="T9" fmla="*/ 373 h 373"/>
                <a:gd name="T10" fmla="*/ 0 w 336"/>
                <a:gd name="T11" fmla="*/ 0 h 373"/>
              </a:gdLst>
              <a:ahLst/>
              <a:cxnLst>
                <a:cxn ang="0">
                  <a:pos x="T0" y="T1"/>
                </a:cxn>
                <a:cxn ang="0">
                  <a:pos x="T2" y="T3"/>
                </a:cxn>
                <a:cxn ang="0">
                  <a:pos x="T4" y="T5"/>
                </a:cxn>
                <a:cxn ang="0">
                  <a:pos x="T6" y="T7"/>
                </a:cxn>
                <a:cxn ang="0">
                  <a:pos x="T8" y="T9"/>
                </a:cxn>
                <a:cxn ang="0">
                  <a:pos x="T10" y="T11"/>
                </a:cxn>
              </a:cxnLst>
              <a:rect l="0" t="0" r="r" b="b"/>
              <a:pathLst>
                <a:path w="336" h="373">
                  <a:moveTo>
                    <a:pt x="0" y="0"/>
                  </a:moveTo>
                  <a:lnTo>
                    <a:pt x="0" y="0"/>
                  </a:lnTo>
                  <a:lnTo>
                    <a:pt x="180" y="373"/>
                  </a:lnTo>
                  <a:lnTo>
                    <a:pt x="336" y="373"/>
                  </a:lnTo>
                  <a:lnTo>
                    <a:pt x="336" y="373"/>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5" name="Freeform 165"/>
            <p:cNvSpPr>
              <a:spLocks/>
            </p:cNvSpPr>
            <p:nvPr/>
          </p:nvSpPr>
          <p:spPr bwMode="auto">
            <a:xfrm>
              <a:off x="8231262" y="4591239"/>
              <a:ext cx="550150" cy="1038431"/>
            </a:xfrm>
            <a:custGeom>
              <a:avLst/>
              <a:gdLst>
                <a:gd name="T0" fmla="*/ 0 w 578"/>
                <a:gd name="T1" fmla="*/ 0 h 1091"/>
                <a:gd name="T2" fmla="*/ 0 w 578"/>
                <a:gd name="T3" fmla="*/ 0 h 1091"/>
                <a:gd name="T4" fmla="*/ 578 w 578"/>
                <a:gd name="T5" fmla="*/ 1091 h 1091"/>
                <a:gd name="T6" fmla="*/ 578 w 578"/>
                <a:gd name="T7" fmla="*/ 1091 h 1091"/>
                <a:gd name="T8" fmla="*/ 281 w 578"/>
                <a:gd name="T9" fmla="*/ 319 h 1091"/>
                <a:gd name="T10" fmla="*/ 281 w 578"/>
                <a:gd name="T11" fmla="*/ 319 h 1091"/>
                <a:gd name="T12" fmla="*/ 281 w 578"/>
                <a:gd name="T13" fmla="*/ 319 h 1091"/>
                <a:gd name="T14" fmla="*/ 0 w 578"/>
                <a:gd name="T15" fmla="*/ 0 h 10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8" h="1091">
                  <a:moveTo>
                    <a:pt x="0" y="0"/>
                  </a:moveTo>
                  <a:lnTo>
                    <a:pt x="0" y="0"/>
                  </a:lnTo>
                  <a:lnTo>
                    <a:pt x="578" y="1091"/>
                  </a:lnTo>
                  <a:lnTo>
                    <a:pt x="578" y="1091"/>
                  </a:lnTo>
                  <a:lnTo>
                    <a:pt x="281" y="319"/>
                  </a:lnTo>
                  <a:lnTo>
                    <a:pt x="281" y="319"/>
                  </a:lnTo>
                  <a:lnTo>
                    <a:pt x="281" y="319"/>
                  </a:lnTo>
                  <a:lnTo>
                    <a:pt x="0" y="0"/>
                  </a:lnTo>
                  <a:close/>
                </a:path>
              </a:pathLst>
            </a:custGeom>
            <a:solidFill>
              <a:srgbClr val="0087A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6" name="Freeform 166"/>
            <p:cNvSpPr>
              <a:spLocks/>
            </p:cNvSpPr>
            <p:nvPr/>
          </p:nvSpPr>
          <p:spPr bwMode="auto">
            <a:xfrm>
              <a:off x="8231262" y="4591239"/>
              <a:ext cx="550150" cy="1038431"/>
            </a:xfrm>
            <a:custGeom>
              <a:avLst/>
              <a:gdLst>
                <a:gd name="T0" fmla="*/ 0 w 578"/>
                <a:gd name="T1" fmla="*/ 0 h 1091"/>
                <a:gd name="T2" fmla="*/ 0 w 578"/>
                <a:gd name="T3" fmla="*/ 0 h 1091"/>
                <a:gd name="T4" fmla="*/ 578 w 578"/>
                <a:gd name="T5" fmla="*/ 1091 h 1091"/>
                <a:gd name="T6" fmla="*/ 578 w 578"/>
                <a:gd name="T7" fmla="*/ 1091 h 1091"/>
                <a:gd name="T8" fmla="*/ 281 w 578"/>
                <a:gd name="T9" fmla="*/ 319 h 1091"/>
                <a:gd name="T10" fmla="*/ 281 w 578"/>
                <a:gd name="T11" fmla="*/ 319 h 1091"/>
                <a:gd name="T12" fmla="*/ 281 w 578"/>
                <a:gd name="T13" fmla="*/ 319 h 1091"/>
                <a:gd name="T14" fmla="*/ 0 w 578"/>
                <a:gd name="T15" fmla="*/ 0 h 10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8" h="1091">
                  <a:moveTo>
                    <a:pt x="0" y="0"/>
                  </a:moveTo>
                  <a:lnTo>
                    <a:pt x="0" y="0"/>
                  </a:lnTo>
                  <a:lnTo>
                    <a:pt x="578" y="1091"/>
                  </a:lnTo>
                  <a:lnTo>
                    <a:pt x="578" y="1091"/>
                  </a:lnTo>
                  <a:lnTo>
                    <a:pt x="281" y="319"/>
                  </a:lnTo>
                  <a:lnTo>
                    <a:pt x="281" y="319"/>
                  </a:lnTo>
                  <a:lnTo>
                    <a:pt x="281" y="319"/>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7" name="Freeform 167"/>
            <p:cNvSpPr>
              <a:spLocks/>
            </p:cNvSpPr>
            <p:nvPr/>
          </p:nvSpPr>
          <p:spPr bwMode="auto">
            <a:xfrm>
              <a:off x="8498722" y="4894867"/>
              <a:ext cx="642475" cy="734802"/>
            </a:xfrm>
            <a:custGeom>
              <a:avLst/>
              <a:gdLst>
                <a:gd name="T0" fmla="*/ 0 w 675"/>
                <a:gd name="T1" fmla="*/ 0 h 772"/>
                <a:gd name="T2" fmla="*/ 0 w 675"/>
                <a:gd name="T3" fmla="*/ 0 h 772"/>
                <a:gd name="T4" fmla="*/ 297 w 675"/>
                <a:gd name="T5" fmla="*/ 772 h 772"/>
                <a:gd name="T6" fmla="*/ 359 w 675"/>
                <a:gd name="T7" fmla="*/ 669 h 772"/>
                <a:gd name="T8" fmla="*/ 359 w 675"/>
                <a:gd name="T9" fmla="*/ 661 h 772"/>
                <a:gd name="T10" fmla="*/ 675 w 675"/>
                <a:gd name="T11" fmla="*/ 132 h 772"/>
                <a:gd name="T12" fmla="*/ 534 w 675"/>
                <a:gd name="T13" fmla="*/ 17 h 772"/>
                <a:gd name="T14" fmla="*/ 524 w 675"/>
                <a:gd name="T15" fmla="*/ 10 h 772"/>
                <a:gd name="T16" fmla="*/ 0 w 675"/>
                <a:gd name="T17"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5" h="772">
                  <a:moveTo>
                    <a:pt x="0" y="0"/>
                  </a:moveTo>
                  <a:lnTo>
                    <a:pt x="0" y="0"/>
                  </a:lnTo>
                  <a:lnTo>
                    <a:pt x="297" y="772"/>
                  </a:lnTo>
                  <a:lnTo>
                    <a:pt x="359" y="669"/>
                  </a:lnTo>
                  <a:lnTo>
                    <a:pt x="359" y="661"/>
                  </a:lnTo>
                  <a:lnTo>
                    <a:pt x="675" y="132"/>
                  </a:lnTo>
                  <a:lnTo>
                    <a:pt x="534" y="17"/>
                  </a:lnTo>
                  <a:lnTo>
                    <a:pt x="524" y="10"/>
                  </a:lnTo>
                  <a:lnTo>
                    <a:pt x="0" y="0"/>
                  </a:lnTo>
                  <a:close/>
                </a:path>
              </a:pathLst>
            </a:custGeom>
            <a:solidFill>
              <a:srgbClr val="0067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8" name="Freeform 168"/>
            <p:cNvSpPr>
              <a:spLocks/>
            </p:cNvSpPr>
            <p:nvPr/>
          </p:nvSpPr>
          <p:spPr bwMode="auto">
            <a:xfrm>
              <a:off x="8498722" y="4894867"/>
              <a:ext cx="642475" cy="734802"/>
            </a:xfrm>
            <a:custGeom>
              <a:avLst/>
              <a:gdLst>
                <a:gd name="T0" fmla="*/ 0 w 675"/>
                <a:gd name="T1" fmla="*/ 0 h 772"/>
                <a:gd name="T2" fmla="*/ 0 w 675"/>
                <a:gd name="T3" fmla="*/ 0 h 772"/>
                <a:gd name="T4" fmla="*/ 297 w 675"/>
                <a:gd name="T5" fmla="*/ 772 h 772"/>
                <a:gd name="T6" fmla="*/ 359 w 675"/>
                <a:gd name="T7" fmla="*/ 669 h 772"/>
                <a:gd name="T8" fmla="*/ 359 w 675"/>
                <a:gd name="T9" fmla="*/ 661 h 772"/>
                <a:gd name="T10" fmla="*/ 675 w 675"/>
                <a:gd name="T11" fmla="*/ 132 h 772"/>
                <a:gd name="T12" fmla="*/ 534 w 675"/>
                <a:gd name="T13" fmla="*/ 17 h 772"/>
                <a:gd name="T14" fmla="*/ 524 w 675"/>
                <a:gd name="T15" fmla="*/ 10 h 772"/>
                <a:gd name="T16" fmla="*/ 0 w 675"/>
                <a:gd name="T17" fmla="*/ 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5" h="772">
                  <a:moveTo>
                    <a:pt x="0" y="0"/>
                  </a:moveTo>
                  <a:lnTo>
                    <a:pt x="0" y="0"/>
                  </a:lnTo>
                  <a:lnTo>
                    <a:pt x="297" y="772"/>
                  </a:lnTo>
                  <a:lnTo>
                    <a:pt x="359" y="669"/>
                  </a:lnTo>
                  <a:lnTo>
                    <a:pt x="359" y="661"/>
                  </a:lnTo>
                  <a:lnTo>
                    <a:pt x="675" y="132"/>
                  </a:lnTo>
                  <a:lnTo>
                    <a:pt x="534" y="17"/>
                  </a:lnTo>
                  <a:lnTo>
                    <a:pt x="524" y="1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9" name="Freeform 169"/>
            <p:cNvSpPr>
              <a:spLocks/>
            </p:cNvSpPr>
            <p:nvPr/>
          </p:nvSpPr>
          <p:spPr bwMode="auto">
            <a:xfrm>
              <a:off x="8905148" y="4838711"/>
              <a:ext cx="1160263" cy="1362049"/>
            </a:xfrm>
            <a:custGeom>
              <a:avLst/>
              <a:gdLst>
                <a:gd name="T0" fmla="*/ 0 w 1219"/>
                <a:gd name="T1" fmla="*/ 0 h 1431"/>
                <a:gd name="T2" fmla="*/ 0 w 1219"/>
                <a:gd name="T3" fmla="*/ 0 h 1431"/>
                <a:gd name="T4" fmla="*/ 97 w 1219"/>
                <a:gd name="T5" fmla="*/ 69 h 1431"/>
                <a:gd name="T6" fmla="*/ 107 w 1219"/>
                <a:gd name="T7" fmla="*/ 76 h 1431"/>
                <a:gd name="T8" fmla="*/ 248 w 1219"/>
                <a:gd name="T9" fmla="*/ 191 h 1431"/>
                <a:gd name="T10" fmla="*/ 251 w 1219"/>
                <a:gd name="T11" fmla="*/ 196 h 1431"/>
                <a:gd name="T12" fmla="*/ 251 w 1219"/>
                <a:gd name="T13" fmla="*/ 196 h 1431"/>
                <a:gd name="T14" fmla="*/ 508 w 1219"/>
                <a:gd name="T15" fmla="*/ 1233 h 1431"/>
                <a:gd name="T16" fmla="*/ 501 w 1219"/>
                <a:gd name="T17" fmla="*/ 1261 h 1431"/>
                <a:gd name="T18" fmla="*/ 541 w 1219"/>
                <a:gd name="T19" fmla="*/ 1431 h 1431"/>
                <a:gd name="T20" fmla="*/ 560 w 1219"/>
                <a:gd name="T21" fmla="*/ 680 h 1431"/>
                <a:gd name="T22" fmla="*/ 1170 w 1219"/>
                <a:gd name="T23" fmla="*/ 999 h 1431"/>
                <a:gd name="T24" fmla="*/ 1219 w 1219"/>
                <a:gd name="T25" fmla="*/ 791 h 1431"/>
                <a:gd name="T26" fmla="*/ 265 w 1219"/>
                <a:gd name="T27" fmla="*/ 83 h 1431"/>
                <a:gd name="T28" fmla="*/ 0 w 1219"/>
                <a:gd name="T29" fmla="*/ 0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1431">
                  <a:moveTo>
                    <a:pt x="0" y="0"/>
                  </a:moveTo>
                  <a:lnTo>
                    <a:pt x="0" y="0"/>
                  </a:lnTo>
                  <a:lnTo>
                    <a:pt x="97" y="69"/>
                  </a:lnTo>
                  <a:lnTo>
                    <a:pt x="107" y="76"/>
                  </a:lnTo>
                  <a:lnTo>
                    <a:pt x="248" y="191"/>
                  </a:lnTo>
                  <a:lnTo>
                    <a:pt x="251" y="196"/>
                  </a:lnTo>
                  <a:lnTo>
                    <a:pt x="251" y="196"/>
                  </a:lnTo>
                  <a:lnTo>
                    <a:pt x="508" y="1233"/>
                  </a:lnTo>
                  <a:lnTo>
                    <a:pt x="501" y="1261"/>
                  </a:lnTo>
                  <a:lnTo>
                    <a:pt x="541" y="1431"/>
                  </a:lnTo>
                  <a:lnTo>
                    <a:pt x="560" y="680"/>
                  </a:lnTo>
                  <a:lnTo>
                    <a:pt x="1170" y="999"/>
                  </a:lnTo>
                  <a:lnTo>
                    <a:pt x="1219" y="791"/>
                  </a:lnTo>
                  <a:lnTo>
                    <a:pt x="265" y="83"/>
                  </a:lnTo>
                  <a:lnTo>
                    <a:pt x="0" y="0"/>
                  </a:lnTo>
                  <a:close/>
                </a:path>
              </a:pathLst>
            </a:custGeom>
            <a:solidFill>
              <a:srgbClr val="00609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0" name="Freeform 170"/>
            <p:cNvSpPr>
              <a:spLocks/>
            </p:cNvSpPr>
            <p:nvPr/>
          </p:nvSpPr>
          <p:spPr bwMode="auto">
            <a:xfrm>
              <a:off x="8905148" y="4838711"/>
              <a:ext cx="1160263" cy="1362049"/>
            </a:xfrm>
            <a:custGeom>
              <a:avLst/>
              <a:gdLst>
                <a:gd name="T0" fmla="*/ 0 w 1219"/>
                <a:gd name="T1" fmla="*/ 0 h 1431"/>
                <a:gd name="T2" fmla="*/ 0 w 1219"/>
                <a:gd name="T3" fmla="*/ 0 h 1431"/>
                <a:gd name="T4" fmla="*/ 97 w 1219"/>
                <a:gd name="T5" fmla="*/ 69 h 1431"/>
                <a:gd name="T6" fmla="*/ 107 w 1219"/>
                <a:gd name="T7" fmla="*/ 76 h 1431"/>
                <a:gd name="T8" fmla="*/ 248 w 1219"/>
                <a:gd name="T9" fmla="*/ 191 h 1431"/>
                <a:gd name="T10" fmla="*/ 251 w 1219"/>
                <a:gd name="T11" fmla="*/ 196 h 1431"/>
                <a:gd name="T12" fmla="*/ 251 w 1219"/>
                <a:gd name="T13" fmla="*/ 196 h 1431"/>
                <a:gd name="T14" fmla="*/ 508 w 1219"/>
                <a:gd name="T15" fmla="*/ 1233 h 1431"/>
                <a:gd name="T16" fmla="*/ 501 w 1219"/>
                <a:gd name="T17" fmla="*/ 1261 h 1431"/>
                <a:gd name="T18" fmla="*/ 541 w 1219"/>
                <a:gd name="T19" fmla="*/ 1431 h 1431"/>
                <a:gd name="T20" fmla="*/ 560 w 1219"/>
                <a:gd name="T21" fmla="*/ 680 h 1431"/>
                <a:gd name="T22" fmla="*/ 1170 w 1219"/>
                <a:gd name="T23" fmla="*/ 999 h 1431"/>
                <a:gd name="T24" fmla="*/ 1219 w 1219"/>
                <a:gd name="T25" fmla="*/ 791 h 1431"/>
                <a:gd name="T26" fmla="*/ 265 w 1219"/>
                <a:gd name="T27" fmla="*/ 83 h 1431"/>
                <a:gd name="T28" fmla="*/ 0 w 1219"/>
                <a:gd name="T29" fmla="*/ 0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1431">
                  <a:moveTo>
                    <a:pt x="0" y="0"/>
                  </a:moveTo>
                  <a:lnTo>
                    <a:pt x="0" y="0"/>
                  </a:lnTo>
                  <a:lnTo>
                    <a:pt x="97" y="69"/>
                  </a:lnTo>
                  <a:lnTo>
                    <a:pt x="107" y="76"/>
                  </a:lnTo>
                  <a:lnTo>
                    <a:pt x="248" y="191"/>
                  </a:lnTo>
                  <a:lnTo>
                    <a:pt x="251" y="196"/>
                  </a:lnTo>
                  <a:lnTo>
                    <a:pt x="251" y="196"/>
                  </a:lnTo>
                  <a:lnTo>
                    <a:pt x="508" y="1233"/>
                  </a:lnTo>
                  <a:lnTo>
                    <a:pt x="501" y="1261"/>
                  </a:lnTo>
                  <a:lnTo>
                    <a:pt x="541" y="1431"/>
                  </a:lnTo>
                  <a:lnTo>
                    <a:pt x="560" y="680"/>
                  </a:lnTo>
                  <a:lnTo>
                    <a:pt x="1170" y="999"/>
                  </a:lnTo>
                  <a:lnTo>
                    <a:pt x="1219" y="791"/>
                  </a:lnTo>
                  <a:lnTo>
                    <a:pt x="265" y="83"/>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1" name="Freeform 171"/>
            <p:cNvSpPr>
              <a:spLocks/>
            </p:cNvSpPr>
            <p:nvPr/>
          </p:nvSpPr>
          <p:spPr bwMode="auto">
            <a:xfrm>
              <a:off x="9144053" y="5025267"/>
              <a:ext cx="244616" cy="1450567"/>
            </a:xfrm>
            <a:custGeom>
              <a:avLst/>
              <a:gdLst>
                <a:gd name="T0" fmla="*/ 0 w 257"/>
                <a:gd name="T1" fmla="*/ 0 h 1524"/>
                <a:gd name="T2" fmla="*/ 0 w 257"/>
                <a:gd name="T3" fmla="*/ 0 h 1524"/>
                <a:gd name="T4" fmla="*/ 137 w 257"/>
                <a:gd name="T5" fmla="*/ 1524 h 1524"/>
                <a:gd name="T6" fmla="*/ 250 w 257"/>
                <a:gd name="T7" fmla="*/ 1065 h 1524"/>
                <a:gd name="T8" fmla="*/ 257 w 257"/>
                <a:gd name="T9" fmla="*/ 1037 h 1524"/>
                <a:gd name="T10" fmla="*/ 0 w 257"/>
                <a:gd name="T11" fmla="*/ 0 h 1524"/>
              </a:gdLst>
              <a:ahLst/>
              <a:cxnLst>
                <a:cxn ang="0">
                  <a:pos x="T0" y="T1"/>
                </a:cxn>
                <a:cxn ang="0">
                  <a:pos x="T2" y="T3"/>
                </a:cxn>
                <a:cxn ang="0">
                  <a:pos x="T4" y="T5"/>
                </a:cxn>
                <a:cxn ang="0">
                  <a:pos x="T6" y="T7"/>
                </a:cxn>
                <a:cxn ang="0">
                  <a:pos x="T8" y="T9"/>
                </a:cxn>
                <a:cxn ang="0">
                  <a:pos x="T10" y="T11"/>
                </a:cxn>
              </a:cxnLst>
              <a:rect l="0" t="0" r="r" b="b"/>
              <a:pathLst>
                <a:path w="257" h="1524">
                  <a:moveTo>
                    <a:pt x="0" y="0"/>
                  </a:moveTo>
                  <a:lnTo>
                    <a:pt x="0" y="0"/>
                  </a:lnTo>
                  <a:lnTo>
                    <a:pt x="137" y="1524"/>
                  </a:lnTo>
                  <a:lnTo>
                    <a:pt x="250" y="1065"/>
                  </a:lnTo>
                  <a:lnTo>
                    <a:pt x="257" y="1037"/>
                  </a:lnTo>
                  <a:lnTo>
                    <a:pt x="0" y="0"/>
                  </a:lnTo>
                  <a:close/>
                </a:path>
              </a:pathLst>
            </a:custGeom>
            <a:solidFill>
              <a:srgbClr val="0071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2" name="Freeform 172"/>
            <p:cNvSpPr>
              <a:spLocks/>
            </p:cNvSpPr>
            <p:nvPr/>
          </p:nvSpPr>
          <p:spPr bwMode="auto">
            <a:xfrm>
              <a:off x="9144053" y="5025267"/>
              <a:ext cx="244616" cy="1450567"/>
            </a:xfrm>
            <a:custGeom>
              <a:avLst/>
              <a:gdLst>
                <a:gd name="T0" fmla="*/ 0 w 257"/>
                <a:gd name="T1" fmla="*/ 0 h 1524"/>
                <a:gd name="T2" fmla="*/ 0 w 257"/>
                <a:gd name="T3" fmla="*/ 0 h 1524"/>
                <a:gd name="T4" fmla="*/ 137 w 257"/>
                <a:gd name="T5" fmla="*/ 1524 h 1524"/>
                <a:gd name="T6" fmla="*/ 250 w 257"/>
                <a:gd name="T7" fmla="*/ 1065 h 1524"/>
                <a:gd name="T8" fmla="*/ 257 w 257"/>
                <a:gd name="T9" fmla="*/ 1037 h 1524"/>
                <a:gd name="T10" fmla="*/ 0 w 257"/>
                <a:gd name="T11" fmla="*/ 0 h 1524"/>
              </a:gdLst>
              <a:ahLst/>
              <a:cxnLst>
                <a:cxn ang="0">
                  <a:pos x="T0" y="T1"/>
                </a:cxn>
                <a:cxn ang="0">
                  <a:pos x="T2" y="T3"/>
                </a:cxn>
                <a:cxn ang="0">
                  <a:pos x="T4" y="T5"/>
                </a:cxn>
                <a:cxn ang="0">
                  <a:pos x="T6" y="T7"/>
                </a:cxn>
                <a:cxn ang="0">
                  <a:pos x="T8" y="T9"/>
                </a:cxn>
                <a:cxn ang="0">
                  <a:pos x="T10" y="T11"/>
                </a:cxn>
              </a:cxnLst>
              <a:rect l="0" t="0" r="r" b="b"/>
              <a:pathLst>
                <a:path w="257" h="1524">
                  <a:moveTo>
                    <a:pt x="0" y="0"/>
                  </a:moveTo>
                  <a:lnTo>
                    <a:pt x="0" y="0"/>
                  </a:lnTo>
                  <a:lnTo>
                    <a:pt x="137" y="1524"/>
                  </a:lnTo>
                  <a:lnTo>
                    <a:pt x="250" y="1065"/>
                  </a:lnTo>
                  <a:lnTo>
                    <a:pt x="257" y="103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3" name="Freeform 173"/>
            <p:cNvSpPr>
              <a:spLocks/>
            </p:cNvSpPr>
            <p:nvPr/>
          </p:nvSpPr>
          <p:spPr bwMode="auto">
            <a:xfrm>
              <a:off x="8840424" y="5020507"/>
              <a:ext cx="434028" cy="1455327"/>
            </a:xfrm>
            <a:custGeom>
              <a:avLst/>
              <a:gdLst>
                <a:gd name="T0" fmla="*/ 316 w 456"/>
                <a:gd name="T1" fmla="*/ 0 h 1529"/>
                <a:gd name="T2" fmla="*/ 316 w 456"/>
                <a:gd name="T3" fmla="*/ 0 h 1529"/>
                <a:gd name="T4" fmla="*/ 0 w 456"/>
                <a:gd name="T5" fmla="*/ 529 h 1529"/>
                <a:gd name="T6" fmla="*/ 0 w 456"/>
                <a:gd name="T7" fmla="*/ 537 h 1529"/>
                <a:gd name="T8" fmla="*/ 7 w 456"/>
                <a:gd name="T9" fmla="*/ 787 h 1529"/>
                <a:gd name="T10" fmla="*/ 456 w 456"/>
                <a:gd name="T11" fmla="*/ 1529 h 1529"/>
                <a:gd name="T12" fmla="*/ 316 w 456"/>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456" h="1529">
                  <a:moveTo>
                    <a:pt x="316" y="0"/>
                  </a:moveTo>
                  <a:lnTo>
                    <a:pt x="316" y="0"/>
                  </a:lnTo>
                  <a:lnTo>
                    <a:pt x="0" y="529"/>
                  </a:lnTo>
                  <a:lnTo>
                    <a:pt x="0" y="537"/>
                  </a:lnTo>
                  <a:lnTo>
                    <a:pt x="7" y="787"/>
                  </a:lnTo>
                  <a:lnTo>
                    <a:pt x="456" y="1529"/>
                  </a:lnTo>
                  <a:lnTo>
                    <a:pt x="316" y="0"/>
                  </a:lnTo>
                  <a:close/>
                </a:path>
              </a:pathLst>
            </a:custGeom>
            <a:solidFill>
              <a:srgbClr val="005C9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4" name="Freeform 174"/>
            <p:cNvSpPr>
              <a:spLocks/>
            </p:cNvSpPr>
            <p:nvPr/>
          </p:nvSpPr>
          <p:spPr bwMode="auto">
            <a:xfrm>
              <a:off x="8840424" y="5020507"/>
              <a:ext cx="434028" cy="1455327"/>
            </a:xfrm>
            <a:custGeom>
              <a:avLst/>
              <a:gdLst>
                <a:gd name="T0" fmla="*/ 316 w 456"/>
                <a:gd name="T1" fmla="*/ 0 h 1529"/>
                <a:gd name="T2" fmla="*/ 316 w 456"/>
                <a:gd name="T3" fmla="*/ 0 h 1529"/>
                <a:gd name="T4" fmla="*/ 0 w 456"/>
                <a:gd name="T5" fmla="*/ 529 h 1529"/>
                <a:gd name="T6" fmla="*/ 0 w 456"/>
                <a:gd name="T7" fmla="*/ 537 h 1529"/>
                <a:gd name="T8" fmla="*/ 7 w 456"/>
                <a:gd name="T9" fmla="*/ 787 h 1529"/>
                <a:gd name="T10" fmla="*/ 456 w 456"/>
                <a:gd name="T11" fmla="*/ 1529 h 1529"/>
                <a:gd name="T12" fmla="*/ 316 w 456"/>
                <a:gd name="T13" fmla="*/ 0 h 1529"/>
              </a:gdLst>
              <a:ahLst/>
              <a:cxnLst>
                <a:cxn ang="0">
                  <a:pos x="T0" y="T1"/>
                </a:cxn>
                <a:cxn ang="0">
                  <a:pos x="T2" y="T3"/>
                </a:cxn>
                <a:cxn ang="0">
                  <a:pos x="T4" y="T5"/>
                </a:cxn>
                <a:cxn ang="0">
                  <a:pos x="T6" y="T7"/>
                </a:cxn>
                <a:cxn ang="0">
                  <a:pos x="T8" y="T9"/>
                </a:cxn>
                <a:cxn ang="0">
                  <a:pos x="T10" y="T11"/>
                </a:cxn>
                <a:cxn ang="0">
                  <a:pos x="T12" y="T13"/>
                </a:cxn>
              </a:cxnLst>
              <a:rect l="0" t="0" r="r" b="b"/>
              <a:pathLst>
                <a:path w="456" h="1529">
                  <a:moveTo>
                    <a:pt x="316" y="0"/>
                  </a:moveTo>
                  <a:lnTo>
                    <a:pt x="316" y="0"/>
                  </a:lnTo>
                  <a:lnTo>
                    <a:pt x="0" y="529"/>
                  </a:lnTo>
                  <a:lnTo>
                    <a:pt x="0" y="537"/>
                  </a:lnTo>
                  <a:lnTo>
                    <a:pt x="7" y="787"/>
                  </a:lnTo>
                  <a:lnTo>
                    <a:pt x="456" y="1529"/>
                  </a:lnTo>
                  <a:lnTo>
                    <a:pt x="31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5" name="Freeform 175"/>
            <p:cNvSpPr>
              <a:spLocks/>
            </p:cNvSpPr>
            <p:nvPr/>
          </p:nvSpPr>
          <p:spPr bwMode="auto">
            <a:xfrm>
              <a:off x="9420080" y="5485945"/>
              <a:ext cx="598692" cy="714814"/>
            </a:xfrm>
            <a:custGeom>
              <a:avLst/>
              <a:gdLst>
                <a:gd name="T0" fmla="*/ 19 w 629"/>
                <a:gd name="T1" fmla="*/ 0 h 751"/>
                <a:gd name="T2" fmla="*/ 0 w 629"/>
                <a:gd name="T3" fmla="*/ 751 h 751"/>
                <a:gd name="T4" fmla="*/ 629 w 629"/>
                <a:gd name="T5" fmla="*/ 319 h 751"/>
                <a:gd name="T6" fmla="*/ 19 w 629"/>
                <a:gd name="T7" fmla="*/ 0 h 751"/>
              </a:gdLst>
              <a:ahLst/>
              <a:cxnLst>
                <a:cxn ang="0">
                  <a:pos x="T0" y="T1"/>
                </a:cxn>
                <a:cxn ang="0">
                  <a:pos x="T2" y="T3"/>
                </a:cxn>
                <a:cxn ang="0">
                  <a:pos x="T4" y="T5"/>
                </a:cxn>
                <a:cxn ang="0">
                  <a:pos x="T6" y="T7"/>
                </a:cxn>
              </a:cxnLst>
              <a:rect l="0" t="0" r="r" b="b"/>
              <a:pathLst>
                <a:path w="629" h="751">
                  <a:moveTo>
                    <a:pt x="19" y="0"/>
                  </a:moveTo>
                  <a:lnTo>
                    <a:pt x="0" y="751"/>
                  </a:lnTo>
                  <a:lnTo>
                    <a:pt x="629" y="319"/>
                  </a:lnTo>
                  <a:lnTo>
                    <a:pt x="19" y="0"/>
                  </a:lnTo>
                  <a:close/>
                </a:path>
              </a:pathLst>
            </a:custGeom>
            <a:solidFill>
              <a:srgbClr val="0077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6" name="Freeform 176"/>
            <p:cNvSpPr>
              <a:spLocks/>
            </p:cNvSpPr>
            <p:nvPr/>
          </p:nvSpPr>
          <p:spPr bwMode="auto">
            <a:xfrm>
              <a:off x="9420080" y="5485945"/>
              <a:ext cx="598692" cy="714814"/>
            </a:xfrm>
            <a:custGeom>
              <a:avLst/>
              <a:gdLst>
                <a:gd name="T0" fmla="*/ 19 w 629"/>
                <a:gd name="T1" fmla="*/ 0 h 751"/>
                <a:gd name="T2" fmla="*/ 0 w 629"/>
                <a:gd name="T3" fmla="*/ 751 h 751"/>
                <a:gd name="T4" fmla="*/ 629 w 629"/>
                <a:gd name="T5" fmla="*/ 319 h 751"/>
                <a:gd name="T6" fmla="*/ 19 w 629"/>
                <a:gd name="T7" fmla="*/ 0 h 751"/>
              </a:gdLst>
              <a:ahLst/>
              <a:cxnLst>
                <a:cxn ang="0">
                  <a:pos x="T0" y="T1"/>
                </a:cxn>
                <a:cxn ang="0">
                  <a:pos x="T2" y="T3"/>
                </a:cxn>
                <a:cxn ang="0">
                  <a:pos x="T4" y="T5"/>
                </a:cxn>
                <a:cxn ang="0">
                  <a:pos x="T6" y="T7"/>
                </a:cxn>
              </a:cxnLst>
              <a:rect l="0" t="0" r="r" b="b"/>
              <a:pathLst>
                <a:path w="629" h="751">
                  <a:moveTo>
                    <a:pt x="19" y="0"/>
                  </a:moveTo>
                  <a:lnTo>
                    <a:pt x="0" y="751"/>
                  </a:lnTo>
                  <a:lnTo>
                    <a:pt x="629" y="319"/>
                  </a:lnTo>
                  <a:lnTo>
                    <a:pt x="1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8" name="Freeform 25"/>
            <p:cNvSpPr>
              <a:spLocks/>
            </p:cNvSpPr>
            <p:nvPr/>
          </p:nvSpPr>
          <p:spPr bwMode="auto">
            <a:xfrm>
              <a:off x="8523240" y="2467646"/>
              <a:ext cx="472330" cy="314377"/>
            </a:xfrm>
            <a:custGeom>
              <a:avLst/>
              <a:gdLst>
                <a:gd name="T0" fmla="*/ 0 w 907"/>
                <a:gd name="T1" fmla="*/ 158 h 272"/>
                <a:gd name="T2" fmla="*/ 907 w 907"/>
                <a:gd name="T3" fmla="*/ 272 h 272"/>
                <a:gd name="T4" fmla="*/ 706 w 907"/>
                <a:gd name="T5" fmla="*/ 0 h 272"/>
                <a:gd name="T6" fmla="*/ 522 w 907"/>
                <a:gd name="T7" fmla="*/ 38 h 272"/>
                <a:gd name="T8" fmla="*/ 0 w 907"/>
                <a:gd name="T9" fmla="*/ 158 h 272"/>
                <a:gd name="connsiteX0" fmla="*/ 0 w 9716"/>
                <a:gd name="connsiteY0" fmla="*/ 6520 h 10000"/>
                <a:gd name="connsiteX1" fmla="*/ 9716 w 9716"/>
                <a:gd name="connsiteY1" fmla="*/ 10000 h 10000"/>
                <a:gd name="connsiteX2" fmla="*/ 7500 w 9716"/>
                <a:gd name="connsiteY2" fmla="*/ 0 h 10000"/>
                <a:gd name="connsiteX3" fmla="*/ 5471 w 9716"/>
                <a:gd name="connsiteY3" fmla="*/ 1397 h 10000"/>
                <a:gd name="connsiteX4" fmla="*/ 0 w 9716"/>
                <a:gd name="connsiteY4" fmla="*/ 6520 h 10000"/>
                <a:gd name="connsiteX0" fmla="*/ 0 w 10000"/>
                <a:gd name="connsiteY0" fmla="*/ 8916 h 12396"/>
                <a:gd name="connsiteX1" fmla="*/ 10000 w 10000"/>
                <a:gd name="connsiteY1" fmla="*/ 12396 h 12396"/>
                <a:gd name="connsiteX2" fmla="*/ 7719 w 10000"/>
                <a:gd name="connsiteY2" fmla="*/ 2396 h 12396"/>
                <a:gd name="connsiteX3" fmla="*/ 4497 w 10000"/>
                <a:gd name="connsiteY3" fmla="*/ 0 h 12396"/>
                <a:gd name="connsiteX4" fmla="*/ 0 w 10000"/>
                <a:gd name="connsiteY4" fmla="*/ 8916 h 12396"/>
                <a:gd name="connsiteX0" fmla="*/ 0 w 10000"/>
                <a:gd name="connsiteY0" fmla="*/ 11498 h 14978"/>
                <a:gd name="connsiteX1" fmla="*/ 10000 w 10000"/>
                <a:gd name="connsiteY1" fmla="*/ 14978 h 14978"/>
                <a:gd name="connsiteX2" fmla="*/ 5597 w 10000"/>
                <a:gd name="connsiteY2" fmla="*/ 0 h 14978"/>
                <a:gd name="connsiteX3" fmla="*/ 4497 w 10000"/>
                <a:gd name="connsiteY3" fmla="*/ 2582 h 14978"/>
                <a:gd name="connsiteX4" fmla="*/ 0 w 10000"/>
                <a:gd name="connsiteY4" fmla="*/ 11498 h 14978"/>
                <a:gd name="connsiteX0" fmla="*/ 0 w 10000"/>
                <a:gd name="connsiteY0" fmla="*/ 11498 h 14978"/>
                <a:gd name="connsiteX1" fmla="*/ 10000 w 10000"/>
                <a:gd name="connsiteY1" fmla="*/ 14978 h 14978"/>
                <a:gd name="connsiteX2" fmla="*/ 5597 w 10000"/>
                <a:gd name="connsiteY2" fmla="*/ 0 h 14978"/>
                <a:gd name="connsiteX3" fmla="*/ 3948 w 10000"/>
                <a:gd name="connsiteY3" fmla="*/ 2463 h 14978"/>
                <a:gd name="connsiteX4" fmla="*/ 0 w 10000"/>
                <a:gd name="connsiteY4" fmla="*/ 11498 h 14978"/>
                <a:gd name="connsiteX0" fmla="*/ 0 w 5597"/>
                <a:gd name="connsiteY0" fmla="*/ 11498 h 11498"/>
                <a:gd name="connsiteX1" fmla="*/ 5281 w 5597"/>
                <a:gd name="connsiteY1" fmla="*/ 8104 h 11498"/>
                <a:gd name="connsiteX2" fmla="*/ 5597 w 5597"/>
                <a:gd name="connsiteY2" fmla="*/ 0 h 11498"/>
                <a:gd name="connsiteX3" fmla="*/ 3948 w 5597"/>
                <a:gd name="connsiteY3" fmla="*/ 2463 h 11498"/>
                <a:gd name="connsiteX4" fmla="*/ 0 w 5597"/>
                <a:gd name="connsiteY4" fmla="*/ 11498 h 11498"/>
                <a:gd name="connsiteX0" fmla="*/ 0 w 10017"/>
                <a:gd name="connsiteY0" fmla="*/ 10000 h 10347"/>
                <a:gd name="connsiteX1" fmla="*/ 9958 w 10017"/>
                <a:gd name="connsiteY1" fmla="*/ 10347 h 10347"/>
                <a:gd name="connsiteX2" fmla="*/ 10000 w 10017"/>
                <a:gd name="connsiteY2" fmla="*/ 0 h 10347"/>
                <a:gd name="connsiteX3" fmla="*/ 7054 w 10017"/>
                <a:gd name="connsiteY3" fmla="*/ 2142 h 10347"/>
                <a:gd name="connsiteX4" fmla="*/ 0 w 10017"/>
                <a:gd name="connsiteY4" fmla="*/ 10000 h 10347"/>
                <a:gd name="connsiteX0" fmla="*/ 0 w 10000"/>
                <a:gd name="connsiteY0" fmla="*/ 10000 h 10347"/>
                <a:gd name="connsiteX1" fmla="*/ 9958 w 10000"/>
                <a:gd name="connsiteY1" fmla="*/ 10347 h 10347"/>
                <a:gd name="connsiteX2" fmla="*/ 10000 w 10000"/>
                <a:gd name="connsiteY2" fmla="*/ 0 h 10347"/>
                <a:gd name="connsiteX3" fmla="*/ 7054 w 10000"/>
                <a:gd name="connsiteY3" fmla="*/ 2142 h 10347"/>
                <a:gd name="connsiteX4" fmla="*/ 0 w 10000"/>
                <a:gd name="connsiteY4" fmla="*/ 10000 h 10347"/>
                <a:gd name="connsiteX0" fmla="*/ 0 w 10000"/>
                <a:gd name="connsiteY0" fmla="*/ 9611 h 9958"/>
                <a:gd name="connsiteX1" fmla="*/ 9958 w 10000"/>
                <a:gd name="connsiteY1" fmla="*/ 9958 h 9958"/>
                <a:gd name="connsiteX2" fmla="*/ 10000 w 10000"/>
                <a:gd name="connsiteY2" fmla="*/ 0 h 9958"/>
                <a:gd name="connsiteX3" fmla="*/ 7054 w 10000"/>
                <a:gd name="connsiteY3" fmla="*/ 1753 h 9958"/>
                <a:gd name="connsiteX4" fmla="*/ 0 w 10000"/>
                <a:gd name="connsiteY4" fmla="*/ 9611 h 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58">
                  <a:moveTo>
                    <a:pt x="0" y="9611"/>
                  </a:moveTo>
                  <a:lnTo>
                    <a:pt x="9958" y="9958"/>
                  </a:lnTo>
                  <a:cubicBezTo>
                    <a:pt x="10015" y="3898"/>
                    <a:pt x="9812" y="2349"/>
                    <a:pt x="10000" y="0"/>
                  </a:cubicBezTo>
                  <a:lnTo>
                    <a:pt x="7054" y="1753"/>
                  </a:lnTo>
                  <a:lnTo>
                    <a:pt x="0" y="9611"/>
                  </a:lnTo>
                  <a:close/>
                </a:path>
              </a:pathLst>
            </a:custGeom>
            <a:solidFill>
              <a:srgbClr val="C8E0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9" name="Freeform 30"/>
            <p:cNvSpPr>
              <a:spLocks/>
            </p:cNvSpPr>
            <p:nvPr/>
          </p:nvSpPr>
          <p:spPr bwMode="auto">
            <a:xfrm>
              <a:off x="8988908" y="2455364"/>
              <a:ext cx="690066" cy="330280"/>
            </a:xfrm>
            <a:custGeom>
              <a:avLst/>
              <a:gdLst>
                <a:gd name="T0" fmla="*/ 7 w 725"/>
                <a:gd name="T1" fmla="*/ 347 h 347"/>
                <a:gd name="T2" fmla="*/ 725 w 725"/>
                <a:gd name="T3" fmla="*/ 177 h 347"/>
                <a:gd name="T4" fmla="*/ 283 w 725"/>
                <a:gd name="T5" fmla="*/ 0 h 347"/>
                <a:gd name="T6" fmla="*/ 0 w 725"/>
                <a:gd name="T7" fmla="*/ 12 h 347"/>
                <a:gd name="T8" fmla="*/ 7 w 725"/>
                <a:gd name="T9" fmla="*/ 347 h 347"/>
              </a:gdLst>
              <a:ahLst/>
              <a:cxnLst>
                <a:cxn ang="0">
                  <a:pos x="T0" y="T1"/>
                </a:cxn>
                <a:cxn ang="0">
                  <a:pos x="T2" y="T3"/>
                </a:cxn>
                <a:cxn ang="0">
                  <a:pos x="T4" y="T5"/>
                </a:cxn>
                <a:cxn ang="0">
                  <a:pos x="T6" y="T7"/>
                </a:cxn>
                <a:cxn ang="0">
                  <a:pos x="T8" y="T9"/>
                </a:cxn>
              </a:cxnLst>
              <a:rect l="0" t="0" r="r" b="b"/>
              <a:pathLst>
                <a:path w="725" h="347">
                  <a:moveTo>
                    <a:pt x="7" y="347"/>
                  </a:moveTo>
                  <a:lnTo>
                    <a:pt x="725" y="177"/>
                  </a:lnTo>
                  <a:lnTo>
                    <a:pt x="283" y="0"/>
                  </a:lnTo>
                  <a:lnTo>
                    <a:pt x="0" y="12"/>
                  </a:lnTo>
                  <a:lnTo>
                    <a:pt x="7" y="347"/>
                  </a:lnTo>
                  <a:close/>
                </a:path>
              </a:pathLst>
            </a:custGeom>
            <a:solidFill>
              <a:srgbClr val="2589B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120" name="Text Box 13" descr="PresentationLoad.com"/>
          <p:cNvSpPr txBox="1">
            <a:spLocks noChangeArrowheads="1"/>
          </p:cNvSpPr>
          <p:nvPr/>
        </p:nvSpPr>
        <p:spPr bwMode="gray">
          <a:xfrm>
            <a:off x="157644" y="1159766"/>
            <a:ext cx="6361769" cy="4555094"/>
          </a:xfrm>
          <a:prstGeom prst="rect">
            <a:avLst/>
          </a:prstGeom>
          <a:noFill/>
          <a:ln w="9525" algn="ctr">
            <a:noFill/>
            <a:miter lim="800000"/>
            <a:headEnd/>
            <a:tailEnd/>
          </a:ln>
        </p:spPr>
        <p:txBody>
          <a:bodyPr wrap="square" lIns="0" tIns="0" rIns="0" bIns="0">
            <a:spAutoFit/>
          </a:bodyPr>
          <a:lstStyle/>
          <a:p>
            <a:pPr>
              <a:buFont typeface="Arial" charset="0"/>
              <a:buChar char="•"/>
            </a:pPr>
            <a:r>
              <a:rPr lang="en-GB" sz="2000" b="1" dirty="0"/>
              <a:t>Not sufficiently original: </a:t>
            </a:r>
            <a:r>
              <a:rPr lang="ja-JP" altLang="en-GB" sz="2000" b="1" dirty="0"/>
              <a:t>‘</a:t>
            </a:r>
            <a:r>
              <a:rPr lang="en-GB" altLang="ja-JP" sz="2000" b="1" dirty="0"/>
              <a:t>no new knowledge</a:t>
            </a:r>
            <a:r>
              <a:rPr lang="ja-JP" altLang="en-GB" sz="2000" b="1" dirty="0"/>
              <a:t>’</a:t>
            </a:r>
            <a:r>
              <a:rPr lang="en-GB" altLang="ja-JP" sz="2000" b="1" dirty="0"/>
              <a:t> </a:t>
            </a:r>
          </a:p>
          <a:p>
            <a:pPr lvl="1">
              <a:buFont typeface="Arial" charset="0"/>
              <a:buChar char="•"/>
            </a:pPr>
            <a:r>
              <a:rPr lang="en-GB" sz="1800" b="1" dirty="0">
                <a:solidFill>
                  <a:srgbClr val="C00000"/>
                </a:solidFill>
              </a:rPr>
              <a:t>Solutions</a:t>
            </a:r>
            <a:r>
              <a:rPr lang="en-GB" sz="1800" dirty="0"/>
              <a:t>: read in your field, focus on the new, argue the real (don</a:t>
            </a:r>
            <a:r>
              <a:rPr lang="ja-JP" altLang="en-GB" sz="1800" dirty="0"/>
              <a:t>’</a:t>
            </a:r>
            <a:r>
              <a:rPr lang="en-GB" altLang="ja-JP" sz="1800" dirty="0"/>
              <a:t>t attack straw men), articulate originality, claim your ideas, develop a voice: </a:t>
            </a:r>
            <a:r>
              <a:rPr lang="ja-JP" altLang="en-GB" sz="1800" dirty="0"/>
              <a:t>‘</a:t>
            </a:r>
            <a:r>
              <a:rPr lang="en-GB" altLang="ja-JP" sz="1800" dirty="0"/>
              <a:t>a little personalising goes a long way, especially in the social sciences</a:t>
            </a:r>
            <a:r>
              <a:rPr lang="ja-JP" altLang="en-GB" sz="1800" dirty="0"/>
              <a:t>’</a:t>
            </a:r>
            <a:r>
              <a:rPr lang="en-GB" altLang="ja-JP" sz="1800" dirty="0"/>
              <a:t> </a:t>
            </a:r>
          </a:p>
          <a:p>
            <a:pPr>
              <a:buFont typeface="Arial" charset="0"/>
              <a:buChar char="•"/>
            </a:pPr>
            <a:endParaRPr lang="en-GB" sz="1800" i="1" dirty="0"/>
          </a:p>
          <a:p>
            <a:pPr>
              <a:buFont typeface="Arial" charset="0"/>
              <a:buChar char="•"/>
            </a:pPr>
            <a:r>
              <a:rPr lang="en-GB" sz="2000" b="1" dirty="0"/>
              <a:t>Poor structure</a:t>
            </a:r>
          </a:p>
          <a:p>
            <a:pPr lvl="1">
              <a:buFont typeface="Arial" charset="0"/>
              <a:buChar char="•"/>
            </a:pPr>
            <a:r>
              <a:rPr lang="en-GB" sz="1800" b="1" dirty="0">
                <a:solidFill>
                  <a:srgbClr val="C00000"/>
                </a:solidFill>
              </a:rPr>
              <a:t>Solutions</a:t>
            </a:r>
            <a:r>
              <a:rPr lang="en-GB" sz="1800" dirty="0"/>
              <a:t>: surface your structure; stick to your point; delete the redundant or irrelevant; subordinate the concrete (relate particular to general); relinquish your findings </a:t>
            </a:r>
          </a:p>
          <a:p>
            <a:pPr>
              <a:buFont typeface="Arial" charset="0"/>
              <a:buChar char="•"/>
            </a:pPr>
            <a:endParaRPr lang="en-GB" sz="2000" dirty="0"/>
          </a:p>
          <a:p>
            <a:pPr>
              <a:buFont typeface="Arial" charset="0"/>
              <a:buChar char="•"/>
            </a:pPr>
            <a:r>
              <a:rPr lang="en-GB" sz="2000" b="1" dirty="0"/>
              <a:t>Not significant:  </a:t>
            </a:r>
            <a:r>
              <a:rPr lang="ja-JP" altLang="en-GB" sz="2000" b="1" dirty="0"/>
              <a:t>‘</a:t>
            </a:r>
            <a:r>
              <a:rPr lang="en-GB" altLang="ja-JP" sz="2000" b="1" dirty="0"/>
              <a:t>insignificant</a:t>
            </a:r>
            <a:r>
              <a:rPr lang="ja-JP" altLang="en-GB" sz="2000" b="1" dirty="0"/>
              <a:t>’</a:t>
            </a:r>
            <a:r>
              <a:rPr lang="en-GB" altLang="ja-JP" sz="2000" b="1" dirty="0"/>
              <a:t>, </a:t>
            </a:r>
            <a:r>
              <a:rPr lang="ja-JP" altLang="en-GB" sz="2000" b="1" dirty="0"/>
              <a:t>‘</a:t>
            </a:r>
            <a:r>
              <a:rPr lang="en-GB" altLang="ja-JP" sz="2000" b="1" dirty="0"/>
              <a:t>unimportant</a:t>
            </a:r>
            <a:r>
              <a:rPr lang="ja-JP" altLang="en-GB" sz="2000" b="1" dirty="0"/>
              <a:t>’</a:t>
            </a:r>
            <a:endParaRPr lang="en-GB" altLang="ja-JP" sz="2000" b="1" dirty="0"/>
          </a:p>
          <a:p>
            <a:pPr lvl="1">
              <a:buFont typeface="Arial" charset="0"/>
              <a:buChar char="•"/>
            </a:pPr>
            <a:r>
              <a:rPr lang="en-GB" sz="1800" b="1" dirty="0">
                <a:solidFill>
                  <a:srgbClr val="C00000"/>
                </a:solidFill>
              </a:rPr>
              <a:t>Solutions</a:t>
            </a:r>
            <a:r>
              <a:rPr lang="en-GB" sz="1800" dirty="0"/>
              <a:t>: answer the </a:t>
            </a:r>
            <a:r>
              <a:rPr lang="ja-JP" altLang="en-GB" sz="1800" dirty="0"/>
              <a:t>‘</a:t>
            </a:r>
            <a:r>
              <a:rPr lang="en-GB" altLang="ja-JP" sz="1800" dirty="0"/>
              <a:t>so what?!’: what difference does your research make and why should the readers care about it?  Articulate significance, select the right journal </a:t>
            </a:r>
          </a:p>
          <a:p>
            <a:endParaRPr lang="en-GB" sz="1800" dirty="0"/>
          </a:p>
        </p:txBody>
      </p:sp>
      <p:sp>
        <p:nvSpPr>
          <p:cNvPr id="123" name="Title 1">
            <a:extLst/>
          </p:cNvPr>
          <p:cNvSpPr txBox="1">
            <a:spLocks/>
          </p:cNvSpPr>
          <p:nvPr/>
        </p:nvSpPr>
        <p:spPr>
          <a:xfrm>
            <a:off x="250826" y="286973"/>
            <a:ext cx="6323444" cy="615950"/>
          </a:xfrm>
          <a:prstGeom prst="rect">
            <a:avLst/>
          </a:prstGeom>
        </p:spPr>
        <p:txBody>
          <a:bodyPr vert="horz" lIns="0" tIns="0" rIns="0" bIns="0" rtlCol="0" anchor="t" anchorCtr="0">
            <a:normAutofit fontScale="90000"/>
          </a:bodyPr>
          <a:lstStyle>
            <a:lvl1pPr algn="l" defTabSz="914400" rtl="0" eaLnBrk="1" latinLnBrk="0" hangingPunct="1">
              <a:spcBef>
                <a:spcPct val="0"/>
              </a:spcBef>
              <a:buNone/>
              <a:defRPr sz="3600" b="0" kern="1200">
                <a:solidFill>
                  <a:schemeClr val="tx1"/>
                </a:solidFill>
                <a:latin typeface="+mj-lt"/>
                <a:ea typeface="+mj-ea"/>
                <a:cs typeface="+mj-cs"/>
              </a:defRPr>
            </a:lvl1pPr>
          </a:lstStyle>
          <a:p>
            <a:pPr>
              <a:defRPr/>
            </a:pPr>
            <a:r>
              <a:rPr lang="en-GB" dirty="0"/>
              <a:t>What makes an article unpublishable?</a:t>
            </a:r>
          </a:p>
        </p:txBody>
      </p:sp>
    </p:spTree>
    <p:extLst>
      <p:ext uri="{BB962C8B-B14F-4D97-AF65-F5344CB8AC3E}">
        <p14:creationId xmlns:p14="http://schemas.microsoft.com/office/powerpoint/2010/main" val="64995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PRESENTATIONLOAD">
  <a:themeElements>
    <a:clrScheme name="CI">
      <a:dk1>
        <a:sysClr val="windowText" lastClr="000000"/>
      </a:dk1>
      <a:lt1>
        <a:sysClr val="window" lastClr="FFFFFF"/>
      </a:lt1>
      <a:dk2>
        <a:srgbClr val="000000"/>
      </a:dk2>
      <a:lt2>
        <a:srgbClr val="FFFFFF"/>
      </a:lt2>
      <a:accent1>
        <a:srgbClr val="415B75"/>
      </a:accent1>
      <a:accent2>
        <a:srgbClr val="3498DB"/>
      </a:accent2>
      <a:accent3>
        <a:srgbClr val="C83024"/>
      </a:accent3>
      <a:accent4>
        <a:srgbClr val="9BBB59"/>
      </a:accent4>
      <a:accent5>
        <a:srgbClr val="FFC000"/>
      </a:accent5>
      <a:accent6>
        <a:srgbClr val="814993"/>
      </a:accent6>
      <a:hlink>
        <a:srgbClr val="45B1CB"/>
      </a:hlink>
      <a:folHlink>
        <a:srgbClr val="7F7F7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FF00"/>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2051</TotalTime>
  <Words>2125</Words>
  <Application>Microsoft Office PowerPoint</Application>
  <PresentationFormat>Произвольный</PresentationFormat>
  <Paragraphs>286</Paragraphs>
  <Slides>41</Slides>
  <Notes>12</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41</vt:i4>
      </vt:variant>
    </vt:vector>
  </HeadingPairs>
  <TitlesOfParts>
    <vt:vector size="50" baseType="lpstr">
      <vt:lpstr>Bebas Neue</vt:lpstr>
      <vt:lpstr>Symbol</vt:lpstr>
      <vt:lpstr>Calibri</vt:lpstr>
      <vt:lpstr>Arial</vt:lpstr>
      <vt:lpstr>Wingdings</vt:lpstr>
      <vt:lpstr>MS PGothic</vt:lpstr>
      <vt:lpstr>Courier New</vt:lpstr>
      <vt:lpstr>Calibri Light</vt:lpstr>
      <vt:lpstr>PRESENTATIONLOAD</vt:lpstr>
      <vt:lpstr>Презентация PowerPoint</vt:lpstr>
      <vt:lpstr>Научная публикация</vt:lpstr>
      <vt:lpstr>Что издается и почему?</vt:lpstr>
      <vt:lpstr>ХОРОШИЕ новости о журналах</vt:lpstr>
      <vt:lpstr>ПАРАДОКС</vt:lpstr>
      <vt:lpstr>JOURNAL REVIEW FORM</vt:lpstr>
      <vt:lpstr>THE ARTICLE</vt:lpstr>
      <vt:lpstr>Презентация PowerPoint</vt:lpstr>
      <vt:lpstr>Презентация PowerPoint</vt:lpstr>
      <vt:lpstr>Презентация PowerPoint</vt:lpstr>
      <vt:lpstr>Структура статьи</vt:lpstr>
      <vt:lpstr>Зависимость аргументации от научной дисциплины</vt:lpstr>
      <vt:lpstr>Научная публикация:  Quantitative Example</vt:lpstr>
      <vt:lpstr>Презентация PowerPoint</vt:lpstr>
      <vt:lpstr>Научная публикация:  Qualitative Example</vt:lpstr>
      <vt:lpstr>Научная публикация:  Humanities</vt:lpstr>
      <vt:lpstr>Важность Заголовка и Введения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Example</vt:lpstr>
      <vt:lpstr>Example</vt:lpstr>
      <vt:lpstr>Example</vt:lpstr>
      <vt:lpstr>Example</vt:lpstr>
      <vt:lpstr>Example</vt:lpstr>
      <vt:lpstr>Example</vt:lpstr>
      <vt:lpstr>Example</vt:lpstr>
      <vt:lpstr>Example</vt:lpstr>
      <vt:lpstr>Example</vt:lpstr>
      <vt:lpstr>Main rules</vt:lpstr>
      <vt:lpstr>Main rules</vt:lpstr>
      <vt:lpstr>Презентация PowerPoint</vt:lpstr>
      <vt:lpstr>Презентация PowerPoint</vt:lpstr>
      <vt:lpstr>Written Communication Performance</vt:lpstr>
      <vt:lpstr>Презентация PowerPoint</vt:lpstr>
    </vt:vector>
  </TitlesOfParts>
  <Company>PresentationLoad.com</Company>
  <LinksUpToDate>false</LinksUpToDate>
  <SharedDoc>false</SharedDoc>
  <HyperlinkBase>www.presentationload.com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D2716 Company Core Values 16x9</dc:title>
  <dc:creator>PresentationLoad</dc:creator>
  <cp:keywords>PowerPoint Templates</cp:keywords>
  <dc:description>Professional PowerPoint templates for download</dc:description>
  <cp:lastModifiedBy>Olga</cp:lastModifiedBy>
  <cp:revision>1291</cp:revision>
  <dcterms:created xsi:type="dcterms:W3CDTF">2010-05-21T10:35:54Z</dcterms:created>
  <dcterms:modified xsi:type="dcterms:W3CDTF">2018-05-16T05:37:51Z</dcterms:modified>
</cp:coreProperties>
</file>