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30" autoAdjust="0"/>
  </p:normalViewPr>
  <p:slideViewPr>
    <p:cSldViewPr snapToGrid="0">
      <p:cViewPr>
        <p:scale>
          <a:sx n="118" d="100"/>
          <a:sy n="118" d="100"/>
        </p:scale>
        <p:origin x="-312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A2E1A35-159F-4823-9F17-8BEB09B84D1A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EE788AA-052F-4EB3-8AED-CC4534C753A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225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1A35-159F-4823-9F17-8BEB09B84D1A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88AA-052F-4EB3-8AED-CC4534C75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146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1A35-159F-4823-9F17-8BEB09B84D1A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88AA-052F-4EB3-8AED-CC4534C753A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613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1A35-159F-4823-9F17-8BEB09B84D1A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88AA-052F-4EB3-8AED-CC4534C753A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880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1A35-159F-4823-9F17-8BEB09B84D1A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88AA-052F-4EB3-8AED-CC4534C75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485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1A35-159F-4823-9F17-8BEB09B84D1A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88AA-052F-4EB3-8AED-CC4534C753A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482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1A35-159F-4823-9F17-8BEB09B84D1A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88AA-052F-4EB3-8AED-CC4534C753A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090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1A35-159F-4823-9F17-8BEB09B84D1A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88AA-052F-4EB3-8AED-CC4534C753A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732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1A35-159F-4823-9F17-8BEB09B84D1A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88AA-052F-4EB3-8AED-CC4534C753A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756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1A35-159F-4823-9F17-8BEB09B84D1A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88AA-052F-4EB3-8AED-CC4534C75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27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1A35-159F-4823-9F17-8BEB09B84D1A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88AA-052F-4EB3-8AED-CC4534C753A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809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1A35-159F-4823-9F17-8BEB09B84D1A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88AA-052F-4EB3-8AED-CC4534C75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54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1A35-159F-4823-9F17-8BEB09B84D1A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88AA-052F-4EB3-8AED-CC4534C753A9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98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1A35-159F-4823-9F17-8BEB09B84D1A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88AA-052F-4EB3-8AED-CC4534C753A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40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1A35-159F-4823-9F17-8BEB09B84D1A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88AA-052F-4EB3-8AED-CC4534C75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696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1A35-159F-4823-9F17-8BEB09B84D1A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88AA-052F-4EB3-8AED-CC4534C753A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498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1A35-159F-4823-9F17-8BEB09B84D1A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88AA-052F-4EB3-8AED-CC4534C75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73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2E1A35-159F-4823-9F17-8BEB09B84D1A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E788AA-052F-4EB3-8AED-CC4534C75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85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003474"/>
            <a:ext cx="9144000" cy="2688841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Размещение </a:t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>в гостиничном комплексе</a:t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>Финансового университета </a:t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>при Правительстве РФ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692315"/>
            <a:ext cx="9144000" cy="1335506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Москва, 2016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92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476260"/>
            <a:ext cx="9601196" cy="809739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Корпус общежития гостиничного типа (Ленинградский проспект, д. 55) располагается в 5 минутах ходьбы от станции метро «Аэропорт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 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" name="Объект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544" y="2557463"/>
            <a:ext cx="4558912" cy="3317875"/>
          </a:xfrm>
        </p:spPr>
      </p:pic>
    </p:spTree>
    <p:extLst>
      <p:ext uri="{BB962C8B-B14F-4D97-AF65-F5344CB8AC3E}">
        <p14:creationId xmlns:p14="http://schemas.microsoft.com/office/powerpoint/2010/main" val="260474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092" y="982132"/>
            <a:ext cx="9530506" cy="1303867"/>
          </a:xfrm>
        </p:spPr>
        <p:txBody>
          <a:bodyPr>
            <a:noAutofit/>
          </a:bodyPr>
          <a:lstStyle/>
          <a:p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Все номера двухкомнатные со всеми удобствами</a:t>
            </a:r>
            <a: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Оборудованы встроенными шкафами, телевизорами, мебелью, холодильниками, мягким инвентарем, раздельными санузлами </a:t>
            </a:r>
            <a:b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4" name="Объект 2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959" y="2560637"/>
            <a:ext cx="2466661" cy="330993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46" y="2560637"/>
            <a:ext cx="4964718" cy="330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6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654" y="583894"/>
            <a:ext cx="10135518" cy="1702105"/>
          </a:xfrm>
        </p:spPr>
        <p:txBody>
          <a:bodyPr>
            <a:noAutofit/>
          </a:bodyPr>
          <a:lstStyle/>
          <a:p>
            <a:r>
              <a:rPr lang="ru-RU" sz="23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Номер Люкс.</a:t>
            </a:r>
            <a:br>
              <a:rPr lang="ru-RU" sz="23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Номер состоит из спальни и гостиной комнаты, разделенных между собой раздвижной дверью. В номере высокий потолок.</a:t>
            </a:r>
            <a:endParaRPr lang="ru-RU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Объект 1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952" y="2560637"/>
            <a:ext cx="4342713" cy="3309937"/>
          </a:xfrm>
        </p:spPr>
      </p:pic>
      <p:pic>
        <p:nvPicPr>
          <p:cNvPr id="24" name="Объект 2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959" y="2560637"/>
            <a:ext cx="2466661" cy="3309937"/>
          </a:xfrm>
        </p:spPr>
      </p:pic>
    </p:spTree>
    <p:extLst>
      <p:ext uri="{BB962C8B-B14F-4D97-AF65-F5344CB8AC3E}">
        <p14:creationId xmlns:p14="http://schemas.microsoft.com/office/powerpoint/2010/main" val="118233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159" y="882980"/>
            <a:ext cx="9606708" cy="1303867"/>
          </a:xfrm>
        </p:spPr>
        <p:txBody>
          <a:bodyPr>
            <a:noAutofit/>
          </a:bodyPr>
          <a:lstStyle/>
          <a:p>
            <a:r>
              <a:rPr lang="ru-RU" sz="23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Номер Полулюкс. </a:t>
            </a:r>
            <a: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Номер состоит из спальни с широкой кроватью и гостиной комнаты с мягкой мебелью. </a:t>
            </a: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2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88" y="2496133"/>
            <a:ext cx="3185810" cy="3598785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008" y="2496134"/>
            <a:ext cx="4517639" cy="3598785"/>
          </a:xfrm>
        </p:spPr>
      </p:pic>
    </p:spTree>
    <p:extLst>
      <p:ext uri="{BB962C8B-B14F-4D97-AF65-F5344CB8AC3E}">
        <p14:creationId xmlns:p14="http://schemas.microsoft.com/office/powerpoint/2010/main" val="65963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860946"/>
            <a:ext cx="10267720" cy="1303867"/>
          </a:xfrm>
        </p:spPr>
        <p:txBody>
          <a:bodyPr>
            <a:noAutofit/>
          </a:bodyPr>
          <a:lstStyle/>
          <a:p>
            <a:r>
              <a:rPr lang="ru-RU" sz="23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Двухместный номер. </a:t>
            </a:r>
            <a:br>
              <a:rPr lang="ru-RU" sz="23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каждой комнате </a:t>
            </a:r>
            <a: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номера </a:t>
            </a: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располагается полуторная кровать, письменный стол </a:t>
            </a:r>
            <a: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для работы и </a:t>
            </a: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журнальный столик с креслом. </a:t>
            </a:r>
            <a: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четырехместных номерах – в каждой комнате по две кровати и письменный стол.</a:t>
            </a:r>
            <a:r>
              <a:rPr lang="ru-RU" sz="2300" dirty="0" smtClean="0"/>
              <a:t> </a:t>
            </a:r>
            <a:endParaRPr lang="ru-RU" sz="2300" dirty="0"/>
          </a:p>
        </p:txBody>
      </p:sp>
      <p:pic>
        <p:nvPicPr>
          <p:cNvPr id="21" name="Объект 2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252" y="2640210"/>
            <a:ext cx="2807281" cy="3309937"/>
          </a:xfrm>
        </p:spPr>
      </p:pic>
      <p:pic>
        <p:nvPicPr>
          <p:cNvPr id="17" name="Объект 1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06" y="2629873"/>
            <a:ext cx="4439798" cy="3320274"/>
          </a:xfrm>
        </p:spPr>
      </p:pic>
    </p:spTree>
    <p:extLst>
      <p:ext uri="{BB962C8B-B14F-4D97-AF65-F5344CB8AC3E}">
        <p14:creationId xmlns:p14="http://schemas.microsoft.com/office/powerpoint/2010/main" val="58619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90074" y="760163"/>
            <a:ext cx="10515600" cy="153353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Прейскурант на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проживание*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Для граждан России, СНГ и иностранных граждан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(слушателей Финансового университета и участников мероприятий)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Ленинградский пр-т, д. 55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(в сутки, в рублях, в </a:t>
            </a:r>
            <a:r>
              <a:rPr lang="ru-RU" sz="2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т.ч</a:t>
            </a: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НДС</a:t>
            </a:r>
            <a:r>
              <a:rPr 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)**</a:t>
            </a:r>
            <a:br>
              <a:rPr 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00984"/>
              </p:ext>
            </p:extLst>
          </p:nvPr>
        </p:nvGraphicFramePr>
        <p:xfrm>
          <a:off x="790074" y="2139460"/>
          <a:ext cx="10623400" cy="2608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5850"/>
                <a:gridCol w="2655850"/>
                <a:gridCol w="2655850"/>
                <a:gridCol w="2655850"/>
              </a:tblGrid>
              <a:tr h="3726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Категория номера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человек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человека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Койко-место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2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Люкс 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8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6 800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2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Люкс Б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2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Полулюкс 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2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Полулюкс Б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3 500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4 500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268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2-х комнатный 2-х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местный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2 500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3 800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1 900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268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2-х комнатный 4-х местный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2 500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3 800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1 400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90074" y="4804127"/>
            <a:ext cx="106717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Категории А и Б отличаются наличием ремонта сантехнических комнат</a:t>
            </a:r>
          </a:p>
          <a:p>
            <a:endParaRPr lang="ru-RU" sz="800" i="1" dirty="0" smtClean="0">
              <a:solidFill>
                <a:schemeClr val="accent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*Завтрак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входит в </a:t>
            </a:r>
            <a:r>
              <a:rPr lang="ru-RU" sz="1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стоимость проживания</a:t>
            </a:r>
          </a:p>
          <a:p>
            <a:endParaRPr lang="ru-RU" sz="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**Расчетный час – 12:00. При заселении в утренние часы или при выезде в вечернее время дополнительно взимается плата за 0,5 суток.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8663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120</TotalTime>
  <Words>157</Words>
  <Application>Microsoft Office PowerPoint</Application>
  <PresentationFormat>Произвольный</PresentationFormat>
  <Paragraphs>44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Натуральные материалы</vt:lpstr>
      <vt:lpstr>Размещение  в гостиничном комплексе Финансового университета  при Правительстве РФ</vt:lpstr>
      <vt:lpstr>Корпус общежития гостиничного типа (Ленинградский проспект, д. 55) располагается в 5 минутах ходьбы от станции метро «Аэропорт»   </vt:lpstr>
      <vt:lpstr>Все номера двухкомнатные со всеми удобствами. Оборудованы встроенными шкафами, телевизорами, мебелью, холодильниками, мягким инвентарем, раздельными санузлами  </vt:lpstr>
      <vt:lpstr>Номер Люкс. Номер состоит из спальни и гостиной комнаты, разделенных между собой раздвижной дверью. В номере высокий потолок.</vt:lpstr>
      <vt:lpstr>Номер Полулюкс.  Номер состоит из спальни с широкой кроватью и гостиной комнаты с мягкой мебелью.  </vt:lpstr>
      <vt:lpstr>Двухместный номер.  В каждой комнате номера располагается полуторная кровать, письменный стол для работы и журнальный столик с креслом.  В четырехместных номерах – в каждой комнате по две кровати и письменный стол. </vt:lpstr>
      <vt:lpstr>Прейскурант на проживание* Для граждан России, СНГ и иностранных граждан (слушателей Финансового университета и участников мероприятий) Ленинградский пр-т, д. 55  (в сутки, в рублях, в т.ч. НДС)**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организации научных мероприятий в Финансовом университете при Правительстве РФ мы можем предоставить следующие номера:</dc:title>
  <dc:creator>Булычев Сергей Викторович</dc:creator>
  <cp:lastModifiedBy>Petrova Svetlana</cp:lastModifiedBy>
  <cp:revision>28</cp:revision>
  <dcterms:created xsi:type="dcterms:W3CDTF">2015-10-27T08:00:53Z</dcterms:created>
  <dcterms:modified xsi:type="dcterms:W3CDTF">2018-02-22T09:16:29Z</dcterms:modified>
</cp:coreProperties>
</file>